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3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504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436E96A-284F-4214-A0D7-D6A40DA6655E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AAE7E251-B2B5-4BAD-9719-6AE07E7A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5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8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9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0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3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84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99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18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15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1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fornian FB" panose="0207040306080B030204" pitchFamily="18" charset="0"/>
              </a:rPr>
              <a:t>ASANA</a:t>
            </a:r>
          </a:p>
        </p:txBody>
      </p:sp>
    </p:spTree>
    <p:extLst>
      <p:ext uri="{BB962C8B-B14F-4D97-AF65-F5344CB8AC3E}">
        <p14:creationId xmlns:p14="http://schemas.microsoft.com/office/powerpoint/2010/main" val="131490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Viewing All Tasks for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460" y="2084261"/>
            <a:ext cx="2861748" cy="36365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Click on the search box at the top of the screen</a:t>
            </a:r>
          </a:p>
          <a:p>
            <a:r>
              <a:rPr lang="en-US" dirty="0">
                <a:solidFill>
                  <a:schemeClr val="bg1"/>
                </a:solidFill>
              </a:rPr>
              <a:t>A drop down should appear</a:t>
            </a:r>
          </a:p>
          <a:p>
            <a:r>
              <a:rPr lang="en-US" dirty="0">
                <a:solidFill>
                  <a:schemeClr val="bg1"/>
                </a:solidFill>
              </a:rPr>
              <a:t>Click on “Tasks and Conversations I’m Following”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70" y="2131695"/>
            <a:ext cx="7505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Viewing All Tasks for a Project, cont’d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9" y="2254211"/>
            <a:ext cx="3525779" cy="45447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Click “Refine Search” on top left of list that populates</a:t>
            </a:r>
          </a:p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 “Completion,” select “Incomplete”</a:t>
            </a:r>
          </a:p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 “Due Date,” select “Within the Next 30 days” (since most projects are approximately 30 days start to finish</a:t>
            </a:r>
          </a:p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Click the “Search” button</a:t>
            </a:r>
          </a:p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Just like in viewing “My Tasks,” you’ll want to hit the gear symbol on the right and sort by due 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84" y="1483760"/>
            <a:ext cx="4210050" cy="188595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534185" y="2302297"/>
            <a:ext cx="978408" cy="484632"/>
          </a:xfrm>
          <a:prstGeom prst="righ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1" y="1943101"/>
            <a:ext cx="5225954" cy="48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96" y="696584"/>
            <a:ext cx="9603275" cy="72656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Footlight MT Light" panose="0204060206030A020304" pitchFamily="18" charset="0"/>
              </a:rPr>
              <a:t>Asana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84" y="1938904"/>
            <a:ext cx="11884367" cy="47152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What is Asana?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Project Management tool used to create project timeline, track due dates and tasks, and collaborate with clients.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Which clients should get a project timeline in Asana?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When projects involve copywriting and/ or design.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When do I create an Asana schedule?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When a confirmed drop date for an upcoming project is known. Update after planning call.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Why should I use Asana?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To keep clients on track by assigning them due dates.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To keep yourself on track, especially when you have multiple projects going on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2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56" y="748343"/>
            <a:ext cx="8911687" cy="67306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Footlight MT Light" panose="0204060206030A020304" pitchFamily="18" charset="0"/>
              </a:rPr>
              <a:t>Asana “Teams”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68" y="981468"/>
            <a:ext cx="6939679" cy="52036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Client names are our </a:t>
            </a:r>
            <a:r>
              <a:rPr lang="en-US" b="1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“Teams”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in Asana (e.g. Project Bread, </a:t>
            </a:r>
            <a:b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SJCS- Meals on Wheels, etc.)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These will be located on the left hand side of the page.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Established clients may already have a team created. To check, you will click “Browse More Teams” on the bottom left panel. A list of teams will open up and you click “Join.”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47" y="131518"/>
            <a:ext cx="3130392" cy="6618542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957672" y="5912132"/>
            <a:ext cx="1310654" cy="837928"/>
          </a:xfrm>
          <a:prstGeom prst="righ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809" y="604655"/>
            <a:ext cx="8911687" cy="821918"/>
          </a:xfrm>
        </p:spPr>
        <p:txBody>
          <a:bodyPr>
            <a:noAutofit/>
          </a:bodyPr>
          <a:lstStyle/>
          <a:p>
            <a:r>
              <a:rPr lang="en-US" sz="4800" dirty="0">
                <a:latin typeface="Footlight MT Light" panose="0204060206030A020304" pitchFamily="18" charset="0"/>
              </a:rPr>
              <a:t>Creating a New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809" y="2417602"/>
            <a:ext cx="6093070" cy="2682948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clients will need a new team created. Next to “Teams” heading, click on the “+” button, as shown in picture.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Client name will be team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the client Sales Rep to “Members” section by typing in their name. It should automatically populate.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 clients by typing in their email address.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Make a selection for privacy settings: </a:t>
            </a:r>
            <a:b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to Organization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Click “Create Team” box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003" t="459" r="30652" b="75438"/>
          <a:stretch/>
        </p:blipFill>
        <p:spPr>
          <a:xfrm>
            <a:off x="4685631" y="4475499"/>
            <a:ext cx="2866238" cy="2175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23" y="1015614"/>
            <a:ext cx="4746339" cy="4026972"/>
          </a:xfrm>
          <a:prstGeom prst="rect">
            <a:avLst/>
          </a:prstGeom>
        </p:spPr>
      </p:pic>
      <p:sp>
        <p:nvSpPr>
          <p:cNvPr id="11" name="Arrow: Left 10"/>
          <p:cNvSpPr/>
          <p:nvPr/>
        </p:nvSpPr>
        <p:spPr>
          <a:xfrm>
            <a:off x="7392201" y="5420662"/>
            <a:ext cx="1171660" cy="832553"/>
          </a:xfrm>
          <a:prstGeom prst="lef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5" y="456449"/>
            <a:ext cx="10571998" cy="970450"/>
          </a:xfrm>
        </p:spPr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Creating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55" y="2517092"/>
            <a:ext cx="5932030" cy="363651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 your new team, click the “+” next to “Project.”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Enter your project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(WO# - Customer Code- Detailed Project Name)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Choose a layout (List or Board)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Choose a privacy setting.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 recommend choosing “Private to Me” until you’ve finished inputting &amp; assigning tasks.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Click “Create Project.”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17" y="735549"/>
            <a:ext cx="2457450" cy="2257425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>
            <a:off x="10571998" y="1715713"/>
            <a:ext cx="1379061" cy="878267"/>
          </a:xfrm>
          <a:prstGeom prst="lef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71" y="2881423"/>
            <a:ext cx="4246763" cy="39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6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11" y="726807"/>
            <a:ext cx="10571998" cy="970450"/>
          </a:xfrm>
        </p:spPr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Creating Tasks &amp; </a:t>
            </a:r>
            <a:br>
              <a:rPr lang="en-US" sz="4800" dirty="0">
                <a:latin typeface="Footlight MT Light" panose="0204060206030A020304" pitchFamily="18" charset="0"/>
              </a:rPr>
            </a:br>
            <a:r>
              <a:rPr lang="en-US" sz="4800" dirty="0">
                <a:latin typeface="Footlight MT Light" panose="0204060206030A020304" pitchFamily="18" charset="0"/>
              </a:rPr>
              <a:t>Assigning Due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811" y="1877226"/>
            <a:ext cx="6477510" cy="48513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add a subtask (e.g. Planning Call, Drop Date, etc.) click on the “+” directly underneath the milestone task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Type in your task name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(Customer Code- Project Name: Task)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assign the task, click on the circle in the task box with a person symbol. Start typing who the task will be assigned to (Darin, client name, etc.) or select “Assign to Me”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assign due date, click on the circle with a calendar. Pick the date you want it due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you ever need to change the date on a task, just click on the date &amp; select a new 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92" y="305787"/>
            <a:ext cx="3794760" cy="3022116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>
            <a:off x="11185400" y="2142589"/>
            <a:ext cx="1174847" cy="746135"/>
          </a:xfrm>
          <a:prstGeom prst="lef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92" y="3407514"/>
            <a:ext cx="3323808" cy="33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Completing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63" y="1739209"/>
            <a:ext cx="3490398" cy="363651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Click on the task you want to mark complete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to task name there will be a circle with a checkmark inside. Click it. Task is now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8"/>
          <a:stretch/>
        </p:blipFill>
        <p:spPr>
          <a:xfrm>
            <a:off x="4822166" y="2537246"/>
            <a:ext cx="706122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Comment on a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748" y="2345429"/>
            <a:ext cx="3670560" cy="3636511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you need to comment on a task to explain a push of the due date, status of the task,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 click on the task you need to make a comment 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the bottom of the pop up is a text box. Type in your comment &amp; hit the “comment” button to submit.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423"/>
          <a:stretch/>
        </p:blipFill>
        <p:spPr>
          <a:xfrm>
            <a:off x="4691593" y="1531088"/>
            <a:ext cx="6772913" cy="5146158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 flipH="1">
            <a:off x="9315449" y="5886184"/>
            <a:ext cx="1157889" cy="263156"/>
          </a:xfrm>
          <a:prstGeom prst="leftArrow">
            <a:avLst>
              <a:gd name="adj1" fmla="val 100000"/>
              <a:gd name="adj2" fmla="val 50000"/>
            </a:avLst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92" y="441168"/>
            <a:ext cx="10571998" cy="970450"/>
          </a:xfrm>
        </p:spPr>
        <p:txBody>
          <a:bodyPr/>
          <a:lstStyle/>
          <a:p>
            <a:r>
              <a:rPr lang="en-US" sz="4800" dirty="0">
                <a:latin typeface="Footlight MT Light" panose="0204060206030A020304" pitchFamily="18" charset="0"/>
              </a:rPr>
              <a:t>Viewing All Tasks Assigned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292" y="1758383"/>
            <a:ext cx="4628350" cy="44337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view all tasks assigned to you, click “My Tasks” located near top left of page, just right of Asana logo</a:t>
            </a:r>
          </a:p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Sort tasks by clicking the gear symbol on the right side of the page.</a:t>
            </a:r>
          </a:p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can sort by project, due date, or hearts (if you have one)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recommended you sort by due date</a:t>
            </a:r>
          </a:p>
          <a:p>
            <a:endParaRPr lang="en-US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793"/>
          <a:stretch/>
        </p:blipFill>
        <p:spPr>
          <a:xfrm>
            <a:off x="8738558" y="2972098"/>
            <a:ext cx="2437596" cy="369451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9656577" y="2972098"/>
            <a:ext cx="978408" cy="484632"/>
          </a:xfrm>
          <a:prstGeom prst="righ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39" y="1981895"/>
            <a:ext cx="5010150" cy="809625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7106370" y="2025025"/>
            <a:ext cx="978408" cy="484632"/>
          </a:xfrm>
          <a:prstGeom prst="rightArrow">
            <a:avLst/>
          </a:prstGeom>
          <a:solidFill>
            <a:srgbClr val="8B3B8B"/>
          </a:solidFill>
          <a:ln>
            <a:solidFill>
              <a:srgbClr val="8B3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3133</TotalTime>
  <Words>674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Californian FB</vt:lpstr>
      <vt:lpstr>Century Gothic</vt:lpstr>
      <vt:lpstr>Courier New</vt:lpstr>
      <vt:lpstr>Footlight MT Light</vt:lpstr>
      <vt:lpstr>Tahoma</vt:lpstr>
      <vt:lpstr>Wingdings 2</vt:lpstr>
      <vt:lpstr>Quotable</vt:lpstr>
      <vt:lpstr>ASANA</vt:lpstr>
      <vt:lpstr>Asana Basics</vt:lpstr>
      <vt:lpstr>Asana “Teams”</vt:lpstr>
      <vt:lpstr>Creating a New Team</vt:lpstr>
      <vt:lpstr>Creating a New Project</vt:lpstr>
      <vt:lpstr>Creating Tasks &amp;  Assigning Due Dates</vt:lpstr>
      <vt:lpstr>Completing A Task</vt:lpstr>
      <vt:lpstr>Comment on a Task</vt:lpstr>
      <vt:lpstr>Viewing All Tasks Assigned to You</vt:lpstr>
      <vt:lpstr>Viewing All Tasks for a Project</vt:lpstr>
      <vt:lpstr>Viewing All Tasks for a Project,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ASANA</dc:title>
  <dc:creator>Kayla Hornbrook</dc:creator>
  <cp:lastModifiedBy>Jillian Hobday</cp:lastModifiedBy>
  <cp:revision>60</cp:revision>
  <cp:lastPrinted>2017-06-23T12:42:26Z</cp:lastPrinted>
  <dcterms:created xsi:type="dcterms:W3CDTF">2017-06-21T16:45:59Z</dcterms:created>
  <dcterms:modified xsi:type="dcterms:W3CDTF">2017-06-26T14:33:16Z</dcterms:modified>
</cp:coreProperties>
</file>