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99EF-80A0-C029-1FDA-137CB319F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23C28-54FA-A9FA-135E-00E4EC952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A116-872C-27B7-89C4-0DAD114E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22BC-868E-1D5B-25C3-95AA09C4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023E-EAFE-523D-9414-79CE46E2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A348-B6CB-67B0-C518-FC52BC6E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45D44-4AB4-7569-D2CA-8F2336B19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127-F4D3-4751-F6EE-C54F07C3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991EB-7306-CAF8-8839-E2974B9B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C5AF-FAB7-EFFE-B2EF-B03B9E12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C0F66-D9E5-2907-42E8-0CFF52463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29FF1-3AED-0120-8780-83332F87F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3822-4E33-5F11-7F8F-10B6A049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8DD8-6E77-0DF7-1DA4-71B7C11B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2814-9BE3-3CCD-D917-F8F0AF3B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3341-D8F8-C1E8-F77B-F8DCA8EE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6C50-DCF2-9F88-B979-1DB7DFA2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BFEB-88E7-50D8-E4B5-A39BE0E5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B2E3-D34F-2DAC-1E73-ABC41B1D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7E5B-2F08-B517-C446-F6D0D276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6132-C1AC-C3A3-3F4F-8EB2AC6D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9D80-F9DF-5463-4A22-1EEBE81FE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527A-EC2A-0FC6-41EB-8F9B7806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1155-148A-982A-E30A-CC030028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88F9-EBCE-6FA4-3B89-5644F72D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4140-AE00-D13F-552D-DF788E5D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0540-7B42-BAD0-6C4C-34A7FD3DB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E04F-DBF1-C6BF-5221-4918929B0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1DA9A-C532-79CD-A602-A0C634CB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E512C-068E-CAFC-BBEB-854F4B66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7C19F-F2E4-4463-9034-9B6797BB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FED0-E4B3-87C2-9D48-C032D82E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AB41-75BD-B4CE-95C7-6C82D68D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8197F-9E71-0277-7809-7C5BC9743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C54BD-A235-9754-7B39-38589C0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B3C29-5077-A772-4C1B-9D089336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F1EC0-10D3-B3A1-BC85-2D0DEBD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C7401-B7CA-0834-6F1B-11AFE611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BBAED-819B-8D07-A035-B358937E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B196-BC15-AA9C-B804-7B982634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0FA87-7DA5-8E12-89B2-2C1C627D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49B02-1F26-AE2A-3D5D-4B4A09A3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B30A-A5F5-58D8-9569-4DAF09C6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BDCA5-2E0B-1DED-8AC6-EB737991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7468-379F-D405-4B5E-C9EC7367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1BAE-1159-BE2D-F934-F6FF220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675-EE41-CBA2-83AD-2338CCF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ABA6-EC5B-B8E7-18F3-8F9386B9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579E0-F626-5985-7FE8-264D3B3E4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43B87-105C-1169-44F4-5E20C471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94D6-E597-2ACE-F14B-C7559152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01247-DEA7-5CCD-4AAA-8C088465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ACD-1FDE-C61A-589E-DB806872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2DCA4-B90A-4F03-FCED-0C9C24717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109FF-3D85-3808-DB48-9D55B0F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0243-DBD0-0BA2-1412-23B2A9B7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5267D-1A6A-15A5-4DD9-62789A90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AEA8F-EB3A-EFFB-C6C2-D6971C3B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FC2A-0903-8DDB-1439-7EDB8360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880F-6A07-1B5A-4DBD-92275BE41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02C3-3812-E424-388F-C962141BF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DDB8F-CEEF-4C27-8835-5022D493DAA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B417-A8EC-297B-A908-DDF29F068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CFA65-B602-3DE1-2331-3F73451F0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72A03-94F3-45B6-A5D2-213A0890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D3CF-D0E5-9234-584D-AA73D5F39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Research Dataset</a:t>
            </a:r>
            <a:endParaRPr lang="en-US" sz="13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5EB5-B10C-46D3-3655-6740B2D4A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9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2F7-91F7-458B-4F9A-83FAAF9C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What Are We Exploring?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F108-CB29-59AD-BCBF-5EC20BC2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426" y="1650899"/>
            <a:ext cx="900389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objective is to compare health inequalities in different states of the United States utilizing public data sources.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Listening to other students focus on how COVID-19 has affected different communities; hospital availability; and health insurance.</a:t>
            </a:r>
          </a:p>
        </p:txBody>
      </p:sp>
    </p:spTree>
    <p:extLst>
      <p:ext uri="{BB962C8B-B14F-4D97-AF65-F5344CB8AC3E}">
        <p14:creationId xmlns:p14="http://schemas.microsoft.com/office/powerpoint/2010/main" val="341768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2518-4FA7-66AE-43CA-C9CCBDD6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Datasets We’re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CF12-053D-E35F-BBDB-AF034C99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Case Surveillance Public Use Data with Geography (CDC)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Reported Patient Impact and Hospital Capacity by Facility (HealthData.gov)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Insurance Coverage of the Total Population dataset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County Health Rankings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COVID-19 Vaccination Data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Risk Factor Surveillance System (BRFSS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dataset</a:t>
            </a:r>
          </a:p>
        </p:txBody>
      </p:sp>
    </p:spTree>
    <p:extLst>
      <p:ext uri="{BB962C8B-B14F-4D97-AF65-F5344CB8AC3E}">
        <p14:creationId xmlns:p14="http://schemas.microsoft.com/office/powerpoint/2010/main" val="36556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9ED-CB00-5AA3-7C76-5D0E4C4E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             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 the Data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5F71-63F0-133D-D49B-EC856D78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In FIPS codes and state mappings, we have performed the mapping of states and counties present in each dataset.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Combined health insurance data with COVID-19 case data through state identifiers.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Combined variables of hospital capacity with COVID-19 value.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Used Combined County Health Rankings to enhance the database with health outcome rankings.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 Combined the BRFSS dataset into the analysis using variables including smoking, obesity, and physical inactivity for health behavior to understand which populations with risky factors are associated with COVID-19 outcomes.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 Integrated the COVID-19 Vaccination dataset of vaccination rates by the manufacturer and age group on COVID-19 cases and outcomes.</a:t>
            </a:r>
          </a:p>
        </p:txBody>
      </p:sp>
    </p:spTree>
    <p:extLst>
      <p:ext uri="{BB962C8B-B14F-4D97-AF65-F5344CB8AC3E}">
        <p14:creationId xmlns:p14="http://schemas.microsoft.com/office/powerpoint/2010/main" val="270088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29EB-CA84-E634-6419-0426A89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50DC-42D0-396D-BE7F-5C58C8F7E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Merges health care data, patient and deaths, coronavirus, shortages, and insurance information, health behaviors, vaccination rates.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Present-day findings on the effect of various factors at the state and county level on the health status of individuals.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value: The given dataset can be used to make decisions in the healthcare sector, allocate funds, and provide targeted healthcare options at the community level.</a:t>
            </a:r>
          </a:p>
        </p:txBody>
      </p:sp>
    </p:spTree>
    <p:extLst>
      <p:ext uri="{BB962C8B-B14F-4D97-AF65-F5344CB8AC3E}">
        <p14:creationId xmlns:p14="http://schemas.microsoft.com/office/powerpoint/2010/main" val="381484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3ECEEB-C326-315C-199F-F9034B7E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5" y="1140541"/>
            <a:ext cx="11426010" cy="43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4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4EC477-1F7F-F35E-0765-7CF40D52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66" y="800457"/>
            <a:ext cx="3215919" cy="309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99F4C-5222-7DC3-E328-A6ED8F026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11" y="298968"/>
            <a:ext cx="5846360" cy="2994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5B9B2-4F3F-C0C9-3C0A-10E38745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174" y="3661239"/>
            <a:ext cx="5341523" cy="3000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44F16-4266-D374-7AB0-93C268A35C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046"/>
          <a:stretch/>
        </p:blipFill>
        <p:spPr>
          <a:xfrm>
            <a:off x="481780" y="4045567"/>
            <a:ext cx="4601498" cy="166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AFFD-5FD5-DBFE-6A57-0F9E34B0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	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FDCA-0754-7F70-F236-90F7620D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merged dataset is a useful instrument for studying the health status inequality in the USA.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acquired contributes to enhanced policy formulation, resource management, better health of people in the society, vaccination rates, and behavioral factors..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going to inform future health research and the Department of Health and Human Services in their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1136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Create a Research Dataset</vt:lpstr>
      <vt:lpstr>   What Are We Exploring?</vt:lpstr>
      <vt:lpstr>  Datasets We’re Using</vt:lpstr>
      <vt:lpstr>                  Merging the Data </vt:lpstr>
      <vt:lpstr>   The Final Dataset</vt:lpstr>
      <vt:lpstr>PowerPoint Presentation</vt:lpstr>
      <vt:lpstr>PowerPoint Presentation</vt:lpstr>
      <vt:lpstr>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Pravalika Mirukula</dc:creator>
  <cp:lastModifiedBy>Pravalika Mirukula</cp:lastModifiedBy>
  <cp:revision>1</cp:revision>
  <dcterms:created xsi:type="dcterms:W3CDTF">2024-10-17T22:09:47Z</dcterms:created>
  <dcterms:modified xsi:type="dcterms:W3CDTF">2024-10-17T23:11:47Z</dcterms:modified>
</cp:coreProperties>
</file>