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96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3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6" r:id="rId4"/>
    <p:sldId id="281" r:id="rId5"/>
    <p:sldId id="282" r:id="rId6"/>
    <p:sldId id="283" r:id="rId7"/>
    <p:sldId id="284" r:id="rId8"/>
    <p:sldId id="292" r:id="rId9"/>
    <p:sldId id="294" r:id="rId10"/>
    <p:sldId id="293" r:id="rId11"/>
    <p:sldId id="263" r:id="rId12"/>
    <p:sldId id="264" r:id="rId13"/>
    <p:sldId id="265" r:id="rId14"/>
    <p:sldId id="287" r:id="rId15"/>
    <p:sldId id="288" r:id="rId16"/>
    <p:sldId id="289" r:id="rId17"/>
    <p:sldId id="290" r:id="rId18"/>
    <p:sldId id="291" r:id="rId19"/>
    <p:sldId id="279" r:id="rId20"/>
    <p:sldId id="280" r:id="rId21"/>
    <p:sldId id="270" r:id="rId22"/>
    <p:sldId id="271" r:id="rId23"/>
    <p:sldId id="272" r:id="rId24"/>
    <p:sldId id="273" r:id="rId25"/>
    <p:sldId id="274" r:id="rId26"/>
    <p:sldId id="285" r:id="rId27"/>
    <p:sldId id="286" r:id="rId28"/>
    <p:sldId id="275" r:id="rId2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9"/>
  </p:normalViewPr>
  <p:slideViewPr>
    <p:cSldViewPr>
      <p:cViewPr>
        <p:scale>
          <a:sx n="72" d="100"/>
          <a:sy n="72" d="100"/>
        </p:scale>
        <p:origin x="816" y="12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1172A-1E2D-6547-B091-E820F2F1CDF8}" type="datetimeFigureOut">
              <a:rPr lang="en-LK" smtClean="0"/>
              <a:t>2025-09-07</a:t>
            </a:fld>
            <a:endParaRPr lang="en-L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61DB5-1AEC-EE42-9E03-7C15EA9BAF58}" type="slidenum">
              <a:rPr lang="en-LK" smtClean="0"/>
              <a:t>‹#›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4250949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61DB5-1AEC-EE42-9E03-7C15EA9BAF58}" type="slidenum">
              <a:rPr lang="en-LK" smtClean="0"/>
              <a:t>5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2259372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61DB5-1AEC-EE42-9E03-7C15EA9BAF58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F5141-5605-CBB8-30EA-52CAB8B4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8FA9C5-1E84-4EC4-85CB-C6D1739FC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F6F04F-37B8-F78E-5A4B-04F4A5B23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F5205C-C21A-24EA-0552-ACB8F61944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61DB5-1AEC-EE42-9E03-7C15EA9BAF58}" type="slidenum">
              <a:rPr lang="en-LK" smtClean="0"/>
              <a:t>16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6502478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F133-90A4-0C07-E95C-246A8E5D1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9F72BE-152E-61F7-3AA5-F90B5B80E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F64A2-043A-7F4E-6F57-71CFD7CB0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E62F-F1A3-5366-5148-8FE784625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61DB5-1AEC-EE42-9E03-7C15EA9BAF58}" type="slidenum">
              <a:rPr lang="en-LK" smtClean="0"/>
              <a:t>17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991083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61DB5-1AEC-EE42-9E03-7C15EA9BAF58}" type="slidenum">
              <a:rPr lang="en-LK" smtClean="0"/>
              <a:t>19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03080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D6CB7-61C3-16B6-BE2C-E70A24C5E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9BB2B-7F4A-0083-CF4A-D1EF27126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8197F-D673-DB27-D87F-35D018BBB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L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3E13B-5EBC-E1FC-16D0-7C8223E9B4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61DB5-1AEC-EE42-9E03-7C15EA9BAF58}" type="slidenum">
              <a:rPr lang="en-LK" smtClean="0"/>
              <a:t>21</a:t>
            </a:fld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56110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A5462"/>
                </a:solidFill>
                <a:latin typeface="Eras Medium ITC"/>
                <a:cs typeface="Eras Medium ITC"/>
              </a:defRPr>
            </a:lvl1pPr>
          </a:lstStyle>
          <a:p>
            <a:pPr marL="123189">
              <a:lnSpc>
                <a:spcPct val="100000"/>
              </a:lnSpc>
            </a:pPr>
            <a:fld id="{81D60167-4931-47E6-BA6A-407CBD079E47}" type="slidenum">
              <a:rPr sz="1050" dirty="0">
                <a:latin typeface="Arial"/>
                <a:cs typeface="Arial"/>
              </a:rPr>
              <a:t>‹#›</a:t>
            </a:fld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/ </a:t>
            </a:r>
            <a:r>
              <a:rPr sz="1050" spc="-25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A5462"/>
                </a:solidFill>
                <a:latin typeface="Eras Medium ITC"/>
                <a:cs typeface="Eras Medium ITC"/>
              </a:defRPr>
            </a:lvl1pPr>
          </a:lstStyle>
          <a:p>
            <a:pPr marL="123189">
              <a:lnSpc>
                <a:spcPct val="100000"/>
              </a:lnSpc>
            </a:pPr>
            <a:fld id="{81D60167-4931-47E6-BA6A-407CBD079E47}" type="slidenum">
              <a:rPr sz="1050" dirty="0">
                <a:latin typeface="Arial"/>
                <a:cs typeface="Arial"/>
              </a:rPr>
              <a:t>‹#›</a:t>
            </a:fld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/ </a:t>
            </a:r>
            <a:r>
              <a:rPr sz="1050" spc="-25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809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A5462"/>
                </a:solidFill>
                <a:latin typeface="Eras Medium ITC"/>
                <a:cs typeface="Eras Medium ITC"/>
              </a:defRPr>
            </a:lvl1pPr>
          </a:lstStyle>
          <a:p>
            <a:pPr marL="123189">
              <a:lnSpc>
                <a:spcPct val="100000"/>
              </a:lnSpc>
            </a:pPr>
            <a:fld id="{81D60167-4931-47E6-BA6A-407CBD079E47}" type="slidenum">
              <a:rPr sz="1050" dirty="0">
                <a:latin typeface="Arial"/>
                <a:cs typeface="Arial"/>
              </a:rPr>
              <a:t>‹#›</a:t>
            </a:fld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/ </a:t>
            </a:r>
            <a:r>
              <a:rPr sz="1050" spc="-25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A5462"/>
                </a:solidFill>
                <a:latin typeface="Eras Medium ITC"/>
                <a:cs typeface="Eras Medium ITC"/>
              </a:defRPr>
            </a:lvl1pPr>
          </a:lstStyle>
          <a:p>
            <a:pPr marL="123189">
              <a:lnSpc>
                <a:spcPct val="100000"/>
              </a:lnSpc>
            </a:pPr>
            <a:fld id="{81D60167-4931-47E6-BA6A-407CBD079E47}" type="slidenum">
              <a:rPr sz="1050" dirty="0">
                <a:latin typeface="Arial"/>
                <a:cs typeface="Arial"/>
              </a:rPr>
              <a:t>‹#›</a:t>
            </a:fld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/ </a:t>
            </a:r>
            <a:r>
              <a:rPr sz="1050" spc="-25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4A5462"/>
                </a:solidFill>
                <a:latin typeface="Eras Medium ITC"/>
                <a:cs typeface="Eras Medium ITC"/>
              </a:defRPr>
            </a:lvl1pPr>
          </a:lstStyle>
          <a:p>
            <a:pPr marL="123189">
              <a:lnSpc>
                <a:spcPct val="100000"/>
              </a:lnSpc>
            </a:pPr>
            <a:fld id="{81D60167-4931-47E6-BA6A-407CBD079E47}" type="slidenum">
              <a:rPr sz="1050" dirty="0">
                <a:latin typeface="Arial"/>
                <a:cs typeface="Arial"/>
              </a:rPr>
              <a:t>‹#›</a:t>
            </a:fld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/ </a:t>
            </a:r>
            <a:r>
              <a:rPr sz="1050" spc="-25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" y="12303"/>
            <a:ext cx="8884284" cy="762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11172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82399" y="6524556"/>
            <a:ext cx="470267" cy="174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4A5462"/>
                </a:solidFill>
                <a:latin typeface="Eras Medium ITC"/>
                <a:cs typeface="Eras Medium ITC"/>
              </a:defRPr>
            </a:lvl1pPr>
          </a:lstStyle>
          <a:p>
            <a:pPr marL="123189">
              <a:lnSpc>
                <a:spcPct val="100000"/>
              </a:lnSpc>
            </a:pPr>
            <a:fld id="{81D60167-4931-47E6-BA6A-407CBD079E47}" type="slidenum">
              <a:rPr sz="1050" dirty="0">
                <a:latin typeface="Arial"/>
                <a:cs typeface="Arial"/>
              </a:rPr>
              <a:t>‹#›</a:t>
            </a:fld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/ </a:t>
            </a:r>
            <a:r>
              <a:rPr sz="1050" spc="-25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10" Type="http://schemas.openxmlformats.org/officeDocument/2006/relationships/image" Target="../media/image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71.png"/><Relationship Id="rId7" Type="http://schemas.openxmlformats.org/officeDocument/2006/relationships/image" Target="../media/image74.png"/><Relationship Id="rId12" Type="http://schemas.openxmlformats.org/officeDocument/2006/relationships/image" Target="../media/image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7.png"/><Relationship Id="rId5" Type="http://schemas.openxmlformats.org/officeDocument/2006/relationships/image" Target="../media/image72.png"/><Relationship Id="rId10" Type="http://schemas.openxmlformats.org/officeDocument/2006/relationships/image" Target="../media/image76.png"/><Relationship Id="rId4" Type="http://schemas.openxmlformats.org/officeDocument/2006/relationships/image" Target="../media/image14.png"/><Relationship Id="rId9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5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5.png"/><Relationship Id="rId3" Type="http://schemas.openxmlformats.org/officeDocument/2006/relationships/image" Target="../media/image87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0" Type="http://schemas.openxmlformats.org/officeDocument/2006/relationships/image" Target="../media/image93.png"/><Relationship Id="rId4" Type="http://schemas.openxmlformats.org/officeDocument/2006/relationships/image" Target="../media/image15.png"/><Relationship Id="rId9" Type="http://schemas.openxmlformats.org/officeDocument/2006/relationships/image" Target="../media/image9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99.png"/><Relationship Id="rId7" Type="http://schemas.openxmlformats.org/officeDocument/2006/relationships/image" Target="../media/image103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10" Type="http://schemas.openxmlformats.org/officeDocument/2006/relationships/image" Target="../media/image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10" Type="http://schemas.openxmlformats.org/officeDocument/2006/relationships/image" Target="../media/image5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5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7.png"/><Relationship Id="rId3" Type="http://schemas.openxmlformats.org/officeDocument/2006/relationships/image" Target="../media/image118.png"/><Relationship Id="rId7" Type="http://schemas.openxmlformats.org/officeDocument/2006/relationships/image" Target="../media/image121.png"/><Relationship Id="rId12" Type="http://schemas.openxmlformats.org/officeDocument/2006/relationships/image" Target="../media/image126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39.png"/><Relationship Id="rId10" Type="http://schemas.openxmlformats.org/officeDocument/2006/relationships/image" Target="../media/image124.png"/><Relationship Id="rId4" Type="http://schemas.openxmlformats.org/officeDocument/2006/relationships/image" Target="../media/image119.png"/><Relationship Id="rId9" Type="http://schemas.openxmlformats.org/officeDocument/2006/relationships/image" Target="../media/image123.png"/><Relationship Id="rId1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87.png"/><Relationship Id="rId7" Type="http://schemas.openxmlformats.org/officeDocument/2006/relationships/image" Target="../media/image132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11" Type="http://schemas.openxmlformats.org/officeDocument/2006/relationships/image" Target="../media/image5.png"/><Relationship Id="rId5" Type="http://schemas.openxmlformats.org/officeDocument/2006/relationships/image" Target="../media/image130.png"/><Relationship Id="rId10" Type="http://schemas.openxmlformats.org/officeDocument/2006/relationships/image" Target="../media/image135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3" Type="http://schemas.microsoft.com/office/2007/relationships/hdphoto" Target="../media/hdphoto1.wdp"/><Relationship Id="rId7" Type="http://schemas.openxmlformats.org/officeDocument/2006/relationships/image" Target="../media/image140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" Type="http://schemas.openxmlformats.org/officeDocument/2006/relationships/image" Target="../media/image136.png"/><Relationship Id="rId16" Type="http://schemas.openxmlformats.org/officeDocument/2006/relationships/image" Target="../media/image149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13" Type="http://schemas.openxmlformats.org/officeDocument/2006/relationships/image" Target="../media/image162.png"/><Relationship Id="rId3" Type="http://schemas.openxmlformats.org/officeDocument/2006/relationships/image" Target="../media/image15.png"/><Relationship Id="rId7" Type="http://schemas.openxmlformats.org/officeDocument/2006/relationships/image" Target="../media/image157.png"/><Relationship Id="rId12" Type="http://schemas.openxmlformats.org/officeDocument/2006/relationships/image" Target="../media/image161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6.png"/><Relationship Id="rId11" Type="http://schemas.openxmlformats.org/officeDocument/2006/relationships/image" Target="../media/image121.png"/><Relationship Id="rId5" Type="http://schemas.openxmlformats.org/officeDocument/2006/relationships/image" Target="../media/image155.png"/><Relationship Id="rId10" Type="http://schemas.openxmlformats.org/officeDocument/2006/relationships/image" Target="../media/image160.png"/><Relationship Id="rId4" Type="http://schemas.openxmlformats.org/officeDocument/2006/relationships/image" Target="../media/image154.png"/><Relationship Id="rId9" Type="http://schemas.openxmlformats.org/officeDocument/2006/relationships/image" Target="../media/image159.png"/><Relationship Id="rId1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13" Type="http://schemas.openxmlformats.org/officeDocument/2006/relationships/image" Target="../media/image174.png"/><Relationship Id="rId18" Type="http://schemas.openxmlformats.org/officeDocument/2006/relationships/image" Target="../media/image179.png"/><Relationship Id="rId3" Type="http://schemas.openxmlformats.org/officeDocument/2006/relationships/image" Target="../media/image164.png"/><Relationship Id="rId7" Type="http://schemas.openxmlformats.org/officeDocument/2006/relationships/image" Target="../media/image168.png"/><Relationship Id="rId12" Type="http://schemas.openxmlformats.org/officeDocument/2006/relationships/image" Target="../media/image173.png"/><Relationship Id="rId17" Type="http://schemas.openxmlformats.org/officeDocument/2006/relationships/image" Target="../media/image178.png"/><Relationship Id="rId2" Type="http://schemas.openxmlformats.org/officeDocument/2006/relationships/image" Target="../media/image163.png"/><Relationship Id="rId16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172.png"/><Relationship Id="rId5" Type="http://schemas.openxmlformats.org/officeDocument/2006/relationships/image" Target="../media/image166.png"/><Relationship Id="rId15" Type="http://schemas.openxmlformats.org/officeDocument/2006/relationships/image" Target="../media/image176.png"/><Relationship Id="rId10" Type="http://schemas.openxmlformats.org/officeDocument/2006/relationships/image" Target="../media/image171.png"/><Relationship Id="rId19" Type="http://schemas.openxmlformats.org/officeDocument/2006/relationships/image" Target="../media/image5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Relationship Id="rId14" Type="http://schemas.openxmlformats.org/officeDocument/2006/relationships/image" Target="../media/image17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3" Type="http://schemas.openxmlformats.org/officeDocument/2006/relationships/image" Target="../media/image3.png"/><Relationship Id="rId7" Type="http://schemas.openxmlformats.org/officeDocument/2006/relationships/image" Target="../media/image1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81.png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5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.png"/><Relationship Id="rId5" Type="http://schemas.openxmlformats.org/officeDocument/2006/relationships/image" Target="../media/image54.png"/><Relationship Id="rId10" Type="http://schemas.openxmlformats.org/officeDocument/2006/relationships/image" Target="../media/image59.jpe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6095999" y="0"/>
            <a:ext cx="6096000" cy="6858000"/>
            <a:chOff x="6095999" y="0"/>
            <a:chExt cx="6096000" cy="68580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95999" y="0"/>
              <a:ext cx="6095999" cy="685799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095999" y="0"/>
              <a:ext cx="6096000" cy="6858000"/>
            </a:xfrm>
            <a:custGeom>
              <a:avLst/>
              <a:gdLst/>
              <a:ahLst/>
              <a:cxnLst/>
              <a:rect l="l" t="t" r="r" b="b"/>
              <a:pathLst>
                <a:path w="6096000" h="6858000">
                  <a:moveTo>
                    <a:pt x="6095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6095999" y="0"/>
                  </a:lnTo>
                  <a:lnTo>
                    <a:pt x="6095999" y="6857999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61999" y="0"/>
            <a:ext cx="762000" cy="762000"/>
            <a:chOff x="761999" y="0"/>
            <a:chExt cx="762000" cy="762000"/>
          </a:xfrm>
        </p:grpSpPr>
        <p:sp>
          <p:nvSpPr>
            <p:cNvPr id="7" name="object 7"/>
            <p:cNvSpPr/>
            <p:nvPr/>
          </p:nvSpPr>
          <p:spPr>
            <a:xfrm>
              <a:off x="761999" y="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5" y="629861"/>
                  </a:lnTo>
                  <a:lnTo>
                    <a:pt x="64209" y="592672"/>
                  </a:lnTo>
                  <a:lnTo>
                    <a:pt x="40680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8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9" y="754679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1549" y="190499"/>
              <a:ext cx="342899" cy="3809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828799" y="0"/>
            <a:ext cx="762000" cy="762000"/>
            <a:chOff x="1828799" y="0"/>
            <a:chExt cx="762000" cy="762000"/>
          </a:xfrm>
        </p:grpSpPr>
        <p:sp>
          <p:nvSpPr>
            <p:cNvPr id="10" name="object 10"/>
            <p:cNvSpPr/>
            <p:nvPr/>
          </p:nvSpPr>
          <p:spPr>
            <a:xfrm>
              <a:off x="1828799" y="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5" y="629861"/>
                  </a:lnTo>
                  <a:lnTo>
                    <a:pt x="64209" y="592672"/>
                  </a:lnTo>
                  <a:lnTo>
                    <a:pt x="40679" y="552299"/>
                  </a:lnTo>
                  <a:lnTo>
                    <a:pt x="22271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9" y="754679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38349" y="190499"/>
              <a:ext cx="342899" cy="38099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2895599" y="0"/>
            <a:ext cx="762000" cy="762000"/>
            <a:chOff x="2895599" y="0"/>
            <a:chExt cx="762000" cy="762000"/>
          </a:xfrm>
        </p:grpSpPr>
        <p:sp>
          <p:nvSpPr>
            <p:cNvPr id="13" name="object 13"/>
            <p:cNvSpPr/>
            <p:nvPr/>
          </p:nvSpPr>
          <p:spPr>
            <a:xfrm>
              <a:off x="2895599" y="0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8"/>
                  </a:lnTo>
                  <a:lnTo>
                    <a:pt x="125135" y="663302"/>
                  </a:lnTo>
                  <a:lnTo>
                    <a:pt x="92505" y="629861"/>
                  </a:lnTo>
                  <a:lnTo>
                    <a:pt x="64209" y="592672"/>
                  </a:lnTo>
                  <a:lnTo>
                    <a:pt x="40679" y="552299"/>
                  </a:lnTo>
                  <a:lnTo>
                    <a:pt x="22270" y="509355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799" y="279385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1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19" y="218101"/>
                  </a:lnTo>
                  <a:lnTo>
                    <a:pt x="742768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5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9" y="754679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67049" y="190499"/>
              <a:ext cx="428624" cy="3809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03249" y="1707302"/>
            <a:ext cx="5346699" cy="755784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440"/>
              </a:spcBef>
            </a:pPr>
            <a:r>
              <a:rPr sz="3200" spc="-180" dirty="0">
                <a:solidFill>
                  <a:srgbClr val="1F2937"/>
                </a:solidFill>
                <a:latin typeface="Arial"/>
                <a:cs typeface="Arial"/>
              </a:rPr>
              <a:t>AI-</a:t>
            </a:r>
            <a:r>
              <a:rPr sz="3200" spc="-170" dirty="0">
                <a:solidFill>
                  <a:srgbClr val="1F2937"/>
                </a:solidFill>
                <a:latin typeface="Arial"/>
                <a:cs typeface="Arial"/>
              </a:rPr>
              <a:t>Powered</a:t>
            </a:r>
            <a:r>
              <a:rPr sz="3200" spc="-10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3200" spc="-170" dirty="0">
                <a:solidFill>
                  <a:srgbClr val="1F2937"/>
                </a:solidFill>
                <a:latin typeface="Arial"/>
                <a:cs typeface="Arial"/>
              </a:rPr>
              <a:t>Vehicle</a:t>
            </a:r>
            <a:r>
              <a:rPr sz="3200" spc="-9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3200" spc="-125" dirty="0">
                <a:solidFill>
                  <a:srgbClr val="1F2937"/>
                </a:solidFill>
                <a:latin typeface="Arial"/>
                <a:cs typeface="Arial"/>
              </a:rPr>
              <a:t>Diagnostics</a:t>
            </a:r>
            <a:r>
              <a:rPr sz="3200" spc="-14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3200" spc="-335" dirty="0">
                <a:solidFill>
                  <a:srgbClr val="1F2937"/>
                </a:solidFill>
                <a:latin typeface="Arial"/>
                <a:cs typeface="Arial"/>
              </a:rPr>
              <a:t>&amp; </a:t>
            </a:r>
            <a:r>
              <a:rPr sz="3200" spc="-145" dirty="0">
                <a:solidFill>
                  <a:srgbClr val="1F2937"/>
                </a:solidFill>
                <a:latin typeface="Arial"/>
                <a:cs typeface="Arial"/>
              </a:rPr>
              <a:t>Mileage</a:t>
            </a:r>
            <a:r>
              <a:rPr sz="3200" spc="-10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3200" spc="-90" dirty="0">
                <a:solidFill>
                  <a:srgbClr val="1F2937"/>
                </a:solidFill>
                <a:latin typeface="Arial"/>
                <a:cs typeface="Arial"/>
              </a:rPr>
              <a:t>Integrity</a:t>
            </a:r>
            <a:r>
              <a:rPr sz="3200" spc="-15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1F2937"/>
                </a:solidFill>
                <a:latin typeface="Arial"/>
                <a:cs typeface="Arial"/>
              </a:rPr>
              <a:t>Platform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299" y="2909093"/>
            <a:ext cx="4476750" cy="5467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85"/>
              </a:spcBef>
            </a:pPr>
            <a:r>
              <a:rPr sz="1650" spc="-75" dirty="0">
                <a:solidFill>
                  <a:srgbClr val="374050"/>
                </a:solidFill>
                <a:latin typeface="Arial"/>
                <a:cs typeface="Arial"/>
              </a:rPr>
              <a:t>Transforming</a:t>
            </a:r>
            <a:r>
              <a:rPr sz="1650" spc="-8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50" spc="-55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6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50" spc="-55" dirty="0">
                <a:solidFill>
                  <a:srgbClr val="374050"/>
                </a:solidFill>
                <a:latin typeface="Arial"/>
                <a:cs typeface="Arial"/>
              </a:rPr>
              <a:t>automotive</a:t>
            </a:r>
            <a:r>
              <a:rPr sz="16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50" spc="-80" dirty="0">
                <a:solidFill>
                  <a:srgbClr val="374050"/>
                </a:solidFill>
                <a:latin typeface="Arial"/>
                <a:cs typeface="Arial"/>
              </a:rPr>
              <a:t>ecosystem</a:t>
            </a:r>
            <a:r>
              <a:rPr sz="16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50" spc="-35" dirty="0">
                <a:solidFill>
                  <a:srgbClr val="374050"/>
                </a:solidFill>
                <a:latin typeface="Arial"/>
                <a:cs typeface="Arial"/>
              </a:rPr>
              <a:t>with</a:t>
            </a:r>
            <a:r>
              <a:rPr sz="1650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50" spc="-100" dirty="0">
                <a:solidFill>
                  <a:srgbClr val="374050"/>
                </a:solidFill>
                <a:latin typeface="Arial"/>
                <a:cs typeface="Arial"/>
              </a:rPr>
              <a:t>AI</a:t>
            </a:r>
            <a:r>
              <a:rPr sz="1650" spc="-9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50" spc="-25" dirty="0">
                <a:solidFill>
                  <a:srgbClr val="374050"/>
                </a:solidFill>
                <a:latin typeface="Arial"/>
                <a:cs typeface="Arial"/>
              </a:rPr>
              <a:t>and </a:t>
            </a:r>
            <a:r>
              <a:rPr sz="1650" spc="-80" dirty="0">
                <a:solidFill>
                  <a:srgbClr val="374050"/>
                </a:solidFill>
                <a:latin typeface="Arial"/>
                <a:cs typeface="Arial"/>
              </a:rPr>
              <a:t>blockchain</a:t>
            </a:r>
            <a:r>
              <a:rPr sz="165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374050"/>
                </a:solidFill>
                <a:latin typeface="Arial"/>
                <a:cs typeface="Arial"/>
              </a:rPr>
              <a:t>technology</a:t>
            </a:r>
            <a:endParaRPr sz="16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2084" y="5562600"/>
            <a:ext cx="2894965" cy="688975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583565">
              <a:lnSpc>
                <a:spcPct val="100000"/>
              </a:lnSpc>
              <a:spcBef>
                <a:spcPts val="1185"/>
              </a:spcBef>
            </a:pPr>
            <a:r>
              <a:rPr sz="1650" spc="-120" dirty="0">
                <a:solidFill>
                  <a:srgbClr val="4A5462"/>
                </a:solidFill>
                <a:latin typeface="Arial"/>
                <a:cs typeface="Arial"/>
              </a:rPr>
              <a:t>Group</a:t>
            </a:r>
            <a:r>
              <a:rPr sz="1650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650" spc="-90" dirty="0">
                <a:solidFill>
                  <a:srgbClr val="4A5462"/>
                </a:solidFill>
                <a:latin typeface="Arial"/>
                <a:cs typeface="Arial"/>
              </a:rPr>
              <a:t>Number:</a:t>
            </a:r>
            <a:r>
              <a:rPr sz="1650" spc="-3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650" spc="-110" dirty="0">
                <a:solidFill>
                  <a:srgbClr val="4A5462"/>
                </a:solidFill>
                <a:latin typeface="Arial"/>
                <a:cs typeface="Arial"/>
              </a:rPr>
              <a:t>25-</a:t>
            </a:r>
            <a:r>
              <a:rPr sz="1650" spc="-85" dirty="0">
                <a:solidFill>
                  <a:srgbClr val="4A5462"/>
                </a:solidFill>
                <a:latin typeface="Arial"/>
                <a:cs typeface="Arial"/>
              </a:rPr>
              <a:t>26J-</a:t>
            </a:r>
            <a:r>
              <a:rPr sz="1650" spc="-25" dirty="0">
                <a:solidFill>
                  <a:srgbClr val="4A5462"/>
                </a:solidFill>
                <a:latin typeface="Arial"/>
                <a:cs typeface="Arial"/>
              </a:rPr>
              <a:t>396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1150" spc="-20" dirty="0">
                <a:solidFill>
                  <a:srgbClr val="4A5462"/>
                </a:solidFill>
                <a:latin typeface="Arial"/>
                <a:cs typeface="Arial"/>
              </a:rPr>
              <a:t>1/20</a:t>
            </a:r>
            <a:endParaRPr sz="1150" dirty="0">
              <a:latin typeface="Arial"/>
              <a:cs typeface="Arial"/>
            </a:endParaRPr>
          </a:p>
        </p:txBody>
      </p:sp>
      <p:pic>
        <p:nvPicPr>
          <p:cNvPr id="20" name="Picture 19" descr="A close up of a sign&#10;&#10;AI-generated content may be incorrect.">
            <a:extLst>
              <a:ext uri="{FF2B5EF4-FFF2-40B4-BE49-F238E27FC236}">
                <a16:creationId xmlns:a16="http://schemas.microsoft.com/office/drawing/2014/main" id="{15C5F488-08C7-A2B8-841A-4D32E131FC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9" y="6318249"/>
            <a:ext cx="3048000" cy="546100"/>
          </a:xfrm>
          <a:prstGeom prst="rect">
            <a:avLst/>
          </a:prstGeom>
        </p:spPr>
      </p:pic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5D2BB36C-C2F6-9428-3D29-28EA594EB54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95673" y="6544607"/>
            <a:ext cx="3901440" cy="342900"/>
          </a:xfrm>
        </p:spPr>
        <p:txBody>
          <a:bodyPr/>
          <a:lstStyle/>
          <a:p>
            <a:r>
              <a:rPr lang="en-LK" dirty="0"/>
              <a:t>08/09/2025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596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Repair-Cost </a:t>
            </a:r>
            <a:r>
              <a:rPr sz="2700" spc="-10" dirty="0"/>
              <a:t>Estimator</a:t>
            </a:r>
            <a:endParaRPr sz="2700"/>
          </a:p>
        </p:txBody>
      </p:sp>
      <p:grpSp>
        <p:nvGrpSpPr>
          <p:cNvPr id="4" name="object 4"/>
          <p:cNvGrpSpPr/>
          <p:nvPr/>
        </p:nvGrpSpPr>
        <p:grpSpPr>
          <a:xfrm>
            <a:off x="380999" y="2057399"/>
            <a:ext cx="2724150" cy="1390650"/>
            <a:chOff x="380999" y="2057399"/>
            <a:chExt cx="2724150" cy="1390650"/>
          </a:xfrm>
        </p:grpSpPr>
        <p:sp>
          <p:nvSpPr>
            <p:cNvPr id="5" name="object 5"/>
            <p:cNvSpPr/>
            <p:nvPr/>
          </p:nvSpPr>
          <p:spPr>
            <a:xfrm>
              <a:off x="385762" y="2062162"/>
              <a:ext cx="2714625" cy="1381125"/>
            </a:xfrm>
            <a:custGeom>
              <a:avLst/>
              <a:gdLst/>
              <a:ahLst/>
              <a:cxnLst/>
              <a:rect l="l" t="t" r="r" b="b"/>
              <a:pathLst>
                <a:path w="2714625" h="1381125">
                  <a:moveTo>
                    <a:pt x="2630078" y="1381124"/>
                  </a:moveTo>
                  <a:lnTo>
                    <a:pt x="84545" y="1381124"/>
                  </a:lnTo>
                  <a:lnTo>
                    <a:pt x="78661" y="1380545"/>
                  </a:lnTo>
                  <a:lnTo>
                    <a:pt x="35275" y="1362573"/>
                  </a:lnTo>
                  <a:lnTo>
                    <a:pt x="9161" y="1330754"/>
                  </a:lnTo>
                  <a:lnTo>
                    <a:pt x="0" y="1296578"/>
                  </a:lnTo>
                  <a:lnTo>
                    <a:pt x="0" y="12906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9" y="11948"/>
                  </a:lnTo>
                  <a:lnTo>
                    <a:pt x="2702675" y="45155"/>
                  </a:lnTo>
                  <a:lnTo>
                    <a:pt x="2714624" y="84545"/>
                  </a:lnTo>
                  <a:lnTo>
                    <a:pt x="2714624" y="1296578"/>
                  </a:lnTo>
                  <a:lnTo>
                    <a:pt x="2702675" y="1335969"/>
                  </a:lnTo>
                  <a:lnTo>
                    <a:pt x="2669469" y="1369175"/>
                  </a:lnTo>
                  <a:lnTo>
                    <a:pt x="2635963" y="1380545"/>
                  </a:lnTo>
                  <a:lnTo>
                    <a:pt x="2630078" y="138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762" y="2062162"/>
              <a:ext cx="2714625" cy="1381125"/>
            </a:xfrm>
            <a:custGeom>
              <a:avLst/>
              <a:gdLst/>
              <a:ahLst/>
              <a:cxnLst/>
              <a:rect l="l" t="t" r="r" b="b"/>
              <a:pathLst>
                <a:path w="2714625" h="1381125">
                  <a:moveTo>
                    <a:pt x="0" y="12906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3" y="579"/>
                  </a:lnTo>
                  <a:lnTo>
                    <a:pt x="2641790" y="1738"/>
                  </a:lnTo>
                  <a:lnTo>
                    <a:pt x="2647617" y="2897"/>
                  </a:lnTo>
                  <a:lnTo>
                    <a:pt x="2683920" y="22301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711726" y="67006"/>
                  </a:lnTo>
                  <a:lnTo>
                    <a:pt x="2712885" y="72834"/>
                  </a:lnTo>
                  <a:lnTo>
                    <a:pt x="2714045" y="78661"/>
                  </a:lnTo>
                  <a:lnTo>
                    <a:pt x="2714624" y="84545"/>
                  </a:lnTo>
                  <a:lnTo>
                    <a:pt x="2714624" y="90487"/>
                  </a:lnTo>
                  <a:lnTo>
                    <a:pt x="2714624" y="1290637"/>
                  </a:lnTo>
                  <a:lnTo>
                    <a:pt x="2714624" y="1296578"/>
                  </a:lnTo>
                  <a:lnTo>
                    <a:pt x="2714045" y="1302463"/>
                  </a:lnTo>
                  <a:lnTo>
                    <a:pt x="2712885" y="1308290"/>
                  </a:lnTo>
                  <a:lnTo>
                    <a:pt x="2711726" y="1314117"/>
                  </a:lnTo>
                  <a:lnTo>
                    <a:pt x="2692322" y="1350420"/>
                  </a:lnTo>
                  <a:lnTo>
                    <a:pt x="2688121" y="1354621"/>
                  </a:lnTo>
                  <a:lnTo>
                    <a:pt x="2683920" y="1358822"/>
                  </a:lnTo>
                  <a:lnTo>
                    <a:pt x="2658765" y="1374236"/>
                  </a:lnTo>
                  <a:lnTo>
                    <a:pt x="2653275" y="1376510"/>
                  </a:lnTo>
                  <a:lnTo>
                    <a:pt x="2624137" y="1381124"/>
                  </a:lnTo>
                  <a:lnTo>
                    <a:pt x="90487" y="1381124"/>
                  </a:lnTo>
                  <a:lnTo>
                    <a:pt x="55859" y="1374236"/>
                  </a:lnTo>
                  <a:lnTo>
                    <a:pt x="50370" y="1371962"/>
                  </a:lnTo>
                  <a:lnTo>
                    <a:pt x="45155" y="1369175"/>
                  </a:lnTo>
                  <a:lnTo>
                    <a:pt x="40215" y="1365874"/>
                  </a:lnTo>
                  <a:lnTo>
                    <a:pt x="35275" y="1362573"/>
                  </a:lnTo>
                  <a:lnTo>
                    <a:pt x="30704" y="1358822"/>
                  </a:lnTo>
                  <a:lnTo>
                    <a:pt x="26503" y="1354621"/>
                  </a:lnTo>
                  <a:lnTo>
                    <a:pt x="22301" y="1350420"/>
                  </a:lnTo>
                  <a:lnTo>
                    <a:pt x="18550" y="1345849"/>
                  </a:lnTo>
                  <a:lnTo>
                    <a:pt x="15249" y="1340909"/>
                  </a:lnTo>
                  <a:lnTo>
                    <a:pt x="11948" y="1335969"/>
                  </a:lnTo>
                  <a:lnTo>
                    <a:pt x="0" y="1296578"/>
                  </a:lnTo>
                  <a:lnTo>
                    <a:pt x="0" y="12906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19249" y="2219324"/>
              <a:ext cx="247649" cy="3428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574129" y="2578644"/>
            <a:ext cx="2338070" cy="6997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35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35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Collection</a:t>
            </a:r>
            <a:endParaRPr sz="1350">
              <a:latin typeface="Arial" panose="020B0604020202020204"/>
              <a:cs typeface="Arial" panose="020B0604020202020204"/>
            </a:endParaRPr>
          </a:p>
          <a:p>
            <a:pPr marL="12065" marR="5080" algn="ctr">
              <a:lnSpc>
                <a:spcPct val="119000"/>
              </a:lnSpc>
              <a:spcBef>
                <a:spcPts val="165"/>
              </a:spcBef>
            </a:pP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Historical</a:t>
            </a:r>
            <a:r>
              <a:rPr sz="105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repair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invoices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parts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labor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257549" y="2057399"/>
            <a:ext cx="2724150" cy="1390650"/>
            <a:chOff x="3257549" y="2057399"/>
            <a:chExt cx="2724150" cy="1390650"/>
          </a:xfrm>
        </p:grpSpPr>
        <p:sp>
          <p:nvSpPr>
            <p:cNvPr id="10" name="object 10"/>
            <p:cNvSpPr/>
            <p:nvPr/>
          </p:nvSpPr>
          <p:spPr>
            <a:xfrm>
              <a:off x="3262312" y="2062162"/>
              <a:ext cx="2714625" cy="1381125"/>
            </a:xfrm>
            <a:custGeom>
              <a:avLst/>
              <a:gdLst/>
              <a:ahLst/>
              <a:cxnLst/>
              <a:rect l="l" t="t" r="r" b="b"/>
              <a:pathLst>
                <a:path w="2714625" h="1381125">
                  <a:moveTo>
                    <a:pt x="2630078" y="1381124"/>
                  </a:moveTo>
                  <a:lnTo>
                    <a:pt x="84545" y="1381124"/>
                  </a:lnTo>
                  <a:lnTo>
                    <a:pt x="78661" y="1380545"/>
                  </a:lnTo>
                  <a:lnTo>
                    <a:pt x="35274" y="1362573"/>
                  </a:lnTo>
                  <a:lnTo>
                    <a:pt x="9161" y="1330754"/>
                  </a:lnTo>
                  <a:lnTo>
                    <a:pt x="0" y="1296578"/>
                  </a:lnTo>
                  <a:lnTo>
                    <a:pt x="0" y="12906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8"/>
                  </a:lnTo>
                  <a:lnTo>
                    <a:pt x="2702674" y="45155"/>
                  </a:lnTo>
                  <a:lnTo>
                    <a:pt x="2714624" y="84545"/>
                  </a:lnTo>
                  <a:lnTo>
                    <a:pt x="2714624" y="1296578"/>
                  </a:lnTo>
                  <a:lnTo>
                    <a:pt x="2702674" y="1335969"/>
                  </a:lnTo>
                  <a:lnTo>
                    <a:pt x="2669468" y="1369175"/>
                  </a:lnTo>
                  <a:lnTo>
                    <a:pt x="2635962" y="1380545"/>
                  </a:lnTo>
                  <a:lnTo>
                    <a:pt x="2630078" y="1381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62312" y="2062162"/>
              <a:ext cx="2714625" cy="1381125"/>
            </a:xfrm>
            <a:custGeom>
              <a:avLst/>
              <a:gdLst/>
              <a:ahLst/>
              <a:cxnLst/>
              <a:rect l="l" t="t" r="r" b="b"/>
              <a:pathLst>
                <a:path w="2714625" h="1381125">
                  <a:moveTo>
                    <a:pt x="0" y="12906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3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2" y="579"/>
                  </a:lnTo>
                  <a:lnTo>
                    <a:pt x="2641789" y="1738"/>
                  </a:lnTo>
                  <a:lnTo>
                    <a:pt x="2647616" y="2897"/>
                  </a:lnTo>
                  <a:lnTo>
                    <a:pt x="2683919" y="22301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707736" y="55859"/>
                  </a:lnTo>
                  <a:lnTo>
                    <a:pt x="2710009" y="61348"/>
                  </a:lnTo>
                  <a:lnTo>
                    <a:pt x="2711726" y="67006"/>
                  </a:lnTo>
                  <a:lnTo>
                    <a:pt x="2712885" y="72834"/>
                  </a:lnTo>
                  <a:lnTo>
                    <a:pt x="2714045" y="78661"/>
                  </a:lnTo>
                  <a:lnTo>
                    <a:pt x="2714624" y="84545"/>
                  </a:lnTo>
                  <a:lnTo>
                    <a:pt x="2714624" y="90487"/>
                  </a:lnTo>
                  <a:lnTo>
                    <a:pt x="2714624" y="1290637"/>
                  </a:lnTo>
                  <a:lnTo>
                    <a:pt x="2714624" y="1296578"/>
                  </a:lnTo>
                  <a:lnTo>
                    <a:pt x="2714045" y="1302463"/>
                  </a:lnTo>
                  <a:lnTo>
                    <a:pt x="2712885" y="1308290"/>
                  </a:lnTo>
                  <a:lnTo>
                    <a:pt x="2711726" y="1314117"/>
                  </a:lnTo>
                  <a:lnTo>
                    <a:pt x="2710009" y="1319775"/>
                  </a:lnTo>
                  <a:lnTo>
                    <a:pt x="2707736" y="1325265"/>
                  </a:lnTo>
                  <a:lnTo>
                    <a:pt x="2705462" y="1330754"/>
                  </a:lnTo>
                  <a:lnTo>
                    <a:pt x="2688121" y="1354621"/>
                  </a:lnTo>
                  <a:lnTo>
                    <a:pt x="2683919" y="1358822"/>
                  </a:lnTo>
                  <a:lnTo>
                    <a:pt x="2647616" y="1378226"/>
                  </a:lnTo>
                  <a:lnTo>
                    <a:pt x="2624137" y="1381124"/>
                  </a:lnTo>
                  <a:lnTo>
                    <a:pt x="90487" y="1381124"/>
                  </a:lnTo>
                  <a:lnTo>
                    <a:pt x="55858" y="1374236"/>
                  </a:lnTo>
                  <a:lnTo>
                    <a:pt x="50369" y="1371962"/>
                  </a:lnTo>
                  <a:lnTo>
                    <a:pt x="45155" y="1369175"/>
                  </a:lnTo>
                  <a:lnTo>
                    <a:pt x="40215" y="1365874"/>
                  </a:lnTo>
                  <a:lnTo>
                    <a:pt x="35274" y="1362573"/>
                  </a:lnTo>
                  <a:lnTo>
                    <a:pt x="30704" y="1358822"/>
                  </a:lnTo>
                  <a:lnTo>
                    <a:pt x="26503" y="1354621"/>
                  </a:lnTo>
                  <a:lnTo>
                    <a:pt x="22301" y="1350420"/>
                  </a:lnTo>
                  <a:lnTo>
                    <a:pt x="18550" y="1345849"/>
                  </a:lnTo>
                  <a:lnTo>
                    <a:pt x="15249" y="1340909"/>
                  </a:lnTo>
                  <a:lnTo>
                    <a:pt x="11948" y="1335969"/>
                  </a:lnTo>
                  <a:lnTo>
                    <a:pt x="1738" y="1308290"/>
                  </a:lnTo>
                  <a:lnTo>
                    <a:pt x="579" y="1302463"/>
                  </a:lnTo>
                  <a:lnTo>
                    <a:pt x="0" y="1296578"/>
                  </a:lnTo>
                  <a:lnTo>
                    <a:pt x="0" y="12906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38649" y="2219324"/>
              <a:ext cx="361949" cy="3428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440707" y="2578644"/>
            <a:ext cx="2358390" cy="6997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35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Advanced </a:t>
            </a:r>
            <a:r>
              <a:rPr sz="135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Processing</a:t>
            </a:r>
            <a:endParaRPr sz="1350">
              <a:latin typeface="Arial" panose="020B0604020202020204"/>
              <a:cs typeface="Arial" panose="020B0604020202020204"/>
            </a:endParaRPr>
          </a:p>
          <a:p>
            <a:pPr marL="12700" marR="5080" algn="ctr">
              <a:lnSpc>
                <a:spcPct val="119000"/>
              </a:lnSpc>
              <a:spcBef>
                <a:spcPts val="165"/>
              </a:spcBef>
            </a:pP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Regression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models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050" spc="-4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TabNet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cost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prediction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0999" y="3600449"/>
            <a:ext cx="5600700" cy="1200150"/>
            <a:chOff x="380999" y="3600449"/>
            <a:chExt cx="5600700" cy="1200150"/>
          </a:xfrm>
        </p:grpSpPr>
        <p:sp>
          <p:nvSpPr>
            <p:cNvPr id="15" name="object 15"/>
            <p:cNvSpPr/>
            <p:nvPr/>
          </p:nvSpPr>
          <p:spPr>
            <a:xfrm>
              <a:off x="385762" y="3605212"/>
              <a:ext cx="5591175" cy="1190625"/>
            </a:xfrm>
            <a:custGeom>
              <a:avLst/>
              <a:gdLst/>
              <a:ahLst/>
              <a:cxnLst/>
              <a:rect l="l" t="t" r="r" b="b"/>
              <a:pathLst>
                <a:path w="5591175" h="1190625">
                  <a:moveTo>
                    <a:pt x="5506627" y="1190624"/>
                  </a:moveTo>
                  <a:lnTo>
                    <a:pt x="84545" y="1190624"/>
                  </a:lnTo>
                  <a:lnTo>
                    <a:pt x="78661" y="1190044"/>
                  </a:lnTo>
                  <a:lnTo>
                    <a:pt x="35275" y="1172073"/>
                  </a:lnTo>
                  <a:lnTo>
                    <a:pt x="9161" y="1140254"/>
                  </a:lnTo>
                  <a:lnTo>
                    <a:pt x="0" y="1106078"/>
                  </a:lnTo>
                  <a:lnTo>
                    <a:pt x="0" y="11001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7" y="0"/>
                  </a:lnTo>
                  <a:lnTo>
                    <a:pt x="5546018" y="11948"/>
                  </a:lnTo>
                  <a:lnTo>
                    <a:pt x="5579224" y="45155"/>
                  </a:lnTo>
                  <a:lnTo>
                    <a:pt x="5591174" y="84545"/>
                  </a:lnTo>
                  <a:lnTo>
                    <a:pt x="5591174" y="1106078"/>
                  </a:lnTo>
                  <a:lnTo>
                    <a:pt x="5579224" y="1145468"/>
                  </a:lnTo>
                  <a:lnTo>
                    <a:pt x="5546018" y="1178675"/>
                  </a:lnTo>
                  <a:lnTo>
                    <a:pt x="5512512" y="1190044"/>
                  </a:lnTo>
                  <a:lnTo>
                    <a:pt x="5506627" y="119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5762" y="3605212"/>
              <a:ext cx="5591175" cy="1190625"/>
            </a:xfrm>
            <a:custGeom>
              <a:avLst/>
              <a:gdLst/>
              <a:ahLst/>
              <a:cxnLst/>
              <a:rect l="l" t="t" r="r" b="b"/>
              <a:pathLst>
                <a:path w="5591175" h="1190625">
                  <a:moveTo>
                    <a:pt x="0" y="1100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7" y="0"/>
                  </a:lnTo>
                  <a:lnTo>
                    <a:pt x="5512512" y="579"/>
                  </a:lnTo>
                  <a:lnTo>
                    <a:pt x="5518339" y="1738"/>
                  </a:lnTo>
                  <a:lnTo>
                    <a:pt x="5524166" y="2897"/>
                  </a:lnTo>
                  <a:lnTo>
                    <a:pt x="5529824" y="4614"/>
                  </a:lnTo>
                  <a:lnTo>
                    <a:pt x="5535314" y="6887"/>
                  </a:lnTo>
                  <a:lnTo>
                    <a:pt x="5540803" y="9161"/>
                  </a:lnTo>
                  <a:lnTo>
                    <a:pt x="5546018" y="11948"/>
                  </a:lnTo>
                  <a:lnTo>
                    <a:pt x="5550958" y="15249"/>
                  </a:lnTo>
                  <a:lnTo>
                    <a:pt x="5555898" y="18550"/>
                  </a:lnTo>
                  <a:lnTo>
                    <a:pt x="5560469" y="22301"/>
                  </a:lnTo>
                  <a:lnTo>
                    <a:pt x="5564670" y="26502"/>
                  </a:lnTo>
                  <a:lnTo>
                    <a:pt x="5568872" y="30703"/>
                  </a:lnTo>
                  <a:lnTo>
                    <a:pt x="5584285" y="55858"/>
                  </a:lnTo>
                  <a:lnTo>
                    <a:pt x="5586559" y="61347"/>
                  </a:lnTo>
                  <a:lnTo>
                    <a:pt x="5588275" y="67006"/>
                  </a:lnTo>
                  <a:lnTo>
                    <a:pt x="5589435" y="72833"/>
                  </a:lnTo>
                  <a:lnTo>
                    <a:pt x="5590594" y="78661"/>
                  </a:lnTo>
                  <a:lnTo>
                    <a:pt x="5591174" y="84545"/>
                  </a:lnTo>
                  <a:lnTo>
                    <a:pt x="5591174" y="90487"/>
                  </a:lnTo>
                  <a:lnTo>
                    <a:pt x="5591174" y="1100137"/>
                  </a:lnTo>
                  <a:lnTo>
                    <a:pt x="5591174" y="1106078"/>
                  </a:lnTo>
                  <a:lnTo>
                    <a:pt x="5590594" y="1111963"/>
                  </a:lnTo>
                  <a:lnTo>
                    <a:pt x="5575924" y="1150409"/>
                  </a:lnTo>
                  <a:lnTo>
                    <a:pt x="5564670" y="1164121"/>
                  </a:lnTo>
                  <a:lnTo>
                    <a:pt x="5560469" y="1168322"/>
                  </a:lnTo>
                  <a:lnTo>
                    <a:pt x="5524166" y="1187726"/>
                  </a:lnTo>
                  <a:lnTo>
                    <a:pt x="5518339" y="1188885"/>
                  </a:lnTo>
                  <a:lnTo>
                    <a:pt x="5512512" y="1190044"/>
                  </a:lnTo>
                  <a:lnTo>
                    <a:pt x="5506627" y="1190624"/>
                  </a:lnTo>
                  <a:lnTo>
                    <a:pt x="5500687" y="1190624"/>
                  </a:lnTo>
                  <a:lnTo>
                    <a:pt x="90487" y="1190624"/>
                  </a:lnTo>
                  <a:lnTo>
                    <a:pt x="84545" y="1190624"/>
                  </a:lnTo>
                  <a:lnTo>
                    <a:pt x="78661" y="1190044"/>
                  </a:lnTo>
                  <a:lnTo>
                    <a:pt x="72834" y="1188885"/>
                  </a:lnTo>
                  <a:lnTo>
                    <a:pt x="67006" y="1187726"/>
                  </a:lnTo>
                  <a:lnTo>
                    <a:pt x="40215" y="1175374"/>
                  </a:lnTo>
                  <a:lnTo>
                    <a:pt x="35275" y="1172073"/>
                  </a:lnTo>
                  <a:lnTo>
                    <a:pt x="30704" y="1168322"/>
                  </a:lnTo>
                  <a:lnTo>
                    <a:pt x="26503" y="1164121"/>
                  </a:lnTo>
                  <a:lnTo>
                    <a:pt x="22301" y="1159920"/>
                  </a:lnTo>
                  <a:lnTo>
                    <a:pt x="18550" y="1155349"/>
                  </a:lnTo>
                  <a:lnTo>
                    <a:pt x="15249" y="1150409"/>
                  </a:lnTo>
                  <a:lnTo>
                    <a:pt x="11948" y="1145468"/>
                  </a:lnTo>
                  <a:lnTo>
                    <a:pt x="0" y="1106078"/>
                  </a:lnTo>
                  <a:lnTo>
                    <a:pt x="0" y="11001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8474" y="3762374"/>
              <a:ext cx="285749" cy="3428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600745" y="4121694"/>
            <a:ext cx="3161665" cy="5092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35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Probabilistic Cost </a:t>
            </a:r>
            <a:r>
              <a:rPr sz="135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Ranges</a:t>
            </a:r>
            <a:endParaRPr sz="135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P10,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P50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(median),</a:t>
            </a: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P90</a:t>
            </a: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manage</a:t>
            </a: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expectations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10299" y="2057399"/>
            <a:ext cx="5600700" cy="1657350"/>
            <a:chOff x="6210299" y="2057399"/>
            <a:chExt cx="5600700" cy="1657350"/>
          </a:xfrm>
        </p:grpSpPr>
        <p:sp>
          <p:nvSpPr>
            <p:cNvPr id="20" name="object 20"/>
            <p:cNvSpPr/>
            <p:nvPr/>
          </p:nvSpPr>
          <p:spPr>
            <a:xfrm>
              <a:off x="6215062" y="2062162"/>
              <a:ext cx="5591175" cy="1647825"/>
            </a:xfrm>
            <a:custGeom>
              <a:avLst/>
              <a:gdLst/>
              <a:ahLst/>
              <a:cxnLst/>
              <a:rect l="l" t="t" r="r" b="b"/>
              <a:pathLst>
                <a:path w="5591175" h="1647825">
                  <a:moveTo>
                    <a:pt x="5506628" y="1647824"/>
                  </a:moveTo>
                  <a:lnTo>
                    <a:pt x="84545" y="1647824"/>
                  </a:lnTo>
                  <a:lnTo>
                    <a:pt x="78661" y="1647245"/>
                  </a:lnTo>
                  <a:lnTo>
                    <a:pt x="35275" y="1629273"/>
                  </a:lnTo>
                  <a:lnTo>
                    <a:pt x="9161" y="1597454"/>
                  </a:lnTo>
                  <a:lnTo>
                    <a:pt x="0" y="1563278"/>
                  </a:lnTo>
                  <a:lnTo>
                    <a:pt x="0" y="15573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8" y="0"/>
                  </a:lnTo>
                  <a:lnTo>
                    <a:pt x="5546018" y="11948"/>
                  </a:lnTo>
                  <a:lnTo>
                    <a:pt x="5579225" y="45155"/>
                  </a:lnTo>
                  <a:lnTo>
                    <a:pt x="5591173" y="84545"/>
                  </a:lnTo>
                  <a:lnTo>
                    <a:pt x="5591173" y="1563278"/>
                  </a:lnTo>
                  <a:lnTo>
                    <a:pt x="5579224" y="1602669"/>
                  </a:lnTo>
                  <a:lnTo>
                    <a:pt x="5546018" y="1635875"/>
                  </a:lnTo>
                  <a:lnTo>
                    <a:pt x="5512513" y="1647245"/>
                  </a:lnTo>
                  <a:lnTo>
                    <a:pt x="5506628" y="1647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5062" y="2062162"/>
              <a:ext cx="5591175" cy="1647825"/>
            </a:xfrm>
            <a:custGeom>
              <a:avLst/>
              <a:gdLst/>
              <a:ahLst/>
              <a:cxnLst/>
              <a:rect l="l" t="t" r="r" b="b"/>
              <a:pathLst>
                <a:path w="5591175" h="1647825">
                  <a:moveTo>
                    <a:pt x="0" y="1557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8" y="0"/>
                  </a:lnTo>
                  <a:lnTo>
                    <a:pt x="5512513" y="579"/>
                  </a:lnTo>
                  <a:lnTo>
                    <a:pt x="5518339" y="1738"/>
                  </a:lnTo>
                  <a:lnTo>
                    <a:pt x="5524165" y="2897"/>
                  </a:lnTo>
                  <a:lnTo>
                    <a:pt x="5560470" y="22301"/>
                  </a:lnTo>
                  <a:lnTo>
                    <a:pt x="5564671" y="26503"/>
                  </a:lnTo>
                  <a:lnTo>
                    <a:pt x="5568872" y="30704"/>
                  </a:lnTo>
                  <a:lnTo>
                    <a:pt x="5584285" y="55859"/>
                  </a:lnTo>
                  <a:lnTo>
                    <a:pt x="5586558" y="61348"/>
                  </a:lnTo>
                  <a:lnTo>
                    <a:pt x="5588274" y="67006"/>
                  </a:lnTo>
                  <a:lnTo>
                    <a:pt x="5589433" y="72834"/>
                  </a:lnTo>
                  <a:lnTo>
                    <a:pt x="5590593" y="78661"/>
                  </a:lnTo>
                  <a:lnTo>
                    <a:pt x="5591173" y="84545"/>
                  </a:lnTo>
                  <a:lnTo>
                    <a:pt x="5591174" y="90487"/>
                  </a:lnTo>
                  <a:lnTo>
                    <a:pt x="5591174" y="1557337"/>
                  </a:lnTo>
                  <a:lnTo>
                    <a:pt x="5591173" y="1563278"/>
                  </a:lnTo>
                  <a:lnTo>
                    <a:pt x="5590593" y="1569163"/>
                  </a:lnTo>
                  <a:lnTo>
                    <a:pt x="5589433" y="1574990"/>
                  </a:lnTo>
                  <a:lnTo>
                    <a:pt x="5588274" y="1580817"/>
                  </a:lnTo>
                  <a:lnTo>
                    <a:pt x="5586558" y="1586475"/>
                  </a:lnTo>
                  <a:lnTo>
                    <a:pt x="5584285" y="1591965"/>
                  </a:lnTo>
                  <a:lnTo>
                    <a:pt x="5582012" y="1597454"/>
                  </a:lnTo>
                  <a:lnTo>
                    <a:pt x="5579224" y="1602669"/>
                  </a:lnTo>
                  <a:lnTo>
                    <a:pt x="5575923" y="1607609"/>
                  </a:lnTo>
                  <a:lnTo>
                    <a:pt x="5572623" y="1612549"/>
                  </a:lnTo>
                  <a:lnTo>
                    <a:pt x="5568872" y="1617120"/>
                  </a:lnTo>
                  <a:lnTo>
                    <a:pt x="5564671" y="1621321"/>
                  </a:lnTo>
                  <a:lnTo>
                    <a:pt x="5560470" y="1625522"/>
                  </a:lnTo>
                  <a:lnTo>
                    <a:pt x="5524165" y="1644926"/>
                  </a:lnTo>
                  <a:lnTo>
                    <a:pt x="5518339" y="1646085"/>
                  </a:lnTo>
                  <a:lnTo>
                    <a:pt x="5512513" y="1647245"/>
                  </a:lnTo>
                  <a:lnTo>
                    <a:pt x="5506628" y="1647824"/>
                  </a:lnTo>
                  <a:lnTo>
                    <a:pt x="5500687" y="1647824"/>
                  </a:lnTo>
                  <a:lnTo>
                    <a:pt x="90487" y="1647824"/>
                  </a:lnTo>
                  <a:lnTo>
                    <a:pt x="84545" y="1647824"/>
                  </a:lnTo>
                  <a:lnTo>
                    <a:pt x="78661" y="1647245"/>
                  </a:lnTo>
                  <a:lnTo>
                    <a:pt x="40215" y="1632574"/>
                  </a:lnTo>
                  <a:lnTo>
                    <a:pt x="26503" y="1621321"/>
                  </a:lnTo>
                  <a:lnTo>
                    <a:pt x="22301" y="1617120"/>
                  </a:lnTo>
                  <a:lnTo>
                    <a:pt x="18550" y="1612549"/>
                  </a:lnTo>
                  <a:lnTo>
                    <a:pt x="15249" y="1607608"/>
                  </a:lnTo>
                  <a:lnTo>
                    <a:pt x="11948" y="1602668"/>
                  </a:lnTo>
                  <a:lnTo>
                    <a:pt x="1738" y="1574990"/>
                  </a:lnTo>
                  <a:lnTo>
                    <a:pt x="579" y="1569163"/>
                  </a:lnTo>
                  <a:lnTo>
                    <a:pt x="0" y="1563278"/>
                  </a:lnTo>
                  <a:lnTo>
                    <a:pt x="0" y="15573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8299" y="1101725"/>
            <a:ext cx="9140825" cy="785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Predicts</a:t>
            </a:r>
            <a:r>
              <a:rPr sz="1500" spc="-4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repair</a:t>
            </a:r>
            <a:r>
              <a:rPr sz="150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costs</a:t>
            </a:r>
            <a:r>
              <a:rPr sz="1500" spc="-4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150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50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spare</a:t>
            </a:r>
            <a:r>
              <a:rPr sz="1500" spc="-4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parts</a:t>
            </a:r>
            <a:r>
              <a:rPr sz="150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500" spc="-4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labor,</a:t>
            </a:r>
            <a:r>
              <a:rPr sz="150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providing</a:t>
            </a:r>
            <a:r>
              <a:rPr sz="150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transparent</a:t>
            </a:r>
            <a:r>
              <a:rPr sz="1500" spc="-4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estimates</a:t>
            </a:r>
            <a:r>
              <a:rPr sz="150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500" spc="-4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150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stakeholders.</a:t>
            </a:r>
            <a:endParaRPr sz="15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5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tabLst>
                <a:tab pos="5841365" algn="l"/>
              </a:tabLst>
            </a:pPr>
            <a:r>
              <a:rPr sz="1800" b="1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1800" b="1" spc="-25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It</a:t>
            </a:r>
            <a:r>
              <a:rPr sz="1800" b="1" spc="-25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Works</a:t>
            </a:r>
            <a:r>
              <a:rPr sz="1800" b="1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	Cost Uncertainty </a:t>
            </a:r>
            <a:r>
              <a:rPr sz="1800" b="1" spc="-1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Visualization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59524" y="2216150"/>
            <a:ext cx="2705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5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Low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764438" y="2216150"/>
            <a:ext cx="4629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Median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362083" y="2216150"/>
            <a:ext cx="29972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2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High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59524" y="3359150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A5462"/>
                </a:solidFill>
                <a:latin typeface="Arial" panose="020B0604020202020204"/>
                <a:cs typeface="Arial" panose="020B0604020202020204"/>
              </a:rPr>
              <a:t>P10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896151" y="3359150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A5462"/>
                </a:solidFill>
                <a:latin typeface="Arial" panose="020B0604020202020204"/>
                <a:cs typeface="Arial" panose="020B0604020202020204"/>
              </a:rPr>
              <a:t>P50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32777" y="3359150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4A5462"/>
                </a:solidFill>
                <a:latin typeface="Arial" panose="020B0604020202020204"/>
                <a:cs typeface="Arial" panose="020B0604020202020204"/>
              </a:rPr>
              <a:t>P90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197599" y="3930650"/>
            <a:ext cx="141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Key </a:t>
            </a:r>
            <a:r>
              <a:rPr sz="1800" b="1" spc="-1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Benefits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210299" y="4400549"/>
            <a:ext cx="2724150" cy="590550"/>
            <a:chOff x="6210299" y="4400549"/>
            <a:chExt cx="2724150" cy="590550"/>
          </a:xfrm>
        </p:grpSpPr>
        <p:sp>
          <p:nvSpPr>
            <p:cNvPr id="31" name="object 31"/>
            <p:cNvSpPr/>
            <p:nvPr/>
          </p:nvSpPr>
          <p:spPr>
            <a:xfrm>
              <a:off x="6215062" y="4405312"/>
              <a:ext cx="2714625" cy="581025"/>
            </a:xfrm>
            <a:custGeom>
              <a:avLst/>
              <a:gdLst/>
              <a:ahLst/>
              <a:cxnLst/>
              <a:rect l="l" t="t" r="r" b="b"/>
              <a:pathLst>
                <a:path w="2714625" h="581025">
                  <a:moveTo>
                    <a:pt x="2630078" y="581024"/>
                  </a:moveTo>
                  <a:lnTo>
                    <a:pt x="84545" y="581024"/>
                  </a:lnTo>
                  <a:lnTo>
                    <a:pt x="78661" y="580444"/>
                  </a:lnTo>
                  <a:lnTo>
                    <a:pt x="35275" y="562473"/>
                  </a:lnTo>
                  <a:lnTo>
                    <a:pt x="9161" y="530653"/>
                  </a:lnTo>
                  <a:lnTo>
                    <a:pt x="0" y="496478"/>
                  </a:lnTo>
                  <a:lnTo>
                    <a:pt x="0" y="4905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8"/>
                  </a:lnTo>
                  <a:lnTo>
                    <a:pt x="2702674" y="45154"/>
                  </a:lnTo>
                  <a:lnTo>
                    <a:pt x="2714624" y="84545"/>
                  </a:lnTo>
                  <a:lnTo>
                    <a:pt x="2714624" y="496478"/>
                  </a:lnTo>
                  <a:lnTo>
                    <a:pt x="2702674" y="535868"/>
                  </a:lnTo>
                  <a:lnTo>
                    <a:pt x="2669468" y="569075"/>
                  </a:lnTo>
                  <a:lnTo>
                    <a:pt x="2635962" y="580444"/>
                  </a:lnTo>
                  <a:lnTo>
                    <a:pt x="2630078" y="581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15062" y="4405312"/>
              <a:ext cx="2714625" cy="581025"/>
            </a:xfrm>
            <a:custGeom>
              <a:avLst/>
              <a:gdLst/>
              <a:ahLst/>
              <a:cxnLst/>
              <a:rect l="l" t="t" r="r" b="b"/>
              <a:pathLst>
                <a:path w="2714625" h="581025">
                  <a:moveTo>
                    <a:pt x="0" y="4905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72833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2" y="579"/>
                  </a:lnTo>
                  <a:lnTo>
                    <a:pt x="2641789" y="1738"/>
                  </a:lnTo>
                  <a:lnTo>
                    <a:pt x="2647616" y="2897"/>
                  </a:lnTo>
                  <a:lnTo>
                    <a:pt x="2653275" y="4614"/>
                  </a:lnTo>
                  <a:lnTo>
                    <a:pt x="2658764" y="6887"/>
                  </a:lnTo>
                  <a:lnTo>
                    <a:pt x="2664254" y="9161"/>
                  </a:lnTo>
                  <a:lnTo>
                    <a:pt x="2669468" y="11948"/>
                  </a:lnTo>
                  <a:lnTo>
                    <a:pt x="2674408" y="15249"/>
                  </a:lnTo>
                  <a:lnTo>
                    <a:pt x="2679349" y="18550"/>
                  </a:lnTo>
                  <a:lnTo>
                    <a:pt x="2683919" y="22301"/>
                  </a:lnTo>
                  <a:lnTo>
                    <a:pt x="2688121" y="26502"/>
                  </a:lnTo>
                  <a:lnTo>
                    <a:pt x="2692322" y="30703"/>
                  </a:lnTo>
                  <a:lnTo>
                    <a:pt x="2696073" y="35274"/>
                  </a:lnTo>
                  <a:lnTo>
                    <a:pt x="2699373" y="40214"/>
                  </a:lnTo>
                  <a:lnTo>
                    <a:pt x="2702674" y="45154"/>
                  </a:lnTo>
                  <a:lnTo>
                    <a:pt x="2714624" y="84545"/>
                  </a:lnTo>
                  <a:lnTo>
                    <a:pt x="2714624" y="90487"/>
                  </a:lnTo>
                  <a:lnTo>
                    <a:pt x="2714624" y="490537"/>
                  </a:lnTo>
                  <a:lnTo>
                    <a:pt x="2705461" y="530653"/>
                  </a:lnTo>
                  <a:lnTo>
                    <a:pt x="2688121" y="554521"/>
                  </a:lnTo>
                  <a:lnTo>
                    <a:pt x="2683919" y="558722"/>
                  </a:lnTo>
                  <a:lnTo>
                    <a:pt x="2679349" y="562473"/>
                  </a:lnTo>
                  <a:lnTo>
                    <a:pt x="2674408" y="565774"/>
                  </a:lnTo>
                  <a:lnTo>
                    <a:pt x="2669468" y="569075"/>
                  </a:lnTo>
                  <a:lnTo>
                    <a:pt x="2664254" y="571862"/>
                  </a:lnTo>
                  <a:lnTo>
                    <a:pt x="2658764" y="574136"/>
                  </a:lnTo>
                  <a:lnTo>
                    <a:pt x="2653275" y="576410"/>
                  </a:lnTo>
                  <a:lnTo>
                    <a:pt x="2624137" y="581024"/>
                  </a:lnTo>
                  <a:lnTo>
                    <a:pt x="90487" y="581024"/>
                  </a:lnTo>
                  <a:lnTo>
                    <a:pt x="50370" y="571862"/>
                  </a:lnTo>
                  <a:lnTo>
                    <a:pt x="40215" y="565774"/>
                  </a:lnTo>
                  <a:lnTo>
                    <a:pt x="35275" y="562473"/>
                  </a:lnTo>
                  <a:lnTo>
                    <a:pt x="30704" y="558722"/>
                  </a:lnTo>
                  <a:lnTo>
                    <a:pt x="26503" y="554521"/>
                  </a:lnTo>
                  <a:lnTo>
                    <a:pt x="22301" y="550319"/>
                  </a:lnTo>
                  <a:lnTo>
                    <a:pt x="2896" y="514017"/>
                  </a:lnTo>
                  <a:lnTo>
                    <a:pt x="1738" y="508190"/>
                  </a:lnTo>
                  <a:lnTo>
                    <a:pt x="579" y="502362"/>
                  </a:lnTo>
                  <a:lnTo>
                    <a:pt x="0" y="496478"/>
                  </a:lnTo>
                  <a:lnTo>
                    <a:pt x="0" y="4905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34124" y="4562474"/>
              <a:ext cx="190499" cy="2666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626225" y="4496752"/>
            <a:ext cx="1804670" cy="368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5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Budgeting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Drivers</a:t>
            </a:r>
            <a:r>
              <a:rPr sz="900" spc="-1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can</a:t>
            </a:r>
            <a:r>
              <a:rPr sz="90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budget</a:t>
            </a:r>
            <a:r>
              <a:rPr sz="90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9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9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confidence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086849" y="4400549"/>
            <a:ext cx="2724150" cy="590550"/>
            <a:chOff x="9086849" y="4400549"/>
            <a:chExt cx="2724150" cy="590550"/>
          </a:xfrm>
        </p:grpSpPr>
        <p:sp>
          <p:nvSpPr>
            <p:cNvPr id="36" name="object 36"/>
            <p:cNvSpPr/>
            <p:nvPr/>
          </p:nvSpPr>
          <p:spPr>
            <a:xfrm>
              <a:off x="9091611" y="4405312"/>
              <a:ext cx="2714625" cy="581025"/>
            </a:xfrm>
            <a:custGeom>
              <a:avLst/>
              <a:gdLst/>
              <a:ahLst/>
              <a:cxnLst/>
              <a:rect l="l" t="t" r="r" b="b"/>
              <a:pathLst>
                <a:path w="2714625" h="581025">
                  <a:moveTo>
                    <a:pt x="2630078" y="581024"/>
                  </a:moveTo>
                  <a:lnTo>
                    <a:pt x="84545" y="581024"/>
                  </a:lnTo>
                  <a:lnTo>
                    <a:pt x="78660" y="580444"/>
                  </a:lnTo>
                  <a:lnTo>
                    <a:pt x="35274" y="562473"/>
                  </a:lnTo>
                  <a:lnTo>
                    <a:pt x="9160" y="530653"/>
                  </a:lnTo>
                  <a:lnTo>
                    <a:pt x="0" y="496478"/>
                  </a:lnTo>
                  <a:lnTo>
                    <a:pt x="0" y="4905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8"/>
                  </a:lnTo>
                  <a:lnTo>
                    <a:pt x="2702675" y="45154"/>
                  </a:lnTo>
                  <a:lnTo>
                    <a:pt x="2714623" y="84545"/>
                  </a:lnTo>
                  <a:lnTo>
                    <a:pt x="2714623" y="496478"/>
                  </a:lnTo>
                  <a:lnTo>
                    <a:pt x="2702674" y="535868"/>
                  </a:lnTo>
                  <a:lnTo>
                    <a:pt x="2669468" y="569075"/>
                  </a:lnTo>
                  <a:lnTo>
                    <a:pt x="2635963" y="580444"/>
                  </a:lnTo>
                  <a:lnTo>
                    <a:pt x="2630078" y="581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9091611" y="4405312"/>
              <a:ext cx="2714625" cy="581025"/>
            </a:xfrm>
            <a:custGeom>
              <a:avLst/>
              <a:gdLst/>
              <a:ahLst/>
              <a:cxnLst/>
              <a:rect l="l" t="t" r="r" b="b"/>
              <a:pathLst>
                <a:path w="2714625" h="581025">
                  <a:moveTo>
                    <a:pt x="0" y="4905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49" y="35274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72833" y="1738"/>
                  </a:lnTo>
                  <a:lnTo>
                    <a:pt x="78660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3" y="579"/>
                  </a:lnTo>
                  <a:lnTo>
                    <a:pt x="2641789" y="1738"/>
                  </a:lnTo>
                  <a:lnTo>
                    <a:pt x="2647616" y="2897"/>
                  </a:lnTo>
                  <a:lnTo>
                    <a:pt x="2674408" y="15249"/>
                  </a:lnTo>
                  <a:lnTo>
                    <a:pt x="2679349" y="18550"/>
                  </a:lnTo>
                  <a:lnTo>
                    <a:pt x="2683920" y="22301"/>
                  </a:lnTo>
                  <a:lnTo>
                    <a:pt x="2688121" y="26502"/>
                  </a:lnTo>
                  <a:lnTo>
                    <a:pt x="2692322" y="30703"/>
                  </a:lnTo>
                  <a:lnTo>
                    <a:pt x="2707735" y="55858"/>
                  </a:lnTo>
                  <a:lnTo>
                    <a:pt x="2710008" y="61348"/>
                  </a:lnTo>
                  <a:lnTo>
                    <a:pt x="2711724" y="67006"/>
                  </a:lnTo>
                  <a:lnTo>
                    <a:pt x="2712884" y="72833"/>
                  </a:lnTo>
                  <a:lnTo>
                    <a:pt x="2714043" y="78661"/>
                  </a:lnTo>
                  <a:lnTo>
                    <a:pt x="2714623" y="84545"/>
                  </a:lnTo>
                  <a:lnTo>
                    <a:pt x="2714624" y="90487"/>
                  </a:lnTo>
                  <a:lnTo>
                    <a:pt x="2714624" y="490537"/>
                  </a:lnTo>
                  <a:lnTo>
                    <a:pt x="2705462" y="530653"/>
                  </a:lnTo>
                  <a:lnTo>
                    <a:pt x="2699373" y="540809"/>
                  </a:lnTo>
                  <a:lnTo>
                    <a:pt x="2696073" y="545749"/>
                  </a:lnTo>
                  <a:lnTo>
                    <a:pt x="2692322" y="550319"/>
                  </a:lnTo>
                  <a:lnTo>
                    <a:pt x="2688121" y="554521"/>
                  </a:lnTo>
                  <a:lnTo>
                    <a:pt x="2683920" y="558722"/>
                  </a:lnTo>
                  <a:lnTo>
                    <a:pt x="2679349" y="562473"/>
                  </a:lnTo>
                  <a:lnTo>
                    <a:pt x="2674408" y="565774"/>
                  </a:lnTo>
                  <a:lnTo>
                    <a:pt x="2669468" y="569075"/>
                  </a:lnTo>
                  <a:lnTo>
                    <a:pt x="2630078" y="581024"/>
                  </a:lnTo>
                  <a:lnTo>
                    <a:pt x="2624137" y="581024"/>
                  </a:lnTo>
                  <a:lnTo>
                    <a:pt x="90487" y="581024"/>
                  </a:lnTo>
                  <a:lnTo>
                    <a:pt x="55858" y="574136"/>
                  </a:lnTo>
                  <a:lnTo>
                    <a:pt x="50369" y="571862"/>
                  </a:lnTo>
                  <a:lnTo>
                    <a:pt x="45154" y="569075"/>
                  </a:lnTo>
                  <a:lnTo>
                    <a:pt x="40214" y="565774"/>
                  </a:lnTo>
                  <a:lnTo>
                    <a:pt x="35274" y="562473"/>
                  </a:lnTo>
                  <a:lnTo>
                    <a:pt x="9160" y="530653"/>
                  </a:lnTo>
                  <a:lnTo>
                    <a:pt x="0" y="496478"/>
                  </a:lnTo>
                  <a:lnTo>
                    <a:pt x="0" y="4905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10674" y="4562474"/>
              <a:ext cx="238124" cy="26669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9550399" y="4496752"/>
            <a:ext cx="1315720" cy="368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5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Trust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Reduces negotiation </a:t>
            </a:r>
            <a:r>
              <a:rPr sz="90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time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210299" y="5143499"/>
            <a:ext cx="2724150" cy="590550"/>
            <a:chOff x="6210299" y="5143499"/>
            <a:chExt cx="2724150" cy="590550"/>
          </a:xfrm>
        </p:grpSpPr>
        <p:sp>
          <p:nvSpPr>
            <p:cNvPr id="41" name="object 41"/>
            <p:cNvSpPr/>
            <p:nvPr/>
          </p:nvSpPr>
          <p:spPr>
            <a:xfrm>
              <a:off x="6215062" y="5148262"/>
              <a:ext cx="2714625" cy="581025"/>
            </a:xfrm>
            <a:custGeom>
              <a:avLst/>
              <a:gdLst/>
              <a:ahLst/>
              <a:cxnLst/>
              <a:rect l="l" t="t" r="r" b="b"/>
              <a:pathLst>
                <a:path w="2714625" h="581025">
                  <a:moveTo>
                    <a:pt x="2630078" y="581024"/>
                  </a:moveTo>
                  <a:lnTo>
                    <a:pt x="84545" y="581024"/>
                  </a:lnTo>
                  <a:lnTo>
                    <a:pt x="78661" y="580445"/>
                  </a:lnTo>
                  <a:lnTo>
                    <a:pt x="35275" y="562473"/>
                  </a:lnTo>
                  <a:lnTo>
                    <a:pt x="9161" y="530653"/>
                  </a:lnTo>
                  <a:lnTo>
                    <a:pt x="0" y="496478"/>
                  </a:lnTo>
                  <a:lnTo>
                    <a:pt x="0" y="4905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8"/>
                  </a:lnTo>
                  <a:lnTo>
                    <a:pt x="2702674" y="45154"/>
                  </a:lnTo>
                  <a:lnTo>
                    <a:pt x="2714624" y="84545"/>
                  </a:lnTo>
                  <a:lnTo>
                    <a:pt x="2714624" y="496478"/>
                  </a:lnTo>
                  <a:lnTo>
                    <a:pt x="2702674" y="535868"/>
                  </a:lnTo>
                  <a:lnTo>
                    <a:pt x="2669468" y="569075"/>
                  </a:lnTo>
                  <a:lnTo>
                    <a:pt x="2635962" y="580445"/>
                  </a:lnTo>
                  <a:lnTo>
                    <a:pt x="2630078" y="581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215062" y="5148262"/>
              <a:ext cx="2714625" cy="581025"/>
            </a:xfrm>
            <a:custGeom>
              <a:avLst/>
              <a:gdLst/>
              <a:ahLst/>
              <a:cxnLst/>
              <a:rect l="l" t="t" r="r" b="b"/>
              <a:pathLst>
                <a:path w="2714625" h="581025">
                  <a:moveTo>
                    <a:pt x="0" y="4905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6" y="67005"/>
                  </a:lnTo>
                  <a:lnTo>
                    <a:pt x="4613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2" y="579"/>
                  </a:lnTo>
                  <a:lnTo>
                    <a:pt x="2641789" y="1738"/>
                  </a:lnTo>
                  <a:lnTo>
                    <a:pt x="2647616" y="2898"/>
                  </a:lnTo>
                  <a:lnTo>
                    <a:pt x="2653275" y="4614"/>
                  </a:lnTo>
                  <a:lnTo>
                    <a:pt x="2658764" y="6887"/>
                  </a:lnTo>
                  <a:lnTo>
                    <a:pt x="2664254" y="9161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696073" y="35275"/>
                  </a:lnTo>
                  <a:lnTo>
                    <a:pt x="2699373" y="40215"/>
                  </a:lnTo>
                  <a:lnTo>
                    <a:pt x="2702674" y="45154"/>
                  </a:lnTo>
                  <a:lnTo>
                    <a:pt x="2705461" y="50369"/>
                  </a:lnTo>
                  <a:lnTo>
                    <a:pt x="2707735" y="55858"/>
                  </a:lnTo>
                  <a:lnTo>
                    <a:pt x="2710009" y="61347"/>
                  </a:lnTo>
                  <a:lnTo>
                    <a:pt x="2714624" y="90487"/>
                  </a:lnTo>
                  <a:lnTo>
                    <a:pt x="2714624" y="490537"/>
                  </a:lnTo>
                  <a:lnTo>
                    <a:pt x="2705461" y="530653"/>
                  </a:lnTo>
                  <a:lnTo>
                    <a:pt x="2679349" y="562473"/>
                  </a:lnTo>
                  <a:lnTo>
                    <a:pt x="2674408" y="565774"/>
                  </a:lnTo>
                  <a:lnTo>
                    <a:pt x="2669468" y="569075"/>
                  </a:lnTo>
                  <a:lnTo>
                    <a:pt x="2664254" y="571862"/>
                  </a:lnTo>
                  <a:lnTo>
                    <a:pt x="2658764" y="574136"/>
                  </a:lnTo>
                  <a:lnTo>
                    <a:pt x="2653275" y="576410"/>
                  </a:lnTo>
                  <a:lnTo>
                    <a:pt x="2647616" y="578126"/>
                  </a:lnTo>
                  <a:lnTo>
                    <a:pt x="2641789" y="579285"/>
                  </a:lnTo>
                  <a:lnTo>
                    <a:pt x="2635962" y="580445"/>
                  </a:lnTo>
                  <a:lnTo>
                    <a:pt x="2630078" y="581024"/>
                  </a:lnTo>
                  <a:lnTo>
                    <a:pt x="2624137" y="581024"/>
                  </a:lnTo>
                  <a:lnTo>
                    <a:pt x="90487" y="581024"/>
                  </a:lnTo>
                  <a:lnTo>
                    <a:pt x="84545" y="581024"/>
                  </a:lnTo>
                  <a:lnTo>
                    <a:pt x="78661" y="580445"/>
                  </a:lnTo>
                  <a:lnTo>
                    <a:pt x="72833" y="579285"/>
                  </a:lnTo>
                  <a:lnTo>
                    <a:pt x="67006" y="578126"/>
                  </a:lnTo>
                  <a:lnTo>
                    <a:pt x="30704" y="558722"/>
                  </a:lnTo>
                  <a:lnTo>
                    <a:pt x="6887" y="525165"/>
                  </a:lnTo>
                  <a:lnTo>
                    <a:pt x="1738" y="508189"/>
                  </a:lnTo>
                  <a:lnTo>
                    <a:pt x="579" y="502362"/>
                  </a:lnTo>
                  <a:lnTo>
                    <a:pt x="0" y="496478"/>
                  </a:lnTo>
                  <a:lnTo>
                    <a:pt x="0" y="4905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4124" y="5305424"/>
              <a:ext cx="142874" cy="26669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6578600" y="5239702"/>
            <a:ext cx="1511935" cy="368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5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Automation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Streamlines claim </a:t>
            </a:r>
            <a:r>
              <a:rPr sz="9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processing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9086849" y="5143499"/>
            <a:ext cx="2724150" cy="590550"/>
            <a:chOff x="9086849" y="5143499"/>
            <a:chExt cx="2724150" cy="590550"/>
          </a:xfrm>
        </p:grpSpPr>
        <p:sp>
          <p:nvSpPr>
            <p:cNvPr id="46" name="object 46"/>
            <p:cNvSpPr/>
            <p:nvPr/>
          </p:nvSpPr>
          <p:spPr>
            <a:xfrm>
              <a:off x="9091611" y="5148262"/>
              <a:ext cx="2714625" cy="581025"/>
            </a:xfrm>
            <a:custGeom>
              <a:avLst/>
              <a:gdLst/>
              <a:ahLst/>
              <a:cxnLst/>
              <a:rect l="l" t="t" r="r" b="b"/>
              <a:pathLst>
                <a:path w="2714625" h="581025">
                  <a:moveTo>
                    <a:pt x="2630078" y="581024"/>
                  </a:moveTo>
                  <a:lnTo>
                    <a:pt x="84545" y="581024"/>
                  </a:lnTo>
                  <a:lnTo>
                    <a:pt x="78660" y="580445"/>
                  </a:lnTo>
                  <a:lnTo>
                    <a:pt x="35274" y="562473"/>
                  </a:lnTo>
                  <a:lnTo>
                    <a:pt x="9160" y="530653"/>
                  </a:lnTo>
                  <a:lnTo>
                    <a:pt x="0" y="496478"/>
                  </a:lnTo>
                  <a:lnTo>
                    <a:pt x="0" y="4905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8"/>
                  </a:lnTo>
                  <a:lnTo>
                    <a:pt x="2702675" y="45154"/>
                  </a:lnTo>
                  <a:lnTo>
                    <a:pt x="2714623" y="84545"/>
                  </a:lnTo>
                  <a:lnTo>
                    <a:pt x="2714623" y="496478"/>
                  </a:lnTo>
                  <a:lnTo>
                    <a:pt x="2702674" y="535868"/>
                  </a:lnTo>
                  <a:lnTo>
                    <a:pt x="2669468" y="569075"/>
                  </a:lnTo>
                  <a:lnTo>
                    <a:pt x="2635963" y="580445"/>
                  </a:lnTo>
                  <a:lnTo>
                    <a:pt x="2630078" y="581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9091611" y="5148262"/>
              <a:ext cx="2714625" cy="581025"/>
            </a:xfrm>
            <a:custGeom>
              <a:avLst/>
              <a:gdLst/>
              <a:ahLst/>
              <a:cxnLst/>
              <a:rect l="l" t="t" r="r" b="b"/>
              <a:pathLst>
                <a:path w="2714625" h="581025">
                  <a:moveTo>
                    <a:pt x="0" y="4905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6" y="67005"/>
                  </a:lnTo>
                  <a:lnTo>
                    <a:pt x="4613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5"/>
                  </a:lnTo>
                  <a:lnTo>
                    <a:pt x="18549" y="35275"/>
                  </a:lnTo>
                  <a:lnTo>
                    <a:pt x="22300" y="30704"/>
                  </a:lnTo>
                  <a:lnTo>
                    <a:pt x="55858" y="6887"/>
                  </a:lnTo>
                  <a:lnTo>
                    <a:pt x="72833" y="1738"/>
                  </a:lnTo>
                  <a:lnTo>
                    <a:pt x="78660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3" y="579"/>
                  </a:lnTo>
                  <a:lnTo>
                    <a:pt x="2641789" y="1738"/>
                  </a:lnTo>
                  <a:lnTo>
                    <a:pt x="2647616" y="2898"/>
                  </a:lnTo>
                  <a:lnTo>
                    <a:pt x="2683920" y="22301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707735" y="55858"/>
                  </a:lnTo>
                  <a:lnTo>
                    <a:pt x="2710008" y="61347"/>
                  </a:lnTo>
                  <a:lnTo>
                    <a:pt x="2711724" y="67005"/>
                  </a:lnTo>
                  <a:lnTo>
                    <a:pt x="2712884" y="72833"/>
                  </a:lnTo>
                  <a:lnTo>
                    <a:pt x="2714043" y="78660"/>
                  </a:lnTo>
                  <a:lnTo>
                    <a:pt x="2714623" y="84545"/>
                  </a:lnTo>
                  <a:lnTo>
                    <a:pt x="2714624" y="90487"/>
                  </a:lnTo>
                  <a:lnTo>
                    <a:pt x="2714624" y="490537"/>
                  </a:lnTo>
                  <a:lnTo>
                    <a:pt x="2714623" y="496478"/>
                  </a:lnTo>
                  <a:lnTo>
                    <a:pt x="2714043" y="502362"/>
                  </a:lnTo>
                  <a:lnTo>
                    <a:pt x="2712884" y="508189"/>
                  </a:lnTo>
                  <a:lnTo>
                    <a:pt x="2711724" y="514017"/>
                  </a:lnTo>
                  <a:lnTo>
                    <a:pt x="2699373" y="540808"/>
                  </a:lnTo>
                  <a:lnTo>
                    <a:pt x="2696073" y="545748"/>
                  </a:lnTo>
                  <a:lnTo>
                    <a:pt x="2674408" y="565774"/>
                  </a:lnTo>
                  <a:lnTo>
                    <a:pt x="2669468" y="569075"/>
                  </a:lnTo>
                  <a:lnTo>
                    <a:pt x="2641789" y="579285"/>
                  </a:lnTo>
                  <a:lnTo>
                    <a:pt x="2635963" y="580445"/>
                  </a:lnTo>
                  <a:lnTo>
                    <a:pt x="2630078" y="581024"/>
                  </a:lnTo>
                  <a:lnTo>
                    <a:pt x="2624137" y="581024"/>
                  </a:lnTo>
                  <a:lnTo>
                    <a:pt x="90487" y="581024"/>
                  </a:lnTo>
                  <a:lnTo>
                    <a:pt x="84545" y="581024"/>
                  </a:lnTo>
                  <a:lnTo>
                    <a:pt x="78660" y="580445"/>
                  </a:lnTo>
                  <a:lnTo>
                    <a:pt x="72833" y="579285"/>
                  </a:lnTo>
                  <a:lnTo>
                    <a:pt x="67006" y="578126"/>
                  </a:lnTo>
                  <a:lnTo>
                    <a:pt x="61347" y="576410"/>
                  </a:lnTo>
                  <a:lnTo>
                    <a:pt x="55858" y="574136"/>
                  </a:lnTo>
                  <a:lnTo>
                    <a:pt x="50369" y="571862"/>
                  </a:lnTo>
                  <a:lnTo>
                    <a:pt x="18549" y="545748"/>
                  </a:lnTo>
                  <a:lnTo>
                    <a:pt x="1737" y="508189"/>
                  </a:lnTo>
                  <a:lnTo>
                    <a:pt x="0" y="496478"/>
                  </a:lnTo>
                  <a:lnTo>
                    <a:pt x="0" y="4905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10674" y="5305424"/>
              <a:ext cx="219074" cy="266699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9531349" y="5239702"/>
            <a:ext cx="1283335" cy="36830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05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Standardization</a:t>
            </a:r>
            <a:endParaRPr sz="10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9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Clarifies repair </a:t>
            </a:r>
            <a:r>
              <a:rPr sz="9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expenses</a:t>
            </a:r>
            <a:endParaRPr sz="9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50" name="object 5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2224" y="2486024"/>
            <a:ext cx="5276849" cy="761999"/>
          </a:xfrm>
          <a:prstGeom prst="rect">
            <a:avLst/>
          </a:prstGeom>
        </p:spPr>
      </p:pic>
      <p:sp>
        <p:nvSpPr>
          <p:cNvPr id="52" name="Footer Placeholder 51">
            <a:extLst>
              <a:ext uri="{FF2B5EF4-FFF2-40B4-BE49-F238E27FC236}">
                <a16:creationId xmlns:a16="http://schemas.microsoft.com/office/drawing/2014/main" id="{DD3F7549-7272-4078-90D1-F2476D18842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100387" y="6513829"/>
            <a:ext cx="8705849" cy="299720"/>
          </a:xfrm>
        </p:spPr>
        <p:txBody>
          <a:bodyPr/>
          <a:lstStyle/>
          <a:p>
            <a:r>
              <a:rPr lang="en-GB" dirty="0"/>
              <a:t>IT22273994  |  Wijesinghe S.L  |  25-26J-396		 08/09/2025</a:t>
            </a:r>
          </a:p>
          <a:p>
            <a:r>
              <a:rPr lang="en-GB" dirty="0"/>
              <a:t>
</a:t>
            </a:r>
            <a:endParaRPr lang="en-LK" dirty="0"/>
          </a:p>
        </p:txBody>
      </p:sp>
      <p:pic>
        <p:nvPicPr>
          <p:cNvPr id="54" name="Picture 53" descr="A close up of a sign&#10;&#10;AI-generated content may be incorrect.">
            <a:extLst>
              <a:ext uri="{FF2B5EF4-FFF2-40B4-BE49-F238E27FC236}">
                <a16:creationId xmlns:a16="http://schemas.microsoft.com/office/drawing/2014/main" id="{503EAD6D-B104-488A-C997-8194672791C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67449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596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Application</a:t>
            </a:r>
            <a:r>
              <a:rPr sz="2700" spc="-50" dirty="0"/>
              <a:t> </a:t>
            </a:r>
            <a:r>
              <a:rPr sz="2700" dirty="0"/>
              <a:t>of</a:t>
            </a:r>
            <a:r>
              <a:rPr sz="2700" spc="-35" dirty="0"/>
              <a:t> </a:t>
            </a:r>
            <a:r>
              <a:rPr sz="2700" dirty="0"/>
              <a:t>Knowledge</a:t>
            </a:r>
            <a:r>
              <a:rPr sz="2700" spc="-35" dirty="0"/>
              <a:t> </a:t>
            </a:r>
            <a:r>
              <a:rPr sz="2700" dirty="0"/>
              <a:t>-</a:t>
            </a:r>
            <a:r>
              <a:rPr sz="2700" spc="-35" dirty="0"/>
              <a:t> </a:t>
            </a:r>
            <a:r>
              <a:rPr sz="2700" dirty="0"/>
              <a:t>Repair-Cost</a:t>
            </a:r>
            <a:r>
              <a:rPr sz="2700" spc="-35" dirty="0"/>
              <a:t> </a:t>
            </a:r>
            <a:r>
              <a:rPr sz="2700" spc="-10" dirty="0"/>
              <a:t>Estimator</a:t>
            </a:r>
            <a:endParaRPr sz="2700"/>
          </a:p>
        </p:txBody>
      </p:sp>
      <p:grpSp>
        <p:nvGrpSpPr>
          <p:cNvPr id="4" name="object 4"/>
          <p:cNvGrpSpPr/>
          <p:nvPr/>
        </p:nvGrpSpPr>
        <p:grpSpPr>
          <a:xfrm>
            <a:off x="380999" y="1562099"/>
            <a:ext cx="5600700" cy="1200150"/>
            <a:chOff x="380999" y="1562099"/>
            <a:chExt cx="5600700" cy="1200150"/>
          </a:xfrm>
        </p:grpSpPr>
        <p:sp>
          <p:nvSpPr>
            <p:cNvPr id="5" name="object 5"/>
            <p:cNvSpPr/>
            <p:nvPr/>
          </p:nvSpPr>
          <p:spPr>
            <a:xfrm>
              <a:off x="385762" y="1566862"/>
              <a:ext cx="5591175" cy="1190625"/>
            </a:xfrm>
            <a:custGeom>
              <a:avLst/>
              <a:gdLst/>
              <a:ahLst/>
              <a:cxnLst/>
              <a:rect l="l" t="t" r="r" b="b"/>
              <a:pathLst>
                <a:path w="5591175" h="1190625">
                  <a:moveTo>
                    <a:pt x="5506627" y="1190624"/>
                  </a:moveTo>
                  <a:lnTo>
                    <a:pt x="84545" y="1190624"/>
                  </a:lnTo>
                  <a:lnTo>
                    <a:pt x="78661" y="1190045"/>
                  </a:lnTo>
                  <a:lnTo>
                    <a:pt x="35275" y="1172074"/>
                  </a:lnTo>
                  <a:lnTo>
                    <a:pt x="9161" y="1140254"/>
                  </a:lnTo>
                  <a:lnTo>
                    <a:pt x="0" y="1106078"/>
                  </a:lnTo>
                  <a:lnTo>
                    <a:pt x="0" y="11001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7" y="0"/>
                  </a:lnTo>
                  <a:lnTo>
                    <a:pt x="5546018" y="11948"/>
                  </a:lnTo>
                  <a:lnTo>
                    <a:pt x="5579224" y="45155"/>
                  </a:lnTo>
                  <a:lnTo>
                    <a:pt x="5591174" y="84545"/>
                  </a:lnTo>
                  <a:lnTo>
                    <a:pt x="5591174" y="1106078"/>
                  </a:lnTo>
                  <a:lnTo>
                    <a:pt x="5579224" y="1145468"/>
                  </a:lnTo>
                  <a:lnTo>
                    <a:pt x="5546018" y="1178675"/>
                  </a:lnTo>
                  <a:lnTo>
                    <a:pt x="5512512" y="1190045"/>
                  </a:lnTo>
                  <a:lnTo>
                    <a:pt x="5506627" y="119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762" y="1566862"/>
              <a:ext cx="5591175" cy="1190625"/>
            </a:xfrm>
            <a:custGeom>
              <a:avLst/>
              <a:gdLst/>
              <a:ahLst/>
              <a:cxnLst/>
              <a:rect l="l" t="t" r="r" b="b"/>
              <a:pathLst>
                <a:path w="5591175" h="1190625">
                  <a:moveTo>
                    <a:pt x="0" y="1100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7" y="0"/>
                  </a:lnTo>
                  <a:lnTo>
                    <a:pt x="5512512" y="579"/>
                  </a:lnTo>
                  <a:lnTo>
                    <a:pt x="5518339" y="1738"/>
                  </a:lnTo>
                  <a:lnTo>
                    <a:pt x="5524166" y="2897"/>
                  </a:lnTo>
                  <a:lnTo>
                    <a:pt x="5560469" y="22301"/>
                  </a:lnTo>
                  <a:lnTo>
                    <a:pt x="5564670" y="26503"/>
                  </a:lnTo>
                  <a:lnTo>
                    <a:pt x="5568872" y="30704"/>
                  </a:lnTo>
                  <a:lnTo>
                    <a:pt x="5584285" y="55859"/>
                  </a:lnTo>
                  <a:lnTo>
                    <a:pt x="5586559" y="61348"/>
                  </a:lnTo>
                  <a:lnTo>
                    <a:pt x="5588275" y="67006"/>
                  </a:lnTo>
                  <a:lnTo>
                    <a:pt x="5589435" y="72834"/>
                  </a:lnTo>
                  <a:lnTo>
                    <a:pt x="5590594" y="78661"/>
                  </a:lnTo>
                  <a:lnTo>
                    <a:pt x="5591174" y="84545"/>
                  </a:lnTo>
                  <a:lnTo>
                    <a:pt x="5591174" y="90487"/>
                  </a:lnTo>
                  <a:lnTo>
                    <a:pt x="5591174" y="1100137"/>
                  </a:lnTo>
                  <a:lnTo>
                    <a:pt x="5591174" y="1106078"/>
                  </a:lnTo>
                  <a:lnTo>
                    <a:pt x="5590594" y="1111963"/>
                  </a:lnTo>
                  <a:lnTo>
                    <a:pt x="5589435" y="1117790"/>
                  </a:lnTo>
                  <a:lnTo>
                    <a:pt x="5588275" y="1123617"/>
                  </a:lnTo>
                  <a:lnTo>
                    <a:pt x="5586559" y="1129275"/>
                  </a:lnTo>
                  <a:lnTo>
                    <a:pt x="5584285" y="1134764"/>
                  </a:lnTo>
                  <a:lnTo>
                    <a:pt x="5582012" y="1140254"/>
                  </a:lnTo>
                  <a:lnTo>
                    <a:pt x="5555898" y="1172074"/>
                  </a:lnTo>
                  <a:lnTo>
                    <a:pt x="5535314" y="1183736"/>
                  </a:lnTo>
                  <a:lnTo>
                    <a:pt x="5529824" y="1186010"/>
                  </a:lnTo>
                  <a:lnTo>
                    <a:pt x="5524166" y="1187726"/>
                  </a:lnTo>
                  <a:lnTo>
                    <a:pt x="5518339" y="1188885"/>
                  </a:lnTo>
                  <a:lnTo>
                    <a:pt x="5512512" y="1190045"/>
                  </a:lnTo>
                  <a:lnTo>
                    <a:pt x="5506627" y="1190624"/>
                  </a:lnTo>
                  <a:lnTo>
                    <a:pt x="5500687" y="1190624"/>
                  </a:lnTo>
                  <a:lnTo>
                    <a:pt x="90487" y="1190624"/>
                  </a:lnTo>
                  <a:lnTo>
                    <a:pt x="84545" y="1190624"/>
                  </a:lnTo>
                  <a:lnTo>
                    <a:pt x="78661" y="1190045"/>
                  </a:lnTo>
                  <a:lnTo>
                    <a:pt x="72834" y="1188885"/>
                  </a:lnTo>
                  <a:lnTo>
                    <a:pt x="67006" y="1187726"/>
                  </a:lnTo>
                  <a:lnTo>
                    <a:pt x="61348" y="1186010"/>
                  </a:lnTo>
                  <a:lnTo>
                    <a:pt x="55859" y="1183736"/>
                  </a:lnTo>
                  <a:lnTo>
                    <a:pt x="50370" y="1181462"/>
                  </a:lnTo>
                  <a:lnTo>
                    <a:pt x="45155" y="1178675"/>
                  </a:lnTo>
                  <a:lnTo>
                    <a:pt x="40215" y="1175374"/>
                  </a:lnTo>
                  <a:lnTo>
                    <a:pt x="35275" y="1172074"/>
                  </a:lnTo>
                  <a:lnTo>
                    <a:pt x="15249" y="1150409"/>
                  </a:lnTo>
                  <a:lnTo>
                    <a:pt x="11948" y="1145468"/>
                  </a:lnTo>
                  <a:lnTo>
                    <a:pt x="0" y="1106078"/>
                  </a:lnTo>
                  <a:lnTo>
                    <a:pt x="0" y="11001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024" y="1800224"/>
              <a:ext cx="247649" cy="34289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380999" y="2990849"/>
            <a:ext cx="5600700" cy="1428750"/>
            <a:chOff x="380999" y="2990849"/>
            <a:chExt cx="5600700" cy="1428750"/>
          </a:xfrm>
        </p:grpSpPr>
        <p:sp>
          <p:nvSpPr>
            <p:cNvPr id="9" name="object 9"/>
            <p:cNvSpPr/>
            <p:nvPr/>
          </p:nvSpPr>
          <p:spPr>
            <a:xfrm>
              <a:off x="385762" y="2995612"/>
              <a:ext cx="5591175" cy="1419225"/>
            </a:xfrm>
            <a:custGeom>
              <a:avLst/>
              <a:gdLst/>
              <a:ahLst/>
              <a:cxnLst/>
              <a:rect l="l" t="t" r="r" b="b"/>
              <a:pathLst>
                <a:path w="5591175" h="1419225">
                  <a:moveTo>
                    <a:pt x="5506627" y="1419224"/>
                  </a:moveTo>
                  <a:lnTo>
                    <a:pt x="84545" y="1419224"/>
                  </a:lnTo>
                  <a:lnTo>
                    <a:pt x="78661" y="1418645"/>
                  </a:lnTo>
                  <a:lnTo>
                    <a:pt x="35275" y="1400673"/>
                  </a:lnTo>
                  <a:lnTo>
                    <a:pt x="9161" y="1368854"/>
                  </a:lnTo>
                  <a:lnTo>
                    <a:pt x="0" y="1334678"/>
                  </a:lnTo>
                  <a:lnTo>
                    <a:pt x="0" y="13287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7" y="0"/>
                  </a:lnTo>
                  <a:lnTo>
                    <a:pt x="5546018" y="11948"/>
                  </a:lnTo>
                  <a:lnTo>
                    <a:pt x="5579224" y="45155"/>
                  </a:lnTo>
                  <a:lnTo>
                    <a:pt x="5591174" y="84545"/>
                  </a:lnTo>
                  <a:lnTo>
                    <a:pt x="5591174" y="1334678"/>
                  </a:lnTo>
                  <a:lnTo>
                    <a:pt x="5579224" y="1374068"/>
                  </a:lnTo>
                  <a:lnTo>
                    <a:pt x="5546018" y="1407275"/>
                  </a:lnTo>
                  <a:lnTo>
                    <a:pt x="5512512" y="1418645"/>
                  </a:lnTo>
                  <a:lnTo>
                    <a:pt x="5506627" y="1419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762" y="2995612"/>
              <a:ext cx="5591175" cy="1419225"/>
            </a:xfrm>
            <a:custGeom>
              <a:avLst/>
              <a:gdLst/>
              <a:ahLst/>
              <a:cxnLst/>
              <a:rect l="l" t="t" r="r" b="b"/>
              <a:pathLst>
                <a:path w="5591175" h="1419225">
                  <a:moveTo>
                    <a:pt x="0" y="13287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7" y="0"/>
                  </a:lnTo>
                  <a:lnTo>
                    <a:pt x="5512512" y="579"/>
                  </a:lnTo>
                  <a:lnTo>
                    <a:pt x="5518339" y="1738"/>
                  </a:lnTo>
                  <a:lnTo>
                    <a:pt x="5524166" y="2897"/>
                  </a:lnTo>
                  <a:lnTo>
                    <a:pt x="5560469" y="22301"/>
                  </a:lnTo>
                  <a:lnTo>
                    <a:pt x="5584285" y="55858"/>
                  </a:lnTo>
                  <a:lnTo>
                    <a:pt x="5586559" y="61347"/>
                  </a:lnTo>
                  <a:lnTo>
                    <a:pt x="5588275" y="67006"/>
                  </a:lnTo>
                  <a:lnTo>
                    <a:pt x="5589435" y="72833"/>
                  </a:lnTo>
                  <a:lnTo>
                    <a:pt x="5590594" y="78661"/>
                  </a:lnTo>
                  <a:lnTo>
                    <a:pt x="5591174" y="84545"/>
                  </a:lnTo>
                  <a:lnTo>
                    <a:pt x="5591174" y="90487"/>
                  </a:lnTo>
                  <a:lnTo>
                    <a:pt x="5591174" y="1328737"/>
                  </a:lnTo>
                  <a:lnTo>
                    <a:pt x="5591174" y="1334678"/>
                  </a:lnTo>
                  <a:lnTo>
                    <a:pt x="5590594" y="1340563"/>
                  </a:lnTo>
                  <a:lnTo>
                    <a:pt x="5589435" y="1346390"/>
                  </a:lnTo>
                  <a:lnTo>
                    <a:pt x="5588275" y="1352217"/>
                  </a:lnTo>
                  <a:lnTo>
                    <a:pt x="5586559" y="1357875"/>
                  </a:lnTo>
                  <a:lnTo>
                    <a:pt x="5584285" y="1363364"/>
                  </a:lnTo>
                  <a:lnTo>
                    <a:pt x="5582012" y="1368854"/>
                  </a:lnTo>
                  <a:lnTo>
                    <a:pt x="5564670" y="1392721"/>
                  </a:lnTo>
                  <a:lnTo>
                    <a:pt x="5560469" y="1396922"/>
                  </a:lnTo>
                  <a:lnTo>
                    <a:pt x="5535314" y="1412336"/>
                  </a:lnTo>
                  <a:lnTo>
                    <a:pt x="5529824" y="1414610"/>
                  </a:lnTo>
                  <a:lnTo>
                    <a:pt x="5524166" y="1416326"/>
                  </a:lnTo>
                  <a:lnTo>
                    <a:pt x="5518339" y="1417485"/>
                  </a:lnTo>
                  <a:lnTo>
                    <a:pt x="5512512" y="1418645"/>
                  </a:lnTo>
                  <a:lnTo>
                    <a:pt x="5506627" y="1419224"/>
                  </a:lnTo>
                  <a:lnTo>
                    <a:pt x="5500687" y="1419224"/>
                  </a:lnTo>
                  <a:lnTo>
                    <a:pt x="90487" y="1419224"/>
                  </a:lnTo>
                  <a:lnTo>
                    <a:pt x="84545" y="1419224"/>
                  </a:lnTo>
                  <a:lnTo>
                    <a:pt x="78661" y="1418645"/>
                  </a:lnTo>
                  <a:lnTo>
                    <a:pt x="72834" y="1417485"/>
                  </a:lnTo>
                  <a:lnTo>
                    <a:pt x="67006" y="1416326"/>
                  </a:lnTo>
                  <a:lnTo>
                    <a:pt x="61348" y="1414610"/>
                  </a:lnTo>
                  <a:lnTo>
                    <a:pt x="55859" y="1412336"/>
                  </a:lnTo>
                  <a:lnTo>
                    <a:pt x="50370" y="1410062"/>
                  </a:lnTo>
                  <a:lnTo>
                    <a:pt x="26503" y="1392721"/>
                  </a:lnTo>
                  <a:lnTo>
                    <a:pt x="22301" y="1388520"/>
                  </a:lnTo>
                  <a:lnTo>
                    <a:pt x="18550" y="1383949"/>
                  </a:lnTo>
                  <a:lnTo>
                    <a:pt x="15249" y="1379009"/>
                  </a:lnTo>
                  <a:lnTo>
                    <a:pt x="11948" y="1374068"/>
                  </a:lnTo>
                  <a:lnTo>
                    <a:pt x="0" y="1334678"/>
                  </a:lnTo>
                  <a:lnTo>
                    <a:pt x="0" y="13287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024" y="3228974"/>
              <a:ext cx="361949" cy="3428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968375" y="1768475"/>
            <a:ext cx="4417060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Regression </a:t>
            </a:r>
            <a:r>
              <a:rPr sz="135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Models</a:t>
            </a:r>
            <a:endParaRPr sz="135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Traditional</a:t>
            </a:r>
            <a:r>
              <a:rPr sz="12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regression</a:t>
            </a:r>
            <a:r>
              <a:rPr sz="12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techniques</a:t>
            </a:r>
            <a:r>
              <a:rPr sz="12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20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continuous</a:t>
            </a:r>
            <a:r>
              <a:rPr sz="12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value</a:t>
            </a:r>
            <a:r>
              <a:rPr sz="12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prediction,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providing a foundation for cost </a:t>
            </a:r>
            <a:r>
              <a:rPr sz="12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estimation.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2675" y="3197225"/>
            <a:ext cx="4707890" cy="998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TabNet</a:t>
            </a:r>
            <a:endParaRPr sz="135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200" spc="-8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deep</a:t>
            </a:r>
            <a:r>
              <a:rPr sz="120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learning model</a:t>
            </a:r>
            <a:r>
              <a:rPr sz="120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specifically effective</a:t>
            </a:r>
            <a:r>
              <a:rPr sz="120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with tabular</a:t>
            </a:r>
            <a:r>
              <a:rPr sz="120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data, </a:t>
            </a:r>
            <a:r>
              <a:rPr sz="12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capable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of handling complex relationships between repair costs and </a:t>
            </a:r>
            <a:r>
              <a:rPr sz="12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various factors.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299" y="4721225"/>
            <a:ext cx="201612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500" spc="-65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Training</a:t>
            </a:r>
            <a:r>
              <a:rPr sz="1500" spc="-35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500" spc="-1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Process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0999" y="5143499"/>
            <a:ext cx="800100" cy="1009650"/>
            <a:chOff x="380999" y="5143499"/>
            <a:chExt cx="800100" cy="1009650"/>
          </a:xfrm>
        </p:grpSpPr>
        <p:sp>
          <p:nvSpPr>
            <p:cNvPr id="16" name="object 16"/>
            <p:cNvSpPr/>
            <p:nvPr/>
          </p:nvSpPr>
          <p:spPr>
            <a:xfrm>
              <a:off x="385762" y="5148262"/>
              <a:ext cx="790575" cy="1000125"/>
            </a:xfrm>
            <a:custGeom>
              <a:avLst/>
              <a:gdLst/>
              <a:ahLst/>
              <a:cxnLst/>
              <a:rect l="l" t="t" r="r" b="b"/>
              <a:pathLst>
                <a:path w="790575" h="1000125">
                  <a:moveTo>
                    <a:pt x="723828" y="1000124"/>
                  </a:moveTo>
                  <a:lnTo>
                    <a:pt x="66746" y="1000124"/>
                  </a:lnTo>
                  <a:lnTo>
                    <a:pt x="62101" y="999667"/>
                  </a:lnTo>
                  <a:lnTo>
                    <a:pt x="24240" y="982517"/>
                  </a:lnTo>
                  <a:lnTo>
                    <a:pt x="2287" y="947224"/>
                  </a:lnTo>
                  <a:lnTo>
                    <a:pt x="0" y="933377"/>
                  </a:lnTo>
                  <a:lnTo>
                    <a:pt x="0" y="9286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723828" y="0"/>
                  </a:lnTo>
                  <a:lnTo>
                    <a:pt x="762725" y="14645"/>
                  </a:lnTo>
                  <a:lnTo>
                    <a:pt x="786931" y="48432"/>
                  </a:lnTo>
                  <a:lnTo>
                    <a:pt x="790574" y="66746"/>
                  </a:lnTo>
                  <a:lnTo>
                    <a:pt x="790574" y="933377"/>
                  </a:lnTo>
                  <a:lnTo>
                    <a:pt x="775929" y="972275"/>
                  </a:lnTo>
                  <a:lnTo>
                    <a:pt x="742141" y="996481"/>
                  </a:lnTo>
                  <a:lnTo>
                    <a:pt x="728473" y="999667"/>
                  </a:lnTo>
                  <a:lnTo>
                    <a:pt x="723828" y="100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5762" y="5148262"/>
              <a:ext cx="790575" cy="1000125"/>
            </a:xfrm>
            <a:custGeom>
              <a:avLst/>
              <a:gdLst/>
              <a:ahLst/>
              <a:cxnLst/>
              <a:rect l="l" t="t" r="r" b="b"/>
              <a:pathLst>
                <a:path w="790575" h="1000125">
                  <a:moveTo>
                    <a:pt x="0" y="928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719137" y="0"/>
                  </a:lnTo>
                  <a:lnTo>
                    <a:pt x="723828" y="0"/>
                  </a:lnTo>
                  <a:lnTo>
                    <a:pt x="728473" y="457"/>
                  </a:lnTo>
                  <a:lnTo>
                    <a:pt x="733074" y="1372"/>
                  </a:lnTo>
                  <a:lnTo>
                    <a:pt x="737674" y="2287"/>
                  </a:lnTo>
                  <a:lnTo>
                    <a:pt x="742141" y="3642"/>
                  </a:lnTo>
                  <a:lnTo>
                    <a:pt x="746475" y="5438"/>
                  </a:lnTo>
                  <a:lnTo>
                    <a:pt x="750808" y="7232"/>
                  </a:lnTo>
                  <a:lnTo>
                    <a:pt x="754925" y="9433"/>
                  </a:lnTo>
                  <a:lnTo>
                    <a:pt x="758825" y="12039"/>
                  </a:lnTo>
                  <a:lnTo>
                    <a:pt x="762725" y="14645"/>
                  </a:lnTo>
                  <a:lnTo>
                    <a:pt x="766334" y="17606"/>
                  </a:lnTo>
                  <a:lnTo>
                    <a:pt x="769651" y="20923"/>
                  </a:lnTo>
                  <a:lnTo>
                    <a:pt x="772968" y="24239"/>
                  </a:lnTo>
                  <a:lnTo>
                    <a:pt x="775929" y="27848"/>
                  </a:lnTo>
                  <a:lnTo>
                    <a:pt x="778535" y="31748"/>
                  </a:lnTo>
                  <a:lnTo>
                    <a:pt x="781141" y="35649"/>
                  </a:lnTo>
                  <a:lnTo>
                    <a:pt x="783341" y="39765"/>
                  </a:lnTo>
                  <a:lnTo>
                    <a:pt x="785136" y="44099"/>
                  </a:lnTo>
                  <a:lnTo>
                    <a:pt x="786931" y="48432"/>
                  </a:lnTo>
                  <a:lnTo>
                    <a:pt x="788287" y="52899"/>
                  </a:lnTo>
                  <a:lnTo>
                    <a:pt x="789202" y="57500"/>
                  </a:lnTo>
                  <a:lnTo>
                    <a:pt x="790117" y="62100"/>
                  </a:lnTo>
                  <a:lnTo>
                    <a:pt x="790574" y="66746"/>
                  </a:lnTo>
                  <a:lnTo>
                    <a:pt x="790574" y="71437"/>
                  </a:lnTo>
                  <a:lnTo>
                    <a:pt x="790574" y="928687"/>
                  </a:lnTo>
                  <a:lnTo>
                    <a:pt x="790574" y="933377"/>
                  </a:lnTo>
                  <a:lnTo>
                    <a:pt x="790117" y="938023"/>
                  </a:lnTo>
                  <a:lnTo>
                    <a:pt x="789202" y="942623"/>
                  </a:lnTo>
                  <a:lnTo>
                    <a:pt x="788287" y="947224"/>
                  </a:lnTo>
                  <a:lnTo>
                    <a:pt x="786931" y="951690"/>
                  </a:lnTo>
                  <a:lnTo>
                    <a:pt x="785136" y="956024"/>
                  </a:lnTo>
                  <a:lnTo>
                    <a:pt x="783341" y="960358"/>
                  </a:lnTo>
                  <a:lnTo>
                    <a:pt x="781141" y="964474"/>
                  </a:lnTo>
                  <a:lnTo>
                    <a:pt x="778535" y="968375"/>
                  </a:lnTo>
                  <a:lnTo>
                    <a:pt x="775929" y="972275"/>
                  </a:lnTo>
                  <a:lnTo>
                    <a:pt x="772968" y="975883"/>
                  </a:lnTo>
                  <a:lnTo>
                    <a:pt x="769651" y="979200"/>
                  </a:lnTo>
                  <a:lnTo>
                    <a:pt x="766334" y="982517"/>
                  </a:lnTo>
                  <a:lnTo>
                    <a:pt x="746475" y="994686"/>
                  </a:lnTo>
                  <a:lnTo>
                    <a:pt x="742141" y="996481"/>
                  </a:lnTo>
                  <a:lnTo>
                    <a:pt x="737674" y="997836"/>
                  </a:lnTo>
                  <a:lnTo>
                    <a:pt x="733074" y="998751"/>
                  </a:lnTo>
                  <a:lnTo>
                    <a:pt x="728473" y="999667"/>
                  </a:lnTo>
                  <a:lnTo>
                    <a:pt x="723828" y="1000124"/>
                  </a:lnTo>
                  <a:lnTo>
                    <a:pt x="719137" y="1000124"/>
                  </a:lnTo>
                  <a:lnTo>
                    <a:pt x="71437" y="1000124"/>
                  </a:lnTo>
                  <a:lnTo>
                    <a:pt x="66746" y="1000124"/>
                  </a:lnTo>
                  <a:lnTo>
                    <a:pt x="62101" y="999667"/>
                  </a:lnTo>
                  <a:lnTo>
                    <a:pt x="57500" y="998751"/>
                  </a:lnTo>
                  <a:lnTo>
                    <a:pt x="52900" y="997836"/>
                  </a:lnTo>
                  <a:lnTo>
                    <a:pt x="48433" y="996481"/>
                  </a:lnTo>
                  <a:lnTo>
                    <a:pt x="44099" y="994686"/>
                  </a:lnTo>
                  <a:lnTo>
                    <a:pt x="39765" y="992891"/>
                  </a:lnTo>
                  <a:lnTo>
                    <a:pt x="35649" y="990690"/>
                  </a:lnTo>
                  <a:lnTo>
                    <a:pt x="31748" y="988084"/>
                  </a:lnTo>
                  <a:lnTo>
                    <a:pt x="27848" y="985478"/>
                  </a:lnTo>
                  <a:lnTo>
                    <a:pt x="24240" y="982517"/>
                  </a:lnTo>
                  <a:lnTo>
                    <a:pt x="20923" y="979200"/>
                  </a:lnTo>
                  <a:lnTo>
                    <a:pt x="17606" y="975883"/>
                  </a:lnTo>
                  <a:lnTo>
                    <a:pt x="5437" y="956024"/>
                  </a:lnTo>
                  <a:lnTo>
                    <a:pt x="3642" y="951690"/>
                  </a:lnTo>
                  <a:lnTo>
                    <a:pt x="2287" y="947224"/>
                  </a:lnTo>
                  <a:lnTo>
                    <a:pt x="1372" y="942623"/>
                  </a:lnTo>
                  <a:lnTo>
                    <a:pt x="457" y="938023"/>
                  </a:lnTo>
                  <a:lnTo>
                    <a:pt x="0" y="933377"/>
                  </a:lnTo>
                  <a:lnTo>
                    <a:pt x="0" y="928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274" y="5267324"/>
              <a:ext cx="200024" cy="3047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492125" y="5614670"/>
            <a:ext cx="57404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5415" marR="5080" indent="-133350">
              <a:lnSpc>
                <a:spcPct val="119000"/>
              </a:lnSpc>
              <a:spcBef>
                <a:spcPts val="100"/>
              </a:spcBef>
            </a:pP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Historical </a:t>
            </a: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Data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5899" y="5591174"/>
            <a:ext cx="133349" cy="11429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1933574" y="5143499"/>
            <a:ext cx="962025" cy="1009650"/>
            <a:chOff x="1933574" y="5143499"/>
            <a:chExt cx="962025" cy="1009650"/>
          </a:xfrm>
        </p:grpSpPr>
        <p:sp>
          <p:nvSpPr>
            <p:cNvPr id="22" name="object 22"/>
            <p:cNvSpPr/>
            <p:nvPr/>
          </p:nvSpPr>
          <p:spPr>
            <a:xfrm>
              <a:off x="1938337" y="5148262"/>
              <a:ext cx="952500" cy="1000125"/>
            </a:xfrm>
            <a:custGeom>
              <a:avLst/>
              <a:gdLst/>
              <a:ahLst/>
              <a:cxnLst/>
              <a:rect l="l" t="t" r="r" b="b"/>
              <a:pathLst>
                <a:path w="952500" h="1000125">
                  <a:moveTo>
                    <a:pt x="885753" y="1000124"/>
                  </a:moveTo>
                  <a:lnTo>
                    <a:pt x="66746" y="1000124"/>
                  </a:lnTo>
                  <a:lnTo>
                    <a:pt x="62101" y="999667"/>
                  </a:lnTo>
                  <a:lnTo>
                    <a:pt x="24240" y="982517"/>
                  </a:lnTo>
                  <a:lnTo>
                    <a:pt x="2287" y="947224"/>
                  </a:lnTo>
                  <a:lnTo>
                    <a:pt x="0" y="933377"/>
                  </a:lnTo>
                  <a:lnTo>
                    <a:pt x="0" y="9286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885753" y="0"/>
                  </a:lnTo>
                  <a:lnTo>
                    <a:pt x="924650" y="14645"/>
                  </a:lnTo>
                  <a:lnTo>
                    <a:pt x="948856" y="48432"/>
                  </a:lnTo>
                  <a:lnTo>
                    <a:pt x="952500" y="66746"/>
                  </a:lnTo>
                  <a:lnTo>
                    <a:pt x="952500" y="933377"/>
                  </a:lnTo>
                  <a:lnTo>
                    <a:pt x="937854" y="972275"/>
                  </a:lnTo>
                  <a:lnTo>
                    <a:pt x="904066" y="996481"/>
                  </a:lnTo>
                  <a:lnTo>
                    <a:pt x="890398" y="999667"/>
                  </a:lnTo>
                  <a:lnTo>
                    <a:pt x="885753" y="100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938337" y="5148262"/>
              <a:ext cx="952500" cy="1000125"/>
            </a:xfrm>
            <a:custGeom>
              <a:avLst/>
              <a:gdLst/>
              <a:ahLst/>
              <a:cxnLst/>
              <a:rect l="l" t="t" r="r" b="b"/>
              <a:pathLst>
                <a:path w="952500" h="1000125">
                  <a:moveTo>
                    <a:pt x="0" y="928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881062" y="0"/>
                  </a:lnTo>
                  <a:lnTo>
                    <a:pt x="885753" y="0"/>
                  </a:lnTo>
                  <a:lnTo>
                    <a:pt x="890398" y="457"/>
                  </a:lnTo>
                  <a:lnTo>
                    <a:pt x="894998" y="1372"/>
                  </a:lnTo>
                  <a:lnTo>
                    <a:pt x="899599" y="2287"/>
                  </a:lnTo>
                  <a:lnTo>
                    <a:pt x="904066" y="3642"/>
                  </a:lnTo>
                  <a:lnTo>
                    <a:pt x="908400" y="5438"/>
                  </a:lnTo>
                  <a:lnTo>
                    <a:pt x="912733" y="7232"/>
                  </a:lnTo>
                  <a:lnTo>
                    <a:pt x="916850" y="9433"/>
                  </a:lnTo>
                  <a:lnTo>
                    <a:pt x="920750" y="12039"/>
                  </a:lnTo>
                  <a:lnTo>
                    <a:pt x="924650" y="14645"/>
                  </a:lnTo>
                  <a:lnTo>
                    <a:pt x="928259" y="17606"/>
                  </a:lnTo>
                  <a:lnTo>
                    <a:pt x="931576" y="20923"/>
                  </a:lnTo>
                  <a:lnTo>
                    <a:pt x="934893" y="24239"/>
                  </a:lnTo>
                  <a:lnTo>
                    <a:pt x="947061" y="44099"/>
                  </a:lnTo>
                  <a:lnTo>
                    <a:pt x="948856" y="48432"/>
                  </a:lnTo>
                  <a:lnTo>
                    <a:pt x="950212" y="52899"/>
                  </a:lnTo>
                  <a:lnTo>
                    <a:pt x="951127" y="57500"/>
                  </a:lnTo>
                  <a:lnTo>
                    <a:pt x="952042" y="62100"/>
                  </a:lnTo>
                  <a:lnTo>
                    <a:pt x="952500" y="66746"/>
                  </a:lnTo>
                  <a:lnTo>
                    <a:pt x="952500" y="71437"/>
                  </a:lnTo>
                  <a:lnTo>
                    <a:pt x="952500" y="928687"/>
                  </a:lnTo>
                  <a:lnTo>
                    <a:pt x="952500" y="933377"/>
                  </a:lnTo>
                  <a:lnTo>
                    <a:pt x="952042" y="938023"/>
                  </a:lnTo>
                  <a:lnTo>
                    <a:pt x="951127" y="942623"/>
                  </a:lnTo>
                  <a:lnTo>
                    <a:pt x="950212" y="947224"/>
                  </a:lnTo>
                  <a:lnTo>
                    <a:pt x="948856" y="951690"/>
                  </a:lnTo>
                  <a:lnTo>
                    <a:pt x="947061" y="956024"/>
                  </a:lnTo>
                  <a:lnTo>
                    <a:pt x="945266" y="960358"/>
                  </a:lnTo>
                  <a:lnTo>
                    <a:pt x="931576" y="979200"/>
                  </a:lnTo>
                  <a:lnTo>
                    <a:pt x="928259" y="982517"/>
                  </a:lnTo>
                  <a:lnTo>
                    <a:pt x="924650" y="985478"/>
                  </a:lnTo>
                  <a:lnTo>
                    <a:pt x="920750" y="988084"/>
                  </a:lnTo>
                  <a:lnTo>
                    <a:pt x="916850" y="990690"/>
                  </a:lnTo>
                  <a:lnTo>
                    <a:pt x="912733" y="992891"/>
                  </a:lnTo>
                  <a:lnTo>
                    <a:pt x="908400" y="994686"/>
                  </a:lnTo>
                  <a:lnTo>
                    <a:pt x="904066" y="996481"/>
                  </a:lnTo>
                  <a:lnTo>
                    <a:pt x="899599" y="997836"/>
                  </a:lnTo>
                  <a:lnTo>
                    <a:pt x="894998" y="998751"/>
                  </a:lnTo>
                  <a:lnTo>
                    <a:pt x="890398" y="999667"/>
                  </a:lnTo>
                  <a:lnTo>
                    <a:pt x="885753" y="1000124"/>
                  </a:lnTo>
                  <a:lnTo>
                    <a:pt x="881062" y="1000124"/>
                  </a:lnTo>
                  <a:lnTo>
                    <a:pt x="71437" y="1000124"/>
                  </a:lnTo>
                  <a:lnTo>
                    <a:pt x="66746" y="1000124"/>
                  </a:lnTo>
                  <a:lnTo>
                    <a:pt x="62101" y="999667"/>
                  </a:lnTo>
                  <a:lnTo>
                    <a:pt x="57500" y="998751"/>
                  </a:lnTo>
                  <a:lnTo>
                    <a:pt x="52900" y="997836"/>
                  </a:lnTo>
                  <a:lnTo>
                    <a:pt x="48433" y="996481"/>
                  </a:lnTo>
                  <a:lnTo>
                    <a:pt x="44099" y="994686"/>
                  </a:lnTo>
                  <a:lnTo>
                    <a:pt x="39765" y="992891"/>
                  </a:lnTo>
                  <a:lnTo>
                    <a:pt x="20923" y="979200"/>
                  </a:lnTo>
                  <a:lnTo>
                    <a:pt x="17606" y="975883"/>
                  </a:lnTo>
                  <a:lnTo>
                    <a:pt x="14645" y="972275"/>
                  </a:lnTo>
                  <a:lnTo>
                    <a:pt x="12039" y="968375"/>
                  </a:lnTo>
                  <a:lnTo>
                    <a:pt x="9433" y="964474"/>
                  </a:lnTo>
                  <a:lnTo>
                    <a:pt x="7232" y="960358"/>
                  </a:lnTo>
                  <a:lnTo>
                    <a:pt x="5437" y="956024"/>
                  </a:lnTo>
                  <a:lnTo>
                    <a:pt x="3642" y="951690"/>
                  </a:lnTo>
                  <a:lnTo>
                    <a:pt x="2287" y="947224"/>
                  </a:lnTo>
                  <a:lnTo>
                    <a:pt x="1372" y="942623"/>
                  </a:lnTo>
                  <a:lnTo>
                    <a:pt x="457" y="938023"/>
                  </a:lnTo>
                  <a:lnTo>
                    <a:pt x="0" y="933377"/>
                  </a:lnTo>
                  <a:lnTo>
                    <a:pt x="0" y="928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6474" y="5267324"/>
              <a:ext cx="285749" cy="3047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048123" y="5614670"/>
            <a:ext cx="73723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5730">
              <a:lnSpc>
                <a:spcPct val="119000"/>
              </a:lnSpc>
              <a:spcBef>
                <a:spcPts val="100"/>
              </a:spcBef>
            </a:pP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Feature Engineering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19449" y="5591174"/>
            <a:ext cx="123824" cy="114299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657599" y="5143499"/>
            <a:ext cx="723900" cy="1009650"/>
            <a:chOff x="3657599" y="5143499"/>
            <a:chExt cx="723900" cy="1009650"/>
          </a:xfrm>
        </p:grpSpPr>
        <p:sp>
          <p:nvSpPr>
            <p:cNvPr id="28" name="object 28"/>
            <p:cNvSpPr/>
            <p:nvPr/>
          </p:nvSpPr>
          <p:spPr>
            <a:xfrm>
              <a:off x="3662362" y="5148262"/>
              <a:ext cx="714375" cy="1000125"/>
            </a:xfrm>
            <a:custGeom>
              <a:avLst/>
              <a:gdLst/>
              <a:ahLst/>
              <a:cxnLst/>
              <a:rect l="l" t="t" r="r" b="b"/>
              <a:pathLst>
                <a:path w="714375" h="1000125">
                  <a:moveTo>
                    <a:pt x="647627" y="1000124"/>
                  </a:moveTo>
                  <a:lnTo>
                    <a:pt x="66746" y="1000124"/>
                  </a:lnTo>
                  <a:lnTo>
                    <a:pt x="62101" y="999667"/>
                  </a:lnTo>
                  <a:lnTo>
                    <a:pt x="24240" y="982517"/>
                  </a:lnTo>
                  <a:lnTo>
                    <a:pt x="2287" y="947224"/>
                  </a:lnTo>
                  <a:lnTo>
                    <a:pt x="0" y="933377"/>
                  </a:lnTo>
                  <a:lnTo>
                    <a:pt x="0" y="9286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647627" y="0"/>
                  </a:lnTo>
                  <a:lnTo>
                    <a:pt x="686525" y="14645"/>
                  </a:lnTo>
                  <a:lnTo>
                    <a:pt x="710731" y="48432"/>
                  </a:lnTo>
                  <a:lnTo>
                    <a:pt x="714374" y="66746"/>
                  </a:lnTo>
                  <a:lnTo>
                    <a:pt x="714374" y="933377"/>
                  </a:lnTo>
                  <a:lnTo>
                    <a:pt x="699728" y="972275"/>
                  </a:lnTo>
                  <a:lnTo>
                    <a:pt x="665940" y="996481"/>
                  </a:lnTo>
                  <a:lnTo>
                    <a:pt x="652273" y="999667"/>
                  </a:lnTo>
                  <a:lnTo>
                    <a:pt x="647627" y="100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62362" y="5148262"/>
              <a:ext cx="714375" cy="1000125"/>
            </a:xfrm>
            <a:custGeom>
              <a:avLst/>
              <a:gdLst/>
              <a:ahLst/>
              <a:cxnLst/>
              <a:rect l="l" t="t" r="r" b="b"/>
              <a:pathLst>
                <a:path w="714375" h="1000125">
                  <a:moveTo>
                    <a:pt x="0" y="928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2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642937" y="0"/>
                  </a:lnTo>
                  <a:lnTo>
                    <a:pt x="647627" y="0"/>
                  </a:lnTo>
                  <a:lnTo>
                    <a:pt x="652273" y="457"/>
                  </a:lnTo>
                  <a:lnTo>
                    <a:pt x="656873" y="1372"/>
                  </a:lnTo>
                  <a:lnTo>
                    <a:pt x="661473" y="2287"/>
                  </a:lnTo>
                  <a:lnTo>
                    <a:pt x="665940" y="3642"/>
                  </a:lnTo>
                  <a:lnTo>
                    <a:pt x="670274" y="5438"/>
                  </a:lnTo>
                  <a:lnTo>
                    <a:pt x="674608" y="7232"/>
                  </a:lnTo>
                  <a:lnTo>
                    <a:pt x="678724" y="9433"/>
                  </a:lnTo>
                  <a:lnTo>
                    <a:pt x="682624" y="12039"/>
                  </a:lnTo>
                  <a:lnTo>
                    <a:pt x="686525" y="14645"/>
                  </a:lnTo>
                  <a:lnTo>
                    <a:pt x="710731" y="48432"/>
                  </a:lnTo>
                  <a:lnTo>
                    <a:pt x="713001" y="57500"/>
                  </a:lnTo>
                  <a:lnTo>
                    <a:pt x="713917" y="62100"/>
                  </a:lnTo>
                  <a:lnTo>
                    <a:pt x="714374" y="66746"/>
                  </a:lnTo>
                  <a:lnTo>
                    <a:pt x="714374" y="71437"/>
                  </a:lnTo>
                  <a:lnTo>
                    <a:pt x="714374" y="928687"/>
                  </a:lnTo>
                  <a:lnTo>
                    <a:pt x="714374" y="933377"/>
                  </a:lnTo>
                  <a:lnTo>
                    <a:pt x="713916" y="938023"/>
                  </a:lnTo>
                  <a:lnTo>
                    <a:pt x="713001" y="942623"/>
                  </a:lnTo>
                  <a:lnTo>
                    <a:pt x="712086" y="947224"/>
                  </a:lnTo>
                  <a:lnTo>
                    <a:pt x="710731" y="951690"/>
                  </a:lnTo>
                  <a:lnTo>
                    <a:pt x="708936" y="956024"/>
                  </a:lnTo>
                  <a:lnTo>
                    <a:pt x="707141" y="960358"/>
                  </a:lnTo>
                  <a:lnTo>
                    <a:pt x="682624" y="988084"/>
                  </a:lnTo>
                  <a:lnTo>
                    <a:pt x="678724" y="990690"/>
                  </a:lnTo>
                  <a:lnTo>
                    <a:pt x="674608" y="992891"/>
                  </a:lnTo>
                  <a:lnTo>
                    <a:pt x="670274" y="994686"/>
                  </a:lnTo>
                  <a:lnTo>
                    <a:pt x="665940" y="996481"/>
                  </a:lnTo>
                  <a:lnTo>
                    <a:pt x="661473" y="997836"/>
                  </a:lnTo>
                  <a:lnTo>
                    <a:pt x="656873" y="998751"/>
                  </a:lnTo>
                  <a:lnTo>
                    <a:pt x="652273" y="999667"/>
                  </a:lnTo>
                  <a:lnTo>
                    <a:pt x="647627" y="1000124"/>
                  </a:lnTo>
                  <a:lnTo>
                    <a:pt x="642937" y="1000124"/>
                  </a:lnTo>
                  <a:lnTo>
                    <a:pt x="71437" y="1000124"/>
                  </a:lnTo>
                  <a:lnTo>
                    <a:pt x="66746" y="1000124"/>
                  </a:lnTo>
                  <a:lnTo>
                    <a:pt x="62101" y="999667"/>
                  </a:lnTo>
                  <a:lnTo>
                    <a:pt x="57500" y="998751"/>
                  </a:lnTo>
                  <a:lnTo>
                    <a:pt x="52899" y="997836"/>
                  </a:lnTo>
                  <a:lnTo>
                    <a:pt x="48432" y="996481"/>
                  </a:lnTo>
                  <a:lnTo>
                    <a:pt x="44099" y="994686"/>
                  </a:lnTo>
                  <a:lnTo>
                    <a:pt x="39765" y="992891"/>
                  </a:lnTo>
                  <a:lnTo>
                    <a:pt x="20923" y="979200"/>
                  </a:lnTo>
                  <a:lnTo>
                    <a:pt x="17606" y="975883"/>
                  </a:lnTo>
                  <a:lnTo>
                    <a:pt x="14645" y="972275"/>
                  </a:lnTo>
                  <a:lnTo>
                    <a:pt x="12039" y="968375"/>
                  </a:lnTo>
                  <a:lnTo>
                    <a:pt x="9432" y="964474"/>
                  </a:lnTo>
                  <a:lnTo>
                    <a:pt x="7232" y="960358"/>
                  </a:lnTo>
                  <a:lnTo>
                    <a:pt x="5437" y="956024"/>
                  </a:lnTo>
                  <a:lnTo>
                    <a:pt x="3642" y="951690"/>
                  </a:lnTo>
                  <a:lnTo>
                    <a:pt x="2287" y="947224"/>
                  </a:lnTo>
                  <a:lnTo>
                    <a:pt x="1372" y="942623"/>
                  </a:lnTo>
                  <a:lnTo>
                    <a:pt x="457" y="938023"/>
                  </a:lnTo>
                  <a:lnTo>
                    <a:pt x="0" y="933377"/>
                  </a:lnTo>
                  <a:lnTo>
                    <a:pt x="0" y="928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05249" y="5267324"/>
              <a:ext cx="228599" cy="3047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767534" y="5614670"/>
            <a:ext cx="502284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515">
              <a:lnSpc>
                <a:spcPct val="119000"/>
              </a:lnSpc>
              <a:spcBef>
                <a:spcPts val="100"/>
              </a:spcBef>
            </a:pP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Model </a:t>
            </a: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Training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32" name="object 3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705349" y="5591174"/>
            <a:ext cx="123824" cy="114299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5143499" y="5143499"/>
            <a:ext cx="838200" cy="1009650"/>
            <a:chOff x="5143499" y="5143499"/>
            <a:chExt cx="838200" cy="1009650"/>
          </a:xfrm>
        </p:grpSpPr>
        <p:sp>
          <p:nvSpPr>
            <p:cNvPr id="34" name="object 34"/>
            <p:cNvSpPr/>
            <p:nvPr/>
          </p:nvSpPr>
          <p:spPr>
            <a:xfrm>
              <a:off x="5148262" y="5148262"/>
              <a:ext cx="828675" cy="1000125"/>
            </a:xfrm>
            <a:custGeom>
              <a:avLst/>
              <a:gdLst/>
              <a:ahLst/>
              <a:cxnLst/>
              <a:rect l="l" t="t" r="r" b="b"/>
              <a:pathLst>
                <a:path w="828675" h="1000125">
                  <a:moveTo>
                    <a:pt x="761927" y="1000124"/>
                  </a:moveTo>
                  <a:lnTo>
                    <a:pt x="66746" y="1000124"/>
                  </a:lnTo>
                  <a:lnTo>
                    <a:pt x="62100" y="999667"/>
                  </a:lnTo>
                  <a:lnTo>
                    <a:pt x="24239" y="982517"/>
                  </a:lnTo>
                  <a:lnTo>
                    <a:pt x="2287" y="947224"/>
                  </a:lnTo>
                  <a:lnTo>
                    <a:pt x="0" y="933377"/>
                  </a:lnTo>
                  <a:lnTo>
                    <a:pt x="0" y="9286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761927" y="0"/>
                  </a:lnTo>
                  <a:lnTo>
                    <a:pt x="800825" y="14645"/>
                  </a:lnTo>
                  <a:lnTo>
                    <a:pt x="825031" y="48432"/>
                  </a:lnTo>
                  <a:lnTo>
                    <a:pt x="828674" y="66746"/>
                  </a:lnTo>
                  <a:lnTo>
                    <a:pt x="828674" y="933377"/>
                  </a:lnTo>
                  <a:lnTo>
                    <a:pt x="814028" y="972275"/>
                  </a:lnTo>
                  <a:lnTo>
                    <a:pt x="780240" y="996481"/>
                  </a:lnTo>
                  <a:lnTo>
                    <a:pt x="766572" y="999667"/>
                  </a:lnTo>
                  <a:lnTo>
                    <a:pt x="761927" y="1000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48262" y="5148262"/>
              <a:ext cx="828675" cy="1000125"/>
            </a:xfrm>
            <a:custGeom>
              <a:avLst/>
              <a:gdLst/>
              <a:ahLst/>
              <a:cxnLst/>
              <a:rect l="l" t="t" r="r" b="b"/>
              <a:pathLst>
                <a:path w="828675" h="1000125">
                  <a:moveTo>
                    <a:pt x="0" y="928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9433" y="35649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757237" y="0"/>
                  </a:lnTo>
                  <a:lnTo>
                    <a:pt x="761927" y="0"/>
                  </a:lnTo>
                  <a:lnTo>
                    <a:pt x="766572" y="457"/>
                  </a:lnTo>
                  <a:lnTo>
                    <a:pt x="796925" y="12039"/>
                  </a:lnTo>
                  <a:lnTo>
                    <a:pt x="800825" y="14645"/>
                  </a:lnTo>
                  <a:lnTo>
                    <a:pt x="804434" y="17606"/>
                  </a:lnTo>
                  <a:lnTo>
                    <a:pt x="807750" y="20923"/>
                  </a:lnTo>
                  <a:lnTo>
                    <a:pt x="811067" y="24239"/>
                  </a:lnTo>
                  <a:lnTo>
                    <a:pt x="827301" y="57500"/>
                  </a:lnTo>
                  <a:lnTo>
                    <a:pt x="828217" y="62100"/>
                  </a:lnTo>
                  <a:lnTo>
                    <a:pt x="828674" y="66746"/>
                  </a:lnTo>
                  <a:lnTo>
                    <a:pt x="828674" y="71437"/>
                  </a:lnTo>
                  <a:lnTo>
                    <a:pt x="828674" y="928687"/>
                  </a:lnTo>
                  <a:lnTo>
                    <a:pt x="828674" y="933377"/>
                  </a:lnTo>
                  <a:lnTo>
                    <a:pt x="828217" y="938023"/>
                  </a:lnTo>
                  <a:lnTo>
                    <a:pt x="827301" y="942623"/>
                  </a:lnTo>
                  <a:lnTo>
                    <a:pt x="826386" y="947224"/>
                  </a:lnTo>
                  <a:lnTo>
                    <a:pt x="825031" y="951690"/>
                  </a:lnTo>
                  <a:lnTo>
                    <a:pt x="823236" y="956024"/>
                  </a:lnTo>
                  <a:lnTo>
                    <a:pt x="821441" y="960358"/>
                  </a:lnTo>
                  <a:lnTo>
                    <a:pt x="807750" y="979200"/>
                  </a:lnTo>
                  <a:lnTo>
                    <a:pt x="804434" y="982517"/>
                  </a:lnTo>
                  <a:lnTo>
                    <a:pt x="771173" y="998751"/>
                  </a:lnTo>
                  <a:lnTo>
                    <a:pt x="766572" y="999667"/>
                  </a:lnTo>
                  <a:lnTo>
                    <a:pt x="761927" y="1000124"/>
                  </a:lnTo>
                  <a:lnTo>
                    <a:pt x="757237" y="1000124"/>
                  </a:lnTo>
                  <a:lnTo>
                    <a:pt x="71437" y="1000124"/>
                  </a:lnTo>
                  <a:lnTo>
                    <a:pt x="66746" y="1000124"/>
                  </a:lnTo>
                  <a:lnTo>
                    <a:pt x="62100" y="999667"/>
                  </a:lnTo>
                  <a:lnTo>
                    <a:pt x="57500" y="998751"/>
                  </a:lnTo>
                  <a:lnTo>
                    <a:pt x="52899" y="997836"/>
                  </a:lnTo>
                  <a:lnTo>
                    <a:pt x="48432" y="996481"/>
                  </a:lnTo>
                  <a:lnTo>
                    <a:pt x="44099" y="994686"/>
                  </a:lnTo>
                  <a:lnTo>
                    <a:pt x="39765" y="992891"/>
                  </a:lnTo>
                  <a:lnTo>
                    <a:pt x="20923" y="979200"/>
                  </a:lnTo>
                  <a:lnTo>
                    <a:pt x="17606" y="975883"/>
                  </a:lnTo>
                  <a:lnTo>
                    <a:pt x="1372" y="942623"/>
                  </a:lnTo>
                  <a:lnTo>
                    <a:pt x="457" y="938023"/>
                  </a:lnTo>
                  <a:lnTo>
                    <a:pt x="0" y="933377"/>
                  </a:lnTo>
                  <a:lnTo>
                    <a:pt x="0" y="928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8299" y="5267324"/>
              <a:ext cx="228599" cy="3047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5251945" y="5614670"/>
            <a:ext cx="61849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9385">
              <a:lnSpc>
                <a:spcPct val="119000"/>
              </a:lnSpc>
              <a:spcBef>
                <a:spcPts val="100"/>
              </a:spcBef>
            </a:pP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Cost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Prediction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210299" y="3257550"/>
            <a:ext cx="5600700" cy="781050"/>
            <a:chOff x="6210299" y="3257550"/>
            <a:chExt cx="5600700" cy="781050"/>
          </a:xfrm>
        </p:grpSpPr>
        <p:sp>
          <p:nvSpPr>
            <p:cNvPr id="39" name="object 39"/>
            <p:cNvSpPr/>
            <p:nvPr/>
          </p:nvSpPr>
          <p:spPr>
            <a:xfrm>
              <a:off x="6229349" y="3262312"/>
              <a:ext cx="5577205" cy="771525"/>
            </a:xfrm>
            <a:custGeom>
              <a:avLst/>
              <a:gdLst/>
              <a:ahLst/>
              <a:cxnLst/>
              <a:rect l="l" t="t" r="r" b="b"/>
              <a:pathLst>
                <a:path w="5577205" h="771525">
                  <a:moveTo>
                    <a:pt x="5492341" y="771524"/>
                  </a:moveTo>
                  <a:lnTo>
                    <a:pt x="71196" y="771524"/>
                  </a:lnTo>
                  <a:lnTo>
                    <a:pt x="66240" y="770945"/>
                  </a:lnTo>
                  <a:lnTo>
                    <a:pt x="29703" y="752973"/>
                  </a:lnTo>
                  <a:lnTo>
                    <a:pt x="7713" y="721153"/>
                  </a:lnTo>
                  <a:lnTo>
                    <a:pt x="0" y="686978"/>
                  </a:lnTo>
                  <a:lnTo>
                    <a:pt x="0" y="681037"/>
                  </a:lnTo>
                  <a:lnTo>
                    <a:pt x="0" y="84545"/>
                  </a:lnTo>
                  <a:lnTo>
                    <a:pt x="10060" y="45155"/>
                  </a:lnTo>
                  <a:lnTo>
                    <a:pt x="38025" y="11948"/>
                  </a:lnTo>
                  <a:lnTo>
                    <a:pt x="71196" y="0"/>
                  </a:lnTo>
                  <a:lnTo>
                    <a:pt x="5492341" y="0"/>
                  </a:lnTo>
                  <a:lnTo>
                    <a:pt x="5531730" y="11948"/>
                  </a:lnTo>
                  <a:lnTo>
                    <a:pt x="5564937" y="45155"/>
                  </a:lnTo>
                  <a:lnTo>
                    <a:pt x="5576885" y="84545"/>
                  </a:lnTo>
                  <a:lnTo>
                    <a:pt x="5576885" y="686978"/>
                  </a:lnTo>
                  <a:lnTo>
                    <a:pt x="5564936" y="726368"/>
                  </a:lnTo>
                  <a:lnTo>
                    <a:pt x="5531730" y="759575"/>
                  </a:lnTo>
                  <a:lnTo>
                    <a:pt x="5498225" y="770945"/>
                  </a:lnTo>
                  <a:lnTo>
                    <a:pt x="5492341" y="77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258763" y="3257549"/>
              <a:ext cx="5552440" cy="781050"/>
            </a:xfrm>
            <a:custGeom>
              <a:avLst/>
              <a:gdLst/>
              <a:ahLst/>
              <a:cxnLst/>
              <a:rect l="l" t="t" r="r" b="b"/>
              <a:pathLst>
                <a:path w="5552440" h="781050">
                  <a:moveTo>
                    <a:pt x="5552224" y="95250"/>
                  </a:moveTo>
                  <a:lnTo>
                    <a:pt x="5540972" y="50304"/>
                  </a:lnTo>
                  <a:lnTo>
                    <a:pt x="5524779" y="28409"/>
                  </a:lnTo>
                  <a:lnTo>
                    <a:pt x="5524335" y="27901"/>
                  </a:lnTo>
                  <a:lnTo>
                    <a:pt x="5484584" y="4089"/>
                  </a:lnTo>
                  <a:lnTo>
                    <a:pt x="5456974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5456974" y="9525"/>
                  </a:lnTo>
                  <a:lnTo>
                    <a:pt x="5497436" y="19659"/>
                  </a:lnTo>
                  <a:lnTo>
                    <a:pt x="5528272" y="47625"/>
                  </a:lnTo>
                  <a:lnTo>
                    <a:pt x="5542292" y="86817"/>
                  </a:lnTo>
                  <a:lnTo>
                    <a:pt x="5542699" y="95250"/>
                  </a:lnTo>
                  <a:lnTo>
                    <a:pt x="5542699" y="685800"/>
                  </a:lnTo>
                  <a:lnTo>
                    <a:pt x="5532564" y="726262"/>
                  </a:lnTo>
                  <a:lnTo>
                    <a:pt x="5504612" y="757097"/>
                  </a:lnTo>
                  <a:lnTo>
                    <a:pt x="5474119" y="769797"/>
                  </a:lnTo>
                  <a:lnTo>
                    <a:pt x="5474411" y="769797"/>
                  </a:lnTo>
                  <a:lnTo>
                    <a:pt x="5465419" y="771118"/>
                  </a:lnTo>
                  <a:lnTo>
                    <a:pt x="5456974" y="771525"/>
                  </a:lnTo>
                  <a:lnTo>
                    <a:pt x="39204" y="771525"/>
                  </a:lnTo>
                  <a:lnTo>
                    <a:pt x="31915" y="769353"/>
                  </a:lnTo>
                  <a:lnTo>
                    <a:pt x="24904" y="765009"/>
                  </a:lnTo>
                  <a:lnTo>
                    <a:pt x="22263" y="763130"/>
                  </a:lnTo>
                  <a:lnTo>
                    <a:pt x="0" y="768705"/>
                  </a:lnTo>
                  <a:lnTo>
                    <a:pt x="37401" y="780605"/>
                  </a:lnTo>
                  <a:lnTo>
                    <a:pt x="46774" y="781050"/>
                  </a:lnTo>
                  <a:lnTo>
                    <a:pt x="5456974" y="781050"/>
                  </a:lnTo>
                  <a:lnTo>
                    <a:pt x="5498249" y="771525"/>
                  </a:lnTo>
                  <a:lnTo>
                    <a:pt x="5501919" y="769797"/>
                  </a:lnTo>
                  <a:lnTo>
                    <a:pt x="5536196" y="738733"/>
                  </a:lnTo>
                  <a:lnTo>
                    <a:pt x="5551779" y="695185"/>
                  </a:lnTo>
                  <a:lnTo>
                    <a:pt x="5552224" y="685800"/>
                  </a:lnTo>
                  <a:lnTo>
                    <a:pt x="5552224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210299" y="3269737"/>
              <a:ext cx="71120" cy="756920"/>
            </a:xfrm>
            <a:custGeom>
              <a:avLst/>
              <a:gdLst/>
              <a:ahLst/>
              <a:cxnLst/>
              <a:rect l="l" t="t" r="r" b="b"/>
              <a:pathLst>
                <a:path w="71120" h="756920">
                  <a:moveTo>
                    <a:pt x="48753" y="756673"/>
                  </a:moveTo>
                  <a:lnTo>
                    <a:pt x="16037" y="726539"/>
                  </a:lnTo>
                  <a:lnTo>
                    <a:pt x="453" y="682994"/>
                  </a:lnTo>
                  <a:lnTo>
                    <a:pt x="0" y="673611"/>
                  </a:lnTo>
                  <a:lnTo>
                    <a:pt x="0" y="83062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4" y="5557"/>
                  </a:lnTo>
                  <a:lnTo>
                    <a:pt x="68282" y="7470"/>
                  </a:lnTo>
                  <a:lnTo>
                    <a:pt x="63493" y="11770"/>
                  </a:lnTo>
                  <a:lnTo>
                    <a:pt x="42449" y="50256"/>
                  </a:lnTo>
                  <a:lnTo>
                    <a:pt x="38100" y="83062"/>
                  </a:lnTo>
                  <a:lnTo>
                    <a:pt x="38100" y="673611"/>
                  </a:lnTo>
                  <a:lnTo>
                    <a:pt x="44855" y="714062"/>
                  </a:lnTo>
                  <a:lnTo>
                    <a:pt x="68282" y="749202"/>
                  </a:lnTo>
                  <a:lnTo>
                    <a:pt x="70985" y="751115"/>
                  </a:lnTo>
                  <a:lnTo>
                    <a:pt x="48753" y="756673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400800" y="34194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3"/>
                  </a:lnTo>
                  <a:lnTo>
                    <a:pt x="169404" y="449530"/>
                  </a:lnTo>
                  <a:lnTo>
                    <a:pt x="127441" y="433736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3"/>
                  </a:lnTo>
                  <a:lnTo>
                    <a:pt x="5852" y="176659"/>
                  </a:lnTo>
                  <a:lnTo>
                    <a:pt x="20265" y="134201"/>
                  </a:lnTo>
                  <a:lnTo>
                    <a:pt x="42684" y="95371"/>
                  </a:lnTo>
                  <a:lnTo>
                    <a:pt x="72249" y="61661"/>
                  </a:lnTo>
                  <a:lnTo>
                    <a:pt x="107820" y="34366"/>
                  </a:lnTo>
                  <a:lnTo>
                    <a:pt x="148034" y="14536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3"/>
                  </a:lnTo>
                  <a:lnTo>
                    <a:pt x="322997" y="20266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7" y="422833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E9B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6210299" y="4191000"/>
            <a:ext cx="5600700" cy="781050"/>
            <a:chOff x="6210299" y="4191000"/>
            <a:chExt cx="5600700" cy="781050"/>
          </a:xfrm>
        </p:grpSpPr>
        <p:sp>
          <p:nvSpPr>
            <p:cNvPr id="44" name="object 44"/>
            <p:cNvSpPr/>
            <p:nvPr/>
          </p:nvSpPr>
          <p:spPr>
            <a:xfrm>
              <a:off x="6229349" y="4195762"/>
              <a:ext cx="5577205" cy="771525"/>
            </a:xfrm>
            <a:custGeom>
              <a:avLst/>
              <a:gdLst/>
              <a:ahLst/>
              <a:cxnLst/>
              <a:rect l="l" t="t" r="r" b="b"/>
              <a:pathLst>
                <a:path w="5577205" h="771525">
                  <a:moveTo>
                    <a:pt x="5492341" y="771524"/>
                  </a:moveTo>
                  <a:lnTo>
                    <a:pt x="71196" y="771524"/>
                  </a:lnTo>
                  <a:lnTo>
                    <a:pt x="66240" y="770945"/>
                  </a:lnTo>
                  <a:lnTo>
                    <a:pt x="29703" y="752974"/>
                  </a:lnTo>
                  <a:lnTo>
                    <a:pt x="7713" y="721154"/>
                  </a:lnTo>
                  <a:lnTo>
                    <a:pt x="0" y="686978"/>
                  </a:lnTo>
                  <a:lnTo>
                    <a:pt x="0" y="681037"/>
                  </a:lnTo>
                  <a:lnTo>
                    <a:pt x="0" y="84545"/>
                  </a:lnTo>
                  <a:lnTo>
                    <a:pt x="10060" y="45154"/>
                  </a:lnTo>
                  <a:lnTo>
                    <a:pt x="38025" y="11948"/>
                  </a:lnTo>
                  <a:lnTo>
                    <a:pt x="71196" y="0"/>
                  </a:lnTo>
                  <a:lnTo>
                    <a:pt x="5492341" y="0"/>
                  </a:lnTo>
                  <a:lnTo>
                    <a:pt x="5531730" y="11948"/>
                  </a:lnTo>
                  <a:lnTo>
                    <a:pt x="5564937" y="45154"/>
                  </a:lnTo>
                  <a:lnTo>
                    <a:pt x="5576885" y="84545"/>
                  </a:lnTo>
                  <a:lnTo>
                    <a:pt x="5576885" y="686978"/>
                  </a:lnTo>
                  <a:lnTo>
                    <a:pt x="5564936" y="726369"/>
                  </a:lnTo>
                  <a:lnTo>
                    <a:pt x="5531730" y="759575"/>
                  </a:lnTo>
                  <a:lnTo>
                    <a:pt x="5498225" y="770945"/>
                  </a:lnTo>
                  <a:lnTo>
                    <a:pt x="5492341" y="77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58763" y="4191000"/>
              <a:ext cx="5552440" cy="781050"/>
            </a:xfrm>
            <a:custGeom>
              <a:avLst/>
              <a:gdLst/>
              <a:ahLst/>
              <a:cxnLst/>
              <a:rect l="l" t="t" r="r" b="b"/>
              <a:pathLst>
                <a:path w="5552440" h="781050">
                  <a:moveTo>
                    <a:pt x="5552224" y="95250"/>
                  </a:moveTo>
                  <a:lnTo>
                    <a:pt x="5540972" y="50304"/>
                  </a:lnTo>
                  <a:lnTo>
                    <a:pt x="5524779" y="28409"/>
                  </a:lnTo>
                  <a:lnTo>
                    <a:pt x="5524335" y="27901"/>
                  </a:lnTo>
                  <a:lnTo>
                    <a:pt x="5484584" y="4089"/>
                  </a:lnTo>
                  <a:lnTo>
                    <a:pt x="5456974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5456974" y="9525"/>
                  </a:lnTo>
                  <a:lnTo>
                    <a:pt x="5497436" y="19659"/>
                  </a:lnTo>
                  <a:lnTo>
                    <a:pt x="5517591" y="34632"/>
                  </a:lnTo>
                  <a:lnTo>
                    <a:pt x="5523281" y="40894"/>
                  </a:lnTo>
                  <a:lnTo>
                    <a:pt x="5541073" y="78524"/>
                  </a:lnTo>
                  <a:lnTo>
                    <a:pt x="5542699" y="95250"/>
                  </a:lnTo>
                  <a:lnTo>
                    <a:pt x="5542699" y="685800"/>
                  </a:lnTo>
                  <a:lnTo>
                    <a:pt x="5532564" y="726262"/>
                  </a:lnTo>
                  <a:lnTo>
                    <a:pt x="5504612" y="757097"/>
                  </a:lnTo>
                  <a:lnTo>
                    <a:pt x="5474119" y="769797"/>
                  </a:lnTo>
                  <a:lnTo>
                    <a:pt x="5474411" y="769797"/>
                  </a:lnTo>
                  <a:lnTo>
                    <a:pt x="5465419" y="771118"/>
                  </a:lnTo>
                  <a:lnTo>
                    <a:pt x="5456974" y="771525"/>
                  </a:lnTo>
                  <a:lnTo>
                    <a:pt x="39204" y="771525"/>
                  </a:lnTo>
                  <a:lnTo>
                    <a:pt x="31915" y="769353"/>
                  </a:lnTo>
                  <a:lnTo>
                    <a:pt x="24904" y="765009"/>
                  </a:lnTo>
                  <a:lnTo>
                    <a:pt x="22263" y="763130"/>
                  </a:lnTo>
                  <a:lnTo>
                    <a:pt x="0" y="768705"/>
                  </a:lnTo>
                  <a:lnTo>
                    <a:pt x="37401" y="780605"/>
                  </a:lnTo>
                  <a:lnTo>
                    <a:pt x="46774" y="781050"/>
                  </a:lnTo>
                  <a:lnTo>
                    <a:pt x="5456974" y="781050"/>
                  </a:lnTo>
                  <a:lnTo>
                    <a:pt x="5498249" y="771525"/>
                  </a:lnTo>
                  <a:lnTo>
                    <a:pt x="5501919" y="769797"/>
                  </a:lnTo>
                  <a:lnTo>
                    <a:pt x="5536196" y="738733"/>
                  </a:lnTo>
                  <a:lnTo>
                    <a:pt x="5551779" y="695185"/>
                  </a:lnTo>
                  <a:lnTo>
                    <a:pt x="5552224" y="685800"/>
                  </a:lnTo>
                  <a:lnTo>
                    <a:pt x="5552224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10299" y="4203187"/>
              <a:ext cx="71120" cy="756920"/>
            </a:xfrm>
            <a:custGeom>
              <a:avLst/>
              <a:gdLst/>
              <a:ahLst/>
              <a:cxnLst/>
              <a:rect l="l" t="t" r="r" b="b"/>
              <a:pathLst>
                <a:path w="71120" h="756920">
                  <a:moveTo>
                    <a:pt x="48753" y="756673"/>
                  </a:moveTo>
                  <a:lnTo>
                    <a:pt x="16037" y="726539"/>
                  </a:lnTo>
                  <a:lnTo>
                    <a:pt x="453" y="682994"/>
                  </a:lnTo>
                  <a:lnTo>
                    <a:pt x="0" y="673612"/>
                  </a:lnTo>
                  <a:lnTo>
                    <a:pt x="0" y="83062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3" y="5557"/>
                  </a:lnTo>
                  <a:lnTo>
                    <a:pt x="68282" y="7470"/>
                  </a:lnTo>
                  <a:lnTo>
                    <a:pt x="63493" y="11770"/>
                  </a:lnTo>
                  <a:lnTo>
                    <a:pt x="42449" y="50255"/>
                  </a:lnTo>
                  <a:lnTo>
                    <a:pt x="38100" y="83062"/>
                  </a:lnTo>
                  <a:lnTo>
                    <a:pt x="38100" y="673612"/>
                  </a:lnTo>
                  <a:lnTo>
                    <a:pt x="44855" y="714062"/>
                  </a:lnTo>
                  <a:lnTo>
                    <a:pt x="68282" y="749202"/>
                  </a:lnTo>
                  <a:lnTo>
                    <a:pt x="70984" y="751116"/>
                  </a:lnTo>
                  <a:lnTo>
                    <a:pt x="48753" y="756673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400800" y="43529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9"/>
                  </a:lnTo>
                  <a:lnTo>
                    <a:pt x="127441" y="433735"/>
                  </a:lnTo>
                  <a:lnTo>
                    <a:pt x="89364" y="410058"/>
                  </a:lnTo>
                  <a:lnTo>
                    <a:pt x="56638" y="379409"/>
                  </a:lnTo>
                  <a:lnTo>
                    <a:pt x="30521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9"/>
                  </a:lnTo>
                  <a:lnTo>
                    <a:pt x="20265" y="134200"/>
                  </a:lnTo>
                  <a:lnTo>
                    <a:pt x="42684" y="95370"/>
                  </a:lnTo>
                  <a:lnTo>
                    <a:pt x="72249" y="61661"/>
                  </a:lnTo>
                  <a:lnTo>
                    <a:pt x="107820" y="34366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7" y="20265"/>
                  </a:lnTo>
                  <a:lnTo>
                    <a:pt x="361827" y="42685"/>
                  </a:lnTo>
                  <a:lnTo>
                    <a:pt x="395538" y="72249"/>
                  </a:lnTo>
                  <a:lnTo>
                    <a:pt x="422832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3" y="361828"/>
                  </a:lnTo>
                  <a:lnTo>
                    <a:pt x="384949" y="395538"/>
                  </a:lnTo>
                  <a:lnTo>
                    <a:pt x="349377" y="422832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8" name="object 48"/>
          <p:cNvGrpSpPr/>
          <p:nvPr/>
        </p:nvGrpSpPr>
        <p:grpSpPr>
          <a:xfrm>
            <a:off x="6210299" y="5124450"/>
            <a:ext cx="5600700" cy="781050"/>
            <a:chOff x="6210299" y="5124450"/>
            <a:chExt cx="5600700" cy="781050"/>
          </a:xfrm>
        </p:grpSpPr>
        <p:sp>
          <p:nvSpPr>
            <p:cNvPr id="49" name="object 49"/>
            <p:cNvSpPr/>
            <p:nvPr/>
          </p:nvSpPr>
          <p:spPr>
            <a:xfrm>
              <a:off x="6229349" y="5129212"/>
              <a:ext cx="5577205" cy="771525"/>
            </a:xfrm>
            <a:custGeom>
              <a:avLst/>
              <a:gdLst/>
              <a:ahLst/>
              <a:cxnLst/>
              <a:rect l="l" t="t" r="r" b="b"/>
              <a:pathLst>
                <a:path w="5577205" h="771525">
                  <a:moveTo>
                    <a:pt x="5492341" y="771524"/>
                  </a:moveTo>
                  <a:lnTo>
                    <a:pt x="71196" y="771524"/>
                  </a:lnTo>
                  <a:lnTo>
                    <a:pt x="66240" y="770944"/>
                  </a:lnTo>
                  <a:lnTo>
                    <a:pt x="29703" y="752973"/>
                  </a:lnTo>
                  <a:lnTo>
                    <a:pt x="7713" y="721154"/>
                  </a:lnTo>
                  <a:lnTo>
                    <a:pt x="0" y="686978"/>
                  </a:lnTo>
                  <a:lnTo>
                    <a:pt x="0" y="681037"/>
                  </a:lnTo>
                  <a:lnTo>
                    <a:pt x="0" y="84545"/>
                  </a:lnTo>
                  <a:lnTo>
                    <a:pt x="10060" y="45154"/>
                  </a:lnTo>
                  <a:lnTo>
                    <a:pt x="38025" y="11948"/>
                  </a:lnTo>
                  <a:lnTo>
                    <a:pt x="71196" y="0"/>
                  </a:lnTo>
                  <a:lnTo>
                    <a:pt x="5492341" y="0"/>
                  </a:lnTo>
                  <a:lnTo>
                    <a:pt x="5531730" y="11948"/>
                  </a:lnTo>
                  <a:lnTo>
                    <a:pt x="5564937" y="45154"/>
                  </a:lnTo>
                  <a:lnTo>
                    <a:pt x="5576885" y="84545"/>
                  </a:lnTo>
                  <a:lnTo>
                    <a:pt x="5576885" y="686978"/>
                  </a:lnTo>
                  <a:lnTo>
                    <a:pt x="5564936" y="726369"/>
                  </a:lnTo>
                  <a:lnTo>
                    <a:pt x="5531730" y="759574"/>
                  </a:lnTo>
                  <a:lnTo>
                    <a:pt x="5498225" y="770944"/>
                  </a:lnTo>
                  <a:lnTo>
                    <a:pt x="5492341" y="77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258763" y="5124450"/>
              <a:ext cx="5552440" cy="781050"/>
            </a:xfrm>
            <a:custGeom>
              <a:avLst/>
              <a:gdLst/>
              <a:ahLst/>
              <a:cxnLst/>
              <a:rect l="l" t="t" r="r" b="b"/>
              <a:pathLst>
                <a:path w="5552440" h="781050">
                  <a:moveTo>
                    <a:pt x="5552224" y="95250"/>
                  </a:moveTo>
                  <a:lnTo>
                    <a:pt x="5540972" y="50304"/>
                  </a:lnTo>
                  <a:lnTo>
                    <a:pt x="5524779" y="28409"/>
                  </a:lnTo>
                  <a:lnTo>
                    <a:pt x="5524335" y="27901"/>
                  </a:lnTo>
                  <a:lnTo>
                    <a:pt x="5484584" y="4089"/>
                  </a:lnTo>
                  <a:lnTo>
                    <a:pt x="5456974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5456974" y="9525"/>
                  </a:lnTo>
                  <a:lnTo>
                    <a:pt x="5497436" y="19659"/>
                  </a:lnTo>
                  <a:lnTo>
                    <a:pt x="5517591" y="34632"/>
                  </a:lnTo>
                  <a:lnTo>
                    <a:pt x="5523281" y="40894"/>
                  </a:lnTo>
                  <a:lnTo>
                    <a:pt x="5541073" y="78524"/>
                  </a:lnTo>
                  <a:lnTo>
                    <a:pt x="5542699" y="95250"/>
                  </a:lnTo>
                  <a:lnTo>
                    <a:pt x="5542699" y="685800"/>
                  </a:lnTo>
                  <a:lnTo>
                    <a:pt x="5532564" y="726262"/>
                  </a:lnTo>
                  <a:lnTo>
                    <a:pt x="5504612" y="757097"/>
                  </a:lnTo>
                  <a:lnTo>
                    <a:pt x="5474119" y="769797"/>
                  </a:lnTo>
                  <a:lnTo>
                    <a:pt x="5474411" y="769797"/>
                  </a:lnTo>
                  <a:lnTo>
                    <a:pt x="5465419" y="771118"/>
                  </a:lnTo>
                  <a:lnTo>
                    <a:pt x="5456974" y="771525"/>
                  </a:lnTo>
                  <a:lnTo>
                    <a:pt x="39204" y="771525"/>
                  </a:lnTo>
                  <a:lnTo>
                    <a:pt x="31915" y="769353"/>
                  </a:lnTo>
                  <a:lnTo>
                    <a:pt x="24904" y="765009"/>
                  </a:lnTo>
                  <a:lnTo>
                    <a:pt x="22263" y="763130"/>
                  </a:lnTo>
                  <a:lnTo>
                    <a:pt x="0" y="768705"/>
                  </a:lnTo>
                  <a:lnTo>
                    <a:pt x="37401" y="780605"/>
                  </a:lnTo>
                  <a:lnTo>
                    <a:pt x="46774" y="781050"/>
                  </a:lnTo>
                  <a:lnTo>
                    <a:pt x="5456974" y="781050"/>
                  </a:lnTo>
                  <a:lnTo>
                    <a:pt x="5498249" y="771525"/>
                  </a:lnTo>
                  <a:lnTo>
                    <a:pt x="5501919" y="769797"/>
                  </a:lnTo>
                  <a:lnTo>
                    <a:pt x="5536196" y="738733"/>
                  </a:lnTo>
                  <a:lnTo>
                    <a:pt x="5551779" y="695185"/>
                  </a:lnTo>
                  <a:lnTo>
                    <a:pt x="5552224" y="685800"/>
                  </a:lnTo>
                  <a:lnTo>
                    <a:pt x="5552224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210299" y="5136637"/>
              <a:ext cx="71120" cy="756920"/>
            </a:xfrm>
            <a:custGeom>
              <a:avLst/>
              <a:gdLst/>
              <a:ahLst/>
              <a:cxnLst/>
              <a:rect l="l" t="t" r="r" b="b"/>
              <a:pathLst>
                <a:path w="71120" h="756920">
                  <a:moveTo>
                    <a:pt x="48753" y="756673"/>
                  </a:moveTo>
                  <a:lnTo>
                    <a:pt x="16037" y="726539"/>
                  </a:lnTo>
                  <a:lnTo>
                    <a:pt x="453" y="682994"/>
                  </a:lnTo>
                  <a:lnTo>
                    <a:pt x="0" y="673612"/>
                  </a:lnTo>
                  <a:lnTo>
                    <a:pt x="0" y="83062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3" y="5557"/>
                  </a:lnTo>
                  <a:lnTo>
                    <a:pt x="68282" y="7470"/>
                  </a:lnTo>
                  <a:lnTo>
                    <a:pt x="63493" y="11770"/>
                  </a:lnTo>
                  <a:lnTo>
                    <a:pt x="42449" y="50255"/>
                  </a:lnTo>
                  <a:lnTo>
                    <a:pt x="38100" y="83062"/>
                  </a:lnTo>
                  <a:lnTo>
                    <a:pt x="38100" y="673612"/>
                  </a:lnTo>
                  <a:lnTo>
                    <a:pt x="44855" y="714062"/>
                  </a:lnTo>
                  <a:lnTo>
                    <a:pt x="68282" y="749202"/>
                  </a:lnTo>
                  <a:lnTo>
                    <a:pt x="70985" y="751116"/>
                  </a:lnTo>
                  <a:lnTo>
                    <a:pt x="48753" y="756673"/>
                  </a:lnTo>
                  <a:close/>
                </a:path>
              </a:pathLst>
            </a:custGeom>
            <a:solidFill>
              <a:srgbClr val="EF53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6400800" y="52863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2" y="457199"/>
                  </a:lnTo>
                  <a:lnTo>
                    <a:pt x="213643" y="456832"/>
                  </a:lnTo>
                  <a:lnTo>
                    <a:pt x="169404" y="449528"/>
                  </a:lnTo>
                  <a:lnTo>
                    <a:pt x="127441" y="433735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1" y="342963"/>
                  </a:lnTo>
                  <a:lnTo>
                    <a:pt x="12016" y="302122"/>
                  </a:lnTo>
                  <a:lnTo>
                    <a:pt x="1834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7"/>
                  </a:lnTo>
                  <a:lnTo>
                    <a:pt x="20265" y="134200"/>
                  </a:lnTo>
                  <a:lnTo>
                    <a:pt x="42684" y="95370"/>
                  </a:lnTo>
                  <a:lnTo>
                    <a:pt x="72249" y="61660"/>
                  </a:lnTo>
                  <a:lnTo>
                    <a:pt x="107820" y="34364"/>
                  </a:lnTo>
                  <a:lnTo>
                    <a:pt x="148034" y="14535"/>
                  </a:lnTo>
                  <a:lnTo>
                    <a:pt x="191344" y="2931"/>
                  </a:lnTo>
                  <a:lnTo>
                    <a:pt x="221112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7" y="20265"/>
                  </a:lnTo>
                  <a:lnTo>
                    <a:pt x="361827" y="42683"/>
                  </a:lnTo>
                  <a:lnTo>
                    <a:pt x="395538" y="72248"/>
                  </a:lnTo>
                  <a:lnTo>
                    <a:pt x="422832" y="107821"/>
                  </a:lnTo>
                  <a:lnTo>
                    <a:pt x="442663" y="148034"/>
                  </a:lnTo>
                  <a:lnTo>
                    <a:pt x="454267" y="191344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39"/>
                  </a:lnTo>
                  <a:lnTo>
                    <a:pt x="436933" y="322998"/>
                  </a:lnTo>
                  <a:lnTo>
                    <a:pt x="414513" y="361827"/>
                  </a:lnTo>
                  <a:lnTo>
                    <a:pt x="384949" y="395538"/>
                  </a:lnTo>
                  <a:lnTo>
                    <a:pt x="349377" y="422832"/>
                  </a:lnTo>
                  <a:lnTo>
                    <a:pt x="309163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368299" y="1092200"/>
            <a:ext cx="73158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1365" algn="l"/>
              </a:tabLst>
            </a:pPr>
            <a:r>
              <a:rPr sz="1800" b="1" spc="-2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Technical</a:t>
            </a:r>
            <a:r>
              <a:rPr sz="1800" b="1" spc="-4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Approach</a:t>
            </a:r>
            <a:r>
              <a:rPr sz="1800" b="1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	Data </a:t>
            </a:r>
            <a:r>
              <a:rPr sz="1800" b="1" spc="-1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Sources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210299" y="1562099"/>
            <a:ext cx="2724150" cy="933450"/>
            <a:chOff x="6210299" y="1562099"/>
            <a:chExt cx="2724150" cy="933450"/>
          </a:xfrm>
        </p:grpSpPr>
        <p:sp>
          <p:nvSpPr>
            <p:cNvPr id="55" name="object 55"/>
            <p:cNvSpPr/>
            <p:nvPr/>
          </p:nvSpPr>
          <p:spPr>
            <a:xfrm>
              <a:off x="6215062" y="1566862"/>
              <a:ext cx="2714625" cy="923925"/>
            </a:xfrm>
            <a:custGeom>
              <a:avLst/>
              <a:gdLst/>
              <a:ahLst/>
              <a:cxnLst/>
              <a:rect l="l" t="t" r="r" b="b"/>
              <a:pathLst>
                <a:path w="2714625" h="923925">
                  <a:moveTo>
                    <a:pt x="2630078" y="923924"/>
                  </a:moveTo>
                  <a:lnTo>
                    <a:pt x="84545" y="923924"/>
                  </a:lnTo>
                  <a:lnTo>
                    <a:pt x="78661" y="923345"/>
                  </a:lnTo>
                  <a:lnTo>
                    <a:pt x="35275" y="905373"/>
                  </a:lnTo>
                  <a:lnTo>
                    <a:pt x="9161" y="873554"/>
                  </a:lnTo>
                  <a:lnTo>
                    <a:pt x="0" y="839378"/>
                  </a:lnTo>
                  <a:lnTo>
                    <a:pt x="0" y="8334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8"/>
                  </a:lnTo>
                  <a:lnTo>
                    <a:pt x="2702674" y="45155"/>
                  </a:lnTo>
                  <a:lnTo>
                    <a:pt x="2714624" y="84545"/>
                  </a:lnTo>
                  <a:lnTo>
                    <a:pt x="2714624" y="839378"/>
                  </a:lnTo>
                  <a:lnTo>
                    <a:pt x="2702674" y="878769"/>
                  </a:lnTo>
                  <a:lnTo>
                    <a:pt x="2669468" y="911975"/>
                  </a:lnTo>
                  <a:lnTo>
                    <a:pt x="2635962" y="923345"/>
                  </a:lnTo>
                  <a:lnTo>
                    <a:pt x="2630078" y="923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215062" y="1566862"/>
              <a:ext cx="2714625" cy="923925"/>
            </a:xfrm>
            <a:custGeom>
              <a:avLst/>
              <a:gdLst/>
              <a:ahLst/>
              <a:cxnLst/>
              <a:rect l="l" t="t" r="r" b="b"/>
              <a:pathLst>
                <a:path w="2714625" h="923925">
                  <a:moveTo>
                    <a:pt x="0" y="8334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2" y="579"/>
                  </a:lnTo>
                  <a:lnTo>
                    <a:pt x="2641789" y="1738"/>
                  </a:lnTo>
                  <a:lnTo>
                    <a:pt x="2647616" y="2897"/>
                  </a:lnTo>
                  <a:lnTo>
                    <a:pt x="2653275" y="4614"/>
                  </a:lnTo>
                  <a:lnTo>
                    <a:pt x="2658764" y="6887"/>
                  </a:lnTo>
                  <a:lnTo>
                    <a:pt x="2664254" y="9161"/>
                  </a:lnTo>
                  <a:lnTo>
                    <a:pt x="2669468" y="11948"/>
                  </a:lnTo>
                  <a:lnTo>
                    <a:pt x="2674408" y="15249"/>
                  </a:lnTo>
                  <a:lnTo>
                    <a:pt x="2679349" y="18550"/>
                  </a:lnTo>
                  <a:lnTo>
                    <a:pt x="2683919" y="22301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696073" y="35274"/>
                  </a:lnTo>
                  <a:lnTo>
                    <a:pt x="2699373" y="40215"/>
                  </a:lnTo>
                  <a:lnTo>
                    <a:pt x="2702674" y="45155"/>
                  </a:lnTo>
                  <a:lnTo>
                    <a:pt x="2705461" y="50369"/>
                  </a:lnTo>
                  <a:lnTo>
                    <a:pt x="2707735" y="55859"/>
                  </a:lnTo>
                  <a:lnTo>
                    <a:pt x="2710009" y="61348"/>
                  </a:lnTo>
                  <a:lnTo>
                    <a:pt x="2714624" y="90487"/>
                  </a:lnTo>
                  <a:lnTo>
                    <a:pt x="2714624" y="833437"/>
                  </a:lnTo>
                  <a:lnTo>
                    <a:pt x="2705461" y="873554"/>
                  </a:lnTo>
                  <a:lnTo>
                    <a:pt x="2688121" y="897421"/>
                  </a:lnTo>
                  <a:lnTo>
                    <a:pt x="2683919" y="901622"/>
                  </a:lnTo>
                  <a:lnTo>
                    <a:pt x="2658764" y="917036"/>
                  </a:lnTo>
                  <a:lnTo>
                    <a:pt x="2653275" y="919310"/>
                  </a:lnTo>
                  <a:lnTo>
                    <a:pt x="2647616" y="921027"/>
                  </a:lnTo>
                  <a:lnTo>
                    <a:pt x="2641789" y="922186"/>
                  </a:lnTo>
                  <a:lnTo>
                    <a:pt x="2635962" y="923345"/>
                  </a:lnTo>
                  <a:lnTo>
                    <a:pt x="2630078" y="923924"/>
                  </a:lnTo>
                  <a:lnTo>
                    <a:pt x="2624137" y="923924"/>
                  </a:lnTo>
                  <a:lnTo>
                    <a:pt x="90487" y="923924"/>
                  </a:lnTo>
                  <a:lnTo>
                    <a:pt x="84545" y="923924"/>
                  </a:lnTo>
                  <a:lnTo>
                    <a:pt x="78661" y="923345"/>
                  </a:lnTo>
                  <a:lnTo>
                    <a:pt x="72833" y="922186"/>
                  </a:lnTo>
                  <a:lnTo>
                    <a:pt x="67006" y="921027"/>
                  </a:lnTo>
                  <a:lnTo>
                    <a:pt x="30704" y="901622"/>
                  </a:lnTo>
                  <a:lnTo>
                    <a:pt x="26503" y="897421"/>
                  </a:lnTo>
                  <a:lnTo>
                    <a:pt x="22301" y="893220"/>
                  </a:lnTo>
                  <a:lnTo>
                    <a:pt x="2896" y="856917"/>
                  </a:lnTo>
                  <a:lnTo>
                    <a:pt x="1738" y="851090"/>
                  </a:lnTo>
                  <a:lnTo>
                    <a:pt x="579" y="845263"/>
                  </a:lnTo>
                  <a:lnTo>
                    <a:pt x="0" y="839378"/>
                  </a:lnTo>
                  <a:lnTo>
                    <a:pt x="0" y="8334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72224" y="1876424"/>
              <a:ext cx="171449" cy="304799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645275" y="1668598"/>
            <a:ext cx="202692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120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Repair </a:t>
            </a:r>
            <a:r>
              <a:rPr sz="120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Invoices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Historical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repair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data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detailed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breakdowns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parts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labor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9086849" y="1562099"/>
            <a:ext cx="2724150" cy="933450"/>
            <a:chOff x="9086849" y="1562099"/>
            <a:chExt cx="2724150" cy="933450"/>
          </a:xfrm>
        </p:grpSpPr>
        <p:sp>
          <p:nvSpPr>
            <p:cNvPr id="60" name="object 60"/>
            <p:cNvSpPr/>
            <p:nvPr/>
          </p:nvSpPr>
          <p:spPr>
            <a:xfrm>
              <a:off x="9091611" y="1566862"/>
              <a:ext cx="2714625" cy="923925"/>
            </a:xfrm>
            <a:custGeom>
              <a:avLst/>
              <a:gdLst/>
              <a:ahLst/>
              <a:cxnLst/>
              <a:rect l="l" t="t" r="r" b="b"/>
              <a:pathLst>
                <a:path w="2714625" h="923925">
                  <a:moveTo>
                    <a:pt x="2630078" y="923924"/>
                  </a:moveTo>
                  <a:lnTo>
                    <a:pt x="84545" y="923924"/>
                  </a:lnTo>
                  <a:lnTo>
                    <a:pt x="78660" y="923345"/>
                  </a:lnTo>
                  <a:lnTo>
                    <a:pt x="35274" y="905373"/>
                  </a:lnTo>
                  <a:lnTo>
                    <a:pt x="9160" y="873554"/>
                  </a:lnTo>
                  <a:lnTo>
                    <a:pt x="0" y="839378"/>
                  </a:lnTo>
                  <a:lnTo>
                    <a:pt x="0" y="8334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8"/>
                  </a:lnTo>
                  <a:lnTo>
                    <a:pt x="2702675" y="45155"/>
                  </a:lnTo>
                  <a:lnTo>
                    <a:pt x="2714623" y="84545"/>
                  </a:lnTo>
                  <a:lnTo>
                    <a:pt x="2714623" y="839378"/>
                  </a:lnTo>
                  <a:lnTo>
                    <a:pt x="2702674" y="878769"/>
                  </a:lnTo>
                  <a:lnTo>
                    <a:pt x="2669468" y="911975"/>
                  </a:lnTo>
                  <a:lnTo>
                    <a:pt x="2635963" y="923345"/>
                  </a:lnTo>
                  <a:lnTo>
                    <a:pt x="2630078" y="923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9091611" y="1566862"/>
              <a:ext cx="2714625" cy="923925"/>
            </a:xfrm>
            <a:custGeom>
              <a:avLst/>
              <a:gdLst/>
              <a:ahLst/>
              <a:cxnLst/>
              <a:rect l="l" t="t" r="r" b="b"/>
              <a:pathLst>
                <a:path w="2714625" h="923925">
                  <a:moveTo>
                    <a:pt x="0" y="8334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49" y="35274"/>
                  </a:lnTo>
                  <a:lnTo>
                    <a:pt x="22300" y="30704"/>
                  </a:lnTo>
                  <a:lnTo>
                    <a:pt x="26502" y="26503"/>
                  </a:lnTo>
                  <a:lnTo>
                    <a:pt x="30703" y="22301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50369" y="9161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3" y="579"/>
                  </a:lnTo>
                  <a:lnTo>
                    <a:pt x="2641789" y="1738"/>
                  </a:lnTo>
                  <a:lnTo>
                    <a:pt x="2647616" y="2897"/>
                  </a:lnTo>
                  <a:lnTo>
                    <a:pt x="2674408" y="15249"/>
                  </a:lnTo>
                  <a:lnTo>
                    <a:pt x="2679349" y="18550"/>
                  </a:lnTo>
                  <a:lnTo>
                    <a:pt x="2683920" y="22301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707735" y="55859"/>
                  </a:lnTo>
                  <a:lnTo>
                    <a:pt x="2710008" y="61348"/>
                  </a:lnTo>
                  <a:lnTo>
                    <a:pt x="2714624" y="90487"/>
                  </a:lnTo>
                  <a:lnTo>
                    <a:pt x="2714624" y="833437"/>
                  </a:lnTo>
                  <a:lnTo>
                    <a:pt x="2707735" y="868065"/>
                  </a:lnTo>
                  <a:lnTo>
                    <a:pt x="2705462" y="873554"/>
                  </a:lnTo>
                  <a:lnTo>
                    <a:pt x="2702674" y="878769"/>
                  </a:lnTo>
                  <a:lnTo>
                    <a:pt x="2699373" y="883709"/>
                  </a:lnTo>
                  <a:lnTo>
                    <a:pt x="2696073" y="888649"/>
                  </a:lnTo>
                  <a:lnTo>
                    <a:pt x="2692322" y="893220"/>
                  </a:lnTo>
                  <a:lnTo>
                    <a:pt x="2688121" y="897421"/>
                  </a:lnTo>
                  <a:lnTo>
                    <a:pt x="2683920" y="901622"/>
                  </a:lnTo>
                  <a:lnTo>
                    <a:pt x="2647616" y="921027"/>
                  </a:lnTo>
                  <a:lnTo>
                    <a:pt x="2641789" y="922186"/>
                  </a:lnTo>
                  <a:lnTo>
                    <a:pt x="2635963" y="923345"/>
                  </a:lnTo>
                  <a:lnTo>
                    <a:pt x="2630078" y="923924"/>
                  </a:lnTo>
                  <a:lnTo>
                    <a:pt x="2624137" y="923924"/>
                  </a:lnTo>
                  <a:lnTo>
                    <a:pt x="90487" y="923924"/>
                  </a:lnTo>
                  <a:lnTo>
                    <a:pt x="84545" y="923924"/>
                  </a:lnTo>
                  <a:lnTo>
                    <a:pt x="78660" y="923345"/>
                  </a:lnTo>
                  <a:lnTo>
                    <a:pt x="72833" y="922186"/>
                  </a:lnTo>
                  <a:lnTo>
                    <a:pt x="67006" y="921027"/>
                  </a:lnTo>
                  <a:lnTo>
                    <a:pt x="61347" y="919310"/>
                  </a:lnTo>
                  <a:lnTo>
                    <a:pt x="55858" y="917036"/>
                  </a:lnTo>
                  <a:lnTo>
                    <a:pt x="50369" y="914762"/>
                  </a:lnTo>
                  <a:lnTo>
                    <a:pt x="18549" y="888649"/>
                  </a:lnTo>
                  <a:lnTo>
                    <a:pt x="1737" y="851090"/>
                  </a:lnTo>
                  <a:lnTo>
                    <a:pt x="0" y="839378"/>
                  </a:lnTo>
                  <a:lnTo>
                    <a:pt x="0" y="8334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48774" y="1876424"/>
              <a:ext cx="257174" cy="304799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9607549" y="1668598"/>
            <a:ext cx="2034539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120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Labor </a:t>
            </a:r>
            <a:r>
              <a:rPr sz="120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Rates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Regional</a:t>
            </a:r>
            <a:r>
              <a:rPr sz="105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05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specialized</a:t>
            </a:r>
            <a:r>
              <a:rPr sz="105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rates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different</a:t>
            </a:r>
            <a:r>
              <a:rPr sz="1050" spc="-4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repair</a:t>
            </a:r>
            <a:r>
              <a:rPr sz="1050" spc="-4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types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97599" y="2787650"/>
            <a:ext cx="3747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Output:</a:t>
            </a:r>
            <a:r>
              <a:rPr sz="1800" b="1" spc="-25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Probabilistic</a:t>
            </a:r>
            <a:r>
              <a:rPr sz="1800" b="1" spc="-2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Cost</a:t>
            </a:r>
            <a:r>
              <a:rPr sz="1800" b="1" spc="-2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Ranges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447184" y="3511550"/>
            <a:ext cx="3644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P10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6997700" y="3383098"/>
            <a:ext cx="221996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120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10th </a:t>
            </a:r>
            <a:r>
              <a:rPr sz="120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Percentile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Lower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bound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estimated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repair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cost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447184" y="4445000"/>
            <a:ext cx="3644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P50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997700" y="4316548"/>
            <a:ext cx="168592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120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50th Percentile </a:t>
            </a:r>
            <a:r>
              <a:rPr sz="120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(Median)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Most</a:t>
            </a: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likely</a:t>
            </a:r>
            <a:r>
              <a:rPr sz="1050" spc="-1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repair</a:t>
            </a: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cost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6447184" y="5378450"/>
            <a:ext cx="3644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spc="-25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P90</a:t>
            </a:r>
            <a:endParaRPr sz="1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997700" y="5249998"/>
            <a:ext cx="221996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sz="120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90th </a:t>
            </a:r>
            <a:r>
              <a:rPr sz="120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Percentile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Upper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bound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estimated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repair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cost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2" name="Footer Placeholder 71">
            <a:extLst>
              <a:ext uri="{FF2B5EF4-FFF2-40B4-BE49-F238E27FC236}">
                <a16:creationId xmlns:a16="http://schemas.microsoft.com/office/drawing/2014/main" id="{9763830A-9ECD-27AC-0C24-59EFD6EC6D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7894320" cy="830997"/>
          </a:xfrm>
        </p:spPr>
        <p:txBody>
          <a:bodyPr/>
          <a:lstStyle/>
          <a:p>
            <a:r>
              <a:rPr lang="en-GB" dirty="0"/>
              <a:t>IT22273994  |  Wijesinghe S.L  |  25-26J-396			 08/09/2025</a:t>
            </a:r>
          </a:p>
          <a:p>
            <a:r>
              <a:rPr lang="en-GB" dirty="0"/>
              <a:t>
</a:t>
            </a:r>
            <a:endParaRPr lang="en-LK" dirty="0"/>
          </a:p>
        </p:txBody>
      </p:sp>
      <p:pic>
        <p:nvPicPr>
          <p:cNvPr id="74" name="Picture 73" descr="A close up of a sign&#10;&#10;AI-generated content may be incorrect.">
            <a:extLst>
              <a:ext uri="{FF2B5EF4-FFF2-40B4-BE49-F238E27FC236}">
                <a16:creationId xmlns:a16="http://schemas.microsoft.com/office/drawing/2014/main" id="{54FA3D47-5E0E-11D0-89A2-4C71C6D22D6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3" y="6323668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596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Specialization</a:t>
            </a:r>
            <a:r>
              <a:rPr sz="2700" spc="-35" dirty="0"/>
              <a:t> </a:t>
            </a:r>
            <a:r>
              <a:rPr sz="2700" dirty="0"/>
              <a:t>&amp;</a:t>
            </a:r>
            <a:r>
              <a:rPr sz="2700" spc="-30" dirty="0"/>
              <a:t> </a:t>
            </a:r>
            <a:r>
              <a:rPr sz="2700" spc="-10" dirty="0"/>
              <a:t>Validation</a:t>
            </a:r>
            <a:r>
              <a:rPr sz="2700" spc="-30" dirty="0"/>
              <a:t> </a:t>
            </a:r>
            <a:r>
              <a:rPr sz="2700" dirty="0"/>
              <a:t>-</a:t>
            </a:r>
            <a:r>
              <a:rPr sz="2700" spc="-30" dirty="0"/>
              <a:t> </a:t>
            </a:r>
            <a:r>
              <a:rPr sz="2700" dirty="0"/>
              <a:t>Repair-Cost</a:t>
            </a:r>
            <a:r>
              <a:rPr sz="2700" spc="-30" dirty="0"/>
              <a:t> </a:t>
            </a:r>
            <a:r>
              <a:rPr sz="2700" spc="-10" dirty="0"/>
              <a:t>Estimator</a:t>
            </a:r>
            <a:endParaRPr sz="2700"/>
          </a:p>
        </p:txBody>
      </p:sp>
      <p:grpSp>
        <p:nvGrpSpPr>
          <p:cNvPr id="11" name="object 11"/>
          <p:cNvGrpSpPr/>
          <p:nvPr/>
        </p:nvGrpSpPr>
        <p:grpSpPr>
          <a:xfrm>
            <a:off x="380999" y="1562099"/>
            <a:ext cx="5600700" cy="4133850"/>
            <a:chOff x="380999" y="1562099"/>
            <a:chExt cx="5600700" cy="4133850"/>
          </a:xfrm>
        </p:grpSpPr>
        <p:sp>
          <p:nvSpPr>
            <p:cNvPr id="12" name="object 12"/>
            <p:cNvSpPr/>
            <p:nvPr/>
          </p:nvSpPr>
          <p:spPr>
            <a:xfrm>
              <a:off x="385762" y="1566862"/>
              <a:ext cx="5591175" cy="4124325"/>
            </a:xfrm>
            <a:custGeom>
              <a:avLst/>
              <a:gdLst/>
              <a:ahLst/>
              <a:cxnLst/>
              <a:rect l="l" t="t" r="r" b="b"/>
              <a:pathLst>
                <a:path w="5591175" h="4124325">
                  <a:moveTo>
                    <a:pt x="5506627" y="4124324"/>
                  </a:moveTo>
                  <a:lnTo>
                    <a:pt x="84545" y="4124324"/>
                  </a:lnTo>
                  <a:lnTo>
                    <a:pt x="78661" y="4123745"/>
                  </a:lnTo>
                  <a:lnTo>
                    <a:pt x="35275" y="4105774"/>
                  </a:lnTo>
                  <a:lnTo>
                    <a:pt x="9161" y="4073953"/>
                  </a:lnTo>
                  <a:lnTo>
                    <a:pt x="0" y="4039778"/>
                  </a:lnTo>
                  <a:lnTo>
                    <a:pt x="0" y="40338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7" y="0"/>
                  </a:lnTo>
                  <a:lnTo>
                    <a:pt x="5546018" y="11948"/>
                  </a:lnTo>
                  <a:lnTo>
                    <a:pt x="5579224" y="45155"/>
                  </a:lnTo>
                  <a:lnTo>
                    <a:pt x="5591174" y="84545"/>
                  </a:lnTo>
                  <a:lnTo>
                    <a:pt x="5591174" y="4039778"/>
                  </a:lnTo>
                  <a:lnTo>
                    <a:pt x="5579224" y="4079168"/>
                  </a:lnTo>
                  <a:lnTo>
                    <a:pt x="5546018" y="4112375"/>
                  </a:lnTo>
                  <a:lnTo>
                    <a:pt x="5512512" y="4123745"/>
                  </a:lnTo>
                  <a:lnTo>
                    <a:pt x="5506627" y="4124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762" y="1566862"/>
              <a:ext cx="5591175" cy="4124325"/>
            </a:xfrm>
            <a:custGeom>
              <a:avLst/>
              <a:gdLst/>
              <a:ahLst/>
              <a:cxnLst/>
              <a:rect l="l" t="t" r="r" b="b"/>
              <a:pathLst>
                <a:path w="5591175" h="4124325">
                  <a:moveTo>
                    <a:pt x="0" y="40338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7" y="0"/>
                  </a:lnTo>
                  <a:lnTo>
                    <a:pt x="5512512" y="579"/>
                  </a:lnTo>
                  <a:lnTo>
                    <a:pt x="5518339" y="1738"/>
                  </a:lnTo>
                  <a:lnTo>
                    <a:pt x="5524166" y="2897"/>
                  </a:lnTo>
                  <a:lnTo>
                    <a:pt x="5560469" y="22301"/>
                  </a:lnTo>
                  <a:lnTo>
                    <a:pt x="5564670" y="26503"/>
                  </a:lnTo>
                  <a:lnTo>
                    <a:pt x="5568872" y="30704"/>
                  </a:lnTo>
                  <a:lnTo>
                    <a:pt x="5584285" y="55859"/>
                  </a:lnTo>
                  <a:lnTo>
                    <a:pt x="5586559" y="61348"/>
                  </a:lnTo>
                  <a:lnTo>
                    <a:pt x="5588275" y="67006"/>
                  </a:lnTo>
                  <a:lnTo>
                    <a:pt x="5589435" y="72834"/>
                  </a:lnTo>
                  <a:lnTo>
                    <a:pt x="5590594" y="78661"/>
                  </a:lnTo>
                  <a:lnTo>
                    <a:pt x="5591174" y="84545"/>
                  </a:lnTo>
                  <a:lnTo>
                    <a:pt x="5591174" y="90487"/>
                  </a:lnTo>
                  <a:lnTo>
                    <a:pt x="5591174" y="4033837"/>
                  </a:lnTo>
                  <a:lnTo>
                    <a:pt x="5591174" y="4039778"/>
                  </a:lnTo>
                  <a:lnTo>
                    <a:pt x="5590594" y="4045663"/>
                  </a:lnTo>
                  <a:lnTo>
                    <a:pt x="5589435" y="4051490"/>
                  </a:lnTo>
                  <a:lnTo>
                    <a:pt x="5588275" y="4057317"/>
                  </a:lnTo>
                  <a:lnTo>
                    <a:pt x="5586559" y="4062975"/>
                  </a:lnTo>
                  <a:lnTo>
                    <a:pt x="5584285" y="4068464"/>
                  </a:lnTo>
                  <a:lnTo>
                    <a:pt x="5582012" y="4073953"/>
                  </a:lnTo>
                  <a:lnTo>
                    <a:pt x="5564670" y="4097821"/>
                  </a:lnTo>
                  <a:lnTo>
                    <a:pt x="5560469" y="4102023"/>
                  </a:lnTo>
                  <a:lnTo>
                    <a:pt x="5555898" y="4105774"/>
                  </a:lnTo>
                  <a:lnTo>
                    <a:pt x="5550958" y="4109074"/>
                  </a:lnTo>
                  <a:lnTo>
                    <a:pt x="5546018" y="4112375"/>
                  </a:lnTo>
                  <a:lnTo>
                    <a:pt x="5506627" y="4124324"/>
                  </a:lnTo>
                  <a:lnTo>
                    <a:pt x="5500687" y="4124324"/>
                  </a:lnTo>
                  <a:lnTo>
                    <a:pt x="90487" y="4124324"/>
                  </a:lnTo>
                  <a:lnTo>
                    <a:pt x="84545" y="4124324"/>
                  </a:lnTo>
                  <a:lnTo>
                    <a:pt x="78661" y="4123745"/>
                  </a:lnTo>
                  <a:lnTo>
                    <a:pt x="40215" y="4109074"/>
                  </a:lnTo>
                  <a:lnTo>
                    <a:pt x="35275" y="4105774"/>
                  </a:lnTo>
                  <a:lnTo>
                    <a:pt x="30704" y="4102023"/>
                  </a:lnTo>
                  <a:lnTo>
                    <a:pt x="26503" y="4097821"/>
                  </a:lnTo>
                  <a:lnTo>
                    <a:pt x="22301" y="4093620"/>
                  </a:lnTo>
                  <a:lnTo>
                    <a:pt x="18550" y="4089049"/>
                  </a:lnTo>
                  <a:lnTo>
                    <a:pt x="15249" y="4084109"/>
                  </a:lnTo>
                  <a:lnTo>
                    <a:pt x="11948" y="4079168"/>
                  </a:lnTo>
                  <a:lnTo>
                    <a:pt x="0" y="4039778"/>
                  </a:lnTo>
                  <a:lnTo>
                    <a:pt x="0" y="40338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19124" y="1933575"/>
              <a:ext cx="447675" cy="457200"/>
            </a:xfrm>
            <a:custGeom>
              <a:avLst/>
              <a:gdLst/>
              <a:ahLst/>
              <a:cxnLst/>
              <a:rect l="l" t="t" r="r" b="b"/>
              <a:pathLst>
                <a:path w="447675" h="457200">
                  <a:moveTo>
                    <a:pt x="231168" y="457199"/>
                  </a:moveTo>
                  <a:lnTo>
                    <a:pt x="216506" y="457199"/>
                  </a:lnTo>
                  <a:lnTo>
                    <a:pt x="209193" y="456840"/>
                  </a:lnTo>
                  <a:lnTo>
                    <a:pt x="165876" y="449689"/>
                  </a:lnTo>
                  <a:lnTo>
                    <a:pt x="124786" y="434224"/>
                  </a:lnTo>
                  <a:lnTo>
                    <a:pt x="87503" y="411041"/>
                  </a:lnTo>
                  <a:lnTo>
                    <a:pt x="55459" y="381029"/>
                  </a:lnTo>
                  <a:lnTo>
                    <a:pt x="29886" y="345343"/>
                  </a:lnTo>
                  <a:lnTo>
                    <a:pt x="11766" y="305354"/>
                  </a:lnTo>
                  <a:lnTo>
                    <a:pt x="1796" y="262597"/>
                  </a:lnTo>
                  <a:lnTo>
                    <a:pt x="0" y="240693"/>
                  </a:lnTo>
                  <a:lnTo>
                    <a:pt x="0" y="233362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3" y="131405"/>
                  </a:lnTo>
                  <a:lnTo>
                    <a:pt x="41796" y="93384"/>
                  </a:lnTo>
                  <a:lnTo>
                    <a:pt x="70744" y="60376"/>
                  </a:lnTo>
                  <a:lnTo>
                    <a:pt x="105575" y="33650"/>
                  </a:lnTo>
                  <a:lnTo>
                    <a:pt x="144951" y="14232"/>
                  </a:lnTo>
                  <a:lnTo>
                    <a:pt x="187359" y="2870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6" y="5731"/>
                  </a:lnTo>
                  <a:lnTo>
                    <a:pt x="316269" y="19843"/>
                  </a:lnTo>
                  <a:lnTo>
                    <a:pt x="354290" y="41795"/>
                  </a:lnTo>
                  <a:lnTo>
                    <a:pt x="387298" y="70743"/>
                  </a:lnTo>
                  <a:lnTo>
                    <a:pt x="414024" y="105575"/>
                  </a:lnTo>
                  <a:lnTo>
                    <a:pt x="433441" y="144951"/>
                  </a:lnTo>
                  <a:lnTo>
                    <a:pt x="444804" y="187358"/>
                  </a:lnTo>
                  <a:lnTo>
                    <a:pt x="447674" y="216506"/>
                  </a:lnTo>
                  <a:lnTo>
                    <a:pt x="447674" y="240693"/>
                  </a:lnTo>
                  <a:lnTo>
                    <a:pt x="441943" y="284220"/>
                  </a:lnTo>
                  <a:lnTo>
                    <a:pt x="427830" y="325794"/>
                  </a:lnTo>
                  <a:lnTo>
                    <a:pt x="405878" y="363814"/>
                  </a:lnTo>
                  <a:lnTo>
                    <a:pt x="376930" y="396822"/>
                  </a:lnTo>
                  <a:lnTo>
                    <a:pt x="342099" y="423548"/>
                  </a:lnTo>
                  <a:lnTo>
                    <a:pt x="302723" y="442966"/>
                  </a:lnTo>
                  <a:lnTo>
                    <a:pt x="260315" y="454328"/>
                  </a:lnTo>
                  <a:lnTo>
                    <a:pt x="238481" y="456840"/>
                  </a:lnTo>
                  <a:lnTo>
                    <a:pt x="231168" y="4571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2474" y="2028824"/>
              <a:ext cx="171449" cy="2666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68299" y="1092200"/>
            <a:ext cx="774827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1365" algn="l"/>
              </a:tabLst>
            </a:pPr>
            <a:r>
              <a:rPr sz="1800" b="1" spc="-1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Validation</a:t>
            </a:r>
            <a:r>
              <a:rPr sz="1800" b="1" spc="-7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Approach</a:t>
            </a:r>
            <a:r>
              <a:rPr sz="1800" b="1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	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54165" y="1386205"/>
            <a:ext cx="2326005" cy="54737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" sz="135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3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88099" y="2139950"/>
            <a:ext cx="3846195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"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59525" y="2574289"/>
            <a:ext cx="483234" cy="2432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lang="en-US" altLang="" sz="900" spc="-10" dirty="0">
                <a:solidFill>
                  <a:srgbClr val="4A54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" sz="1350" spc="-10" dirty="0">
                <a:solidFill>
                  <a:srgbClr val="16A24A"/>
                </a:solidFill>
                <a:latin typeface="Arial" panose="020B0604020202020204"/>
                <a:cs typeface="Arial" panose="020B0604020202020204"/>
              </a:rPr>
              <a:t>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896400" y="2574289"/>
            <a:ext cx="518159" cy="2432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0"/>
              </a:spcBef>
            </a:pPr>
            <a:r>
              <a:rPr lang="en-US" altLang="" sz="900" spc="-10" dirty="0">
                <a:solidFill>
                  <a:srgbClr val="4A5462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lang="en-US" altLang="" sz="1350" spc="-10" dirty="0">
                <a:solidFill>
                  <a:srgbClr val="DB2525"/>
                </a:solidFill>
                <a:latin typeface="Arial" panose="020B0604020202020204"/>
                <a:cs typeface="Arial" panose="020B0604020202020204"/>
              </a:rPr>
              <a:t> 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842759" y="1600200"/>
            <a:ext cx="3670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Financial</a:t>
            </a:r>
            <a:r>
              <a:rPr sz="1800" b="1" spc="-4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Modeling</a:t>
            </a:r>
            <a:r>
              <a:rPr sz="1800" b="1" spc="-4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Arial" panose="020B0604020202020204"/>
                <a:cs typeface="Arial" panose="020B0604020202020204"/>
              </a:rPr>
              <a:t>Specialization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172199" y="2433954"/>
            <a:ext cx="2724150" cy="1047750"/>
            <a:chOff x="6210299" y="4152899"/>
            <a:chExt cx="2724150" cy="1047750"/>
          </a:xfrm>
        </p:grpSpPr>
        <p:sp>
          <p:nvSpPr>
            <p:cNvPr id="23" name="object 23"/>
            <p:cNvSpPr/>
            <p:nvPr/>
          </p:nvSpPr>
          <p:spPr>
            <a:xfrm>
              <a:off x="6215062" y="4157662"/>
              <a:ext cx="2714625" cy="1038225"/>
            </a:xfrm>
            <a:custGeom>
              <a:avLst/>
              <a:gdLst/>
              <a:ahLst/>
              <a:cxnLst/>
              <a:rect l="l" t="t" r="r" b="b"/>
              <a:pathLst>
                <a:path w="2714625" h="1038225">
                  <a:moveTo>
                    <a:pt x="2647877" y="1038224"/>
                  </a:moveTo>
                  <a:lnTo>
                    <a:pt x="66746" y="1038224"/>
                  </a:lnTo>
                  <a:lnTo>
                    <a:pt x="62100" y="1037766"/>
                  </a:lnTo>
                  <a:lnTo>
                    <a:pt x="24239" y="1020617"/>
                  </a:lnTo>
                  <a:lnTo>
                    <a:pt x="2287" y="985324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2647877" y="0"/>
                  </a:lnTo>
                  <a:lnTo>
                    <a:pt x="2686775" y="14645"/>
                  </a:lnTo>
                  <a:lnTo>
                    <a:pt x="2710980" y="48432"/>
                  </a:lnTo>
                  <a:lnTo>
                    <a:pt x="2714624" y="66746"/>
                  </a:lnTo>
                  <a:lnTo>
                    <a:pt x="2714624" y="971477"/>
                  </a:lnTo>
                  <a:lnTo>
                    <a:pt x="2699978" y="1010376"/>
                  </a:lnTo>
                  <a:lnTo>
                    <a:pt x="2666191" y="1034581"/>
                  </a:lnTo>
                  <a:lnTo>
                    <a:pt x="2652523" y="1037766"/>
                  </a:lnTo>
                  <a:lnTo>
                    <a:pt x="2647877" y="1038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15062" y="4157662"/>
              <a:ext cx="2714625" cy="1038225"/>
            </a:xfrm>
            <a:custGeom>
              <a:avLst/>
              <a:gdLst/>
              <a:ahLst/>
              <a:cxnLst/>
              <a:rect l="l" t="t" r="r" b="b"/>
              <a:pathLst>
                <a:path w="271462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6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5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643187" y="0"/>
                  </a:lnTo>
                  <a:lnTo>
                    <a:pt x="2647877" y="0"/>
                  </a:lnTo>
                  <a:lnTo>
                    <a:pt x="2652523" y="457"/>
                  </a:lnTo>
                  <a:lnTo>
                    <a:pt x="2690383" y="17606"/>
                  </a:lnTo>
                  <a:lnTo>
                    <a:pt x="2693700" y="20923"/>
                  </a:lnTo>
                  <a:lnTo>
                    <a:pt x="2697017" y="24240"/>
                  </a:lnTo>
                  <a:lnTo>
                    <a:pt x="2714166" y="62101"/>
                  </a:lnTo>
                  <a:lnTo>
                    <a:pt x="2714624" y="71437"/>
                  </a:lnTo>
                  <a:lnTo>
                    <a:pt x="2714624" y="966787"/>
                  </a:lnTo>
                  <a:lnTo>
                    <a:pt x="2714624" y="971477"/>
                  </a:lnTo>
                  <a:lnTo>
                    <a:pt x="2714166" y="976123"/>
                  </a:lnTo>
                  <a:lnTo>
                    <a:pt x="2713250" y="980723"/>
                  </a:lnTo>
                  <a:lnTo>
                    <a:pt x="2712335" y="985324"/>
                  </a:lnTo>
                  <a:lnTo>
                    <a:pt x="2693700" y="1017301"/>
                  </a:lnTo>
                  <a:lnTo>
                    <a:pt x="2690383" y="1020617"/>
                  </a:lnTo>
                  <a:lnTo>
                    <a:pt x="2686775" y="1023578"/>
                  </a:lnTo>
                  <a:lnTo>
                    <a:pt x="2682875" y="1026184"/>
                  </a:lnTo>
                  <a:lnTo>
                    <a:pt x="2678974" y="1028790"/>
                  </a:lnTo>
                  <a:lnTo>
                    <a:pt x="2643187" y="1038224"/>
                  </a:lnTo>
                  <a:lnTo>
                    <a:pt x="71437" y="1038224"/>
                  </a:lnTo>
                  <a:lnTo>
                    <a:pt x="44099" y="1032786"/>
                  </a:lnTo>
                  <a:lnTo>
                    <a:pt x="39764" y="1030991"/>
                  </a:lnTo>
                  <a:lnTo>
                    <a:pt x="35648" y="1028790"/>
                  </a:lnTo>
                  <a:lnTo>
                    <a:pt x="31748" y="1026184"/>
                  </a:lnTo>
                  <a:lnTo>
                    <a:pt x="27848" y="1023578"/>
                  </a:lnTo>
                  <a:lnTo>
                    <a:pt x="24239" y="1020617"/>
                  </a:lnTo>
                  <a:lnTo>
                    <a:pt x="20923" y="1017301"/>
                  </a:lnTo>
                  <a:lnTo>
                    <a:pt x="17605" y="1013984"/>
                  </a:lnTo>
                  <a:lnTo>
                    <a:pt x="14644" y="1010376"/>
                  </a:lnTo>
                  <a:lnTo>
                    <a:pt x="12038" y="1006475"/>
                  </a:lnTo>
                  <a:lnTo>
                    <a:pt x="9432" y="1002575"/>
                  </a:lnTo>
                  <a:lnTo>
                    <a:pt x="1372" y="980723"/>
                  </a:lnTo>
                  <a:lnTo>
                    <a:pt x="457" y="976123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2224" y="4314824"/>
              <a:ext cx="190499" cy="2666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591299" y="2817495"/>
            <a:ext cx="2212340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Part </a:t>
            </a:r>
            <a:r>
              <a:rPr sz="120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Costs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9000"/>
              </a:lnSpc>
              <a:spcBef>
                <a:spcPts val="870"/>
              </a:spcBef>
            </a:pP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Detailed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analysis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spare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part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prices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across</a:t>
            </a:r>
            <a:r>
              <a:rPr sz="105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regions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987154" y="2510154"/>
            <a:ext cx="2724150" cy="1047750"/>
            <a:chOff x="9086849" y="4152899"/>
            <a:chExt cx="2724150" cy="1047750"/>
          </a:xfrm>
        </p:grpSpPr>
        <p:sp>
          <p:nvSpPr>
            <p:cNvPr id="28" name="object 28"/>
            <p:cNvSpPr/>
            <p:nvPr/>
          </p:nvSpPr>
          <p:spPr>
            <a:xfrm>
              <a:off x="9091611" y="4157662"/>
              <a:ext cx="2714625" cy="1038225"/>
            </a:xfrm>
            <a:custGeom>
              <a:avLst/>
              <a:gdLst/>
              <a:ahLst/>
              <a:cxnLst/>
              <a:rect l="l" t="t" r="r" b="b"/>
              <a:pathLst>
                <a:path w="2714625" h="1038225">
                  <a:moveTo>
                    <a:pt x="2647877" y="1038224"/>
                  </a:moveTo>
                  <a:lnTo>
                    <a:pt x="66746" y="1038224"/>
                  </a:lnTo>
                  <a:lnTo>
                    <a:pt x="62100" y="1037766"/>
                  </a:lnTo>
                  <a:lnTo>
                    <a:pt x="24239" y="1020617"/>
                  </a:lnTo>
                  <a:lnTo>
                    <a:pt x="2287" y="985324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3" y="27848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2647877" y="0"/>
                  </a:lnTo>
                  <a:lnTo>
                    <a:pt x="2686775" y="14645"/>
                  </a:lnTo>
                  <a:lnTo>
                    <a:pt x="2710980" y="48432"/>
                  </a:lnTo>
                  <a:lnTo>
                    <a:pt x="2714623" y="66746"/>
                  </a:lnTo>
                  <a:lnTo>
                    <a:pt x="2714623" y="971477"/>
                  </a:lnTo>
                  <a:lnTo>
                    <a:pt x="2699979" y="1010376"/>
                  </a:lnTo>
                  <a:lnTo>
                    <a:pt x="2666191" y="1034581"/>
                  </a:lnTo>
                  <a:lnTo>
                    <a:pt x="2652522" y="1037766"/>
                  </a:lnTo>
                  <a:lnTo>
                    <a:pt x="2647877" y="1038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091611" y="4157662"/>
              <a:ext cx="2714625" cy="1038225"/>
            </a:xfrm>
            <a:custGeom>
              <a:avLst/>
              <a:gdLst/>
              <a:ahLst/>
              <a:cxnLst/>
              <a:rect l="l" t="t" r="r" b="b"/>
              <a:pathLst>
                <a:path w="271462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8" y="31748"/>
                  </a:lnTo>
                  <a:lnTo>
                    <a:pt x="14643" y="27848"/>
                  </a:lnTo>
                  <a:lnTo>
                    <a:pt x="17605" y="24240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44098" y="5437"/>
                  </a:lnTo>
                  <a:lnTo>
                    <a:pt x="48431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643187" y="0"/>
                  </a:lnTo>
                  <a:lnTo>
                    <a:pt x="2647877" y="0"/>
                  </a:lnTo>
                  <a:lnTo>
                    <a:pt x="2652522" y="457"/>
                  </a:lnTo>
                  <a:lnTo>
                    <a:pt x="2682874" y="12039"/>
                  </a:lnTo>
                  <a:lnTo>
                    <a:pt x="2686775" y="14645"/>
                  </a:lnTo>
                  <a:lnTo>
                    <a:pt x="2709185" y="44098"/>
                  </a:lnTo>
                  <a:lnTo>
                    <a:pt x="2710980" y="48432"/>
                  </a:lnTo>
                  <a:lnTo>
                    <a:pt x="2714624" y="71437"/>
                  </a:lnTo>
                  <a:lnTo>
                    <a:pt x="2714624" y="966787"/>
                  </a:lnTo>
                  <a:lnTo>
                    <a:pt x="2714623" y="971477"/>
                  </a:lnTo>
                  <a:lnTo>
                    <a:pt x="2714165" y="976123"/>
                  </a:lnTo>
                  <a:lnTo>
                    <a:pt x="2713250" y="980723"/>
                  </a:lnTo>
                  <a:lnTo>
                    <a:pt x="2712335" y="985324"/>
                  </a:lnTo>
                  <a:lnTo>
                    <a:pt x="2710980" y="989790"/>
                  </a:lnTo>
                  <a:lnTo>
                    <a:pt x="2709185" y="994124"/>
                  </a:lnTo>
                  <a:lnTo>
                    <a:pt x="2707391" y="998458"/>
                  </a:lnTo>
                  <a:lnTo>
                    <a:pt x="2682874" y="1026184"/>
                  </a:lnTo>
                  <a:lnTo>
                    <a:pt x="2678974" y="1028790"/>
                  </a:lnTo>
                  <a:lnTo>
                    <a:pt x="2643187" y="1038224"/>
                  </a:lnTo>
                  <a:lnTo>
                    <a:pt x="71437" y="1038224"/>
                  </a:lnTo>
                  <a:lnTo>
                    <a:pt x="31746" y="1026184"/>
                  </a:lnTo>
                  <a:lnTo>
                    <a:pt x="20922" y="1017301"/>
                  </a:lnTo>
                  <a:lnTo>
                    <a:pt x="17605" y="1013984"/>
                  </a:lnTo>
                  <a:lnTo>
                    <a:pt x="14643" y="1010376"/>
                  </a:lnTo>
                  <a:lnTo>
                    <a:pt x="12038" y="1006475"/>
                  </a:lnTo>
                  <a:lnTo>
                    <a:pt x="9431" y="1002575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248774" y="4314824"/>
              <a:ext cx="238124" cy="2666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9372600" y="2743200"/>
            <a:ext cx="2197735" cy="699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639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Labor </a:t>
            </a:r>
            <a:r>
              <a:rPr sz="120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Rates</a:t>
            </a:r>
            <a:endParaRPr sz="12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19000"/>
              </a:lnSpc>
              <a:spcBef>
                <a:spcPts val="870"/>
              </a:spcBef>
            </a:pP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Regional</a:t>
            </a:r>
            <a:r>
              <a:rPr sz="1050" spc="-4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variations</a:t>
            </a:r>
            <a:r>
              <a:rPr sz="105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105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diagnostic</a:t>
            </a:r>
            <a:r>
              <a:rPr sz="105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repair</a:t>
            </a:r>
            <a:r>
              <a:rPr sz="1050" spc="-3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costs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176644" y="3971924"/>
            <a:ext cx="2724150" cy="1047750"/>
            <a:chOff x="6210299" y="5353049"/>
            <a:chExt cx="2724150" cy="1047750"/>
          </a:xfrm>
        </p:grpSpPr>
        <p:sp>
          <p:nvSpPr>
            <p:cNvPr id="33" name="object 33"/>
            <p:cNvSpPr/>
            <p:nvPr/>
          </p:nvSpPr>
          <p:spPr>
            <a:xfrm>
              <a:off x="6215062" y="5357812"/>
              <a:ext cx="2714625" cy="1038225"/>
            </a:xfrm>
            <a:custGeom>
              <a:avLst/>
              <a:gdLst/>
              <a:ahLst/>
              <a:cxnLst/>
              <a:rect l="l" t="t" r="r" b="b"/>
              <a:pathLst>
                <a:path w="2714625" h="1038225">
                  <a:moveTo>
                    <a:pt x="2647877" y="1038224"/>
                  </a:moveTo>
                  <a:lnTo>
                    <a:pt x="66746" y="1038224"/>
                  </a:lnTo>
                  <a:lnTo>
                    <a:pt x="62100" y="1037767"/>
                  </a:lnTo>
                  <a:lnTo>
                    <a:pt x="24239" y="1020617"/>
                  </a:lnTo>
                  <a:lnTo>
                    <a:pt x="2287" y="985324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7"/>
                  </a:lnTo>
                  <a:lnTo>
                    <a:pt x="14644" y="27847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2647877" y="0"/>
                  </a:lnTo>
                  <a:lnTo>
                    <a:pt x="2686775" y="14645"/>
                  </a:lnTo>
                  <a:lnTo>
                    <a:pt x="2710980" y="48432"/>
                  </a:lnTo>
                  <a:lnTo>
                    <a:pt x="2714624" y="66747"/>
                  </a:lnTo>
                  <a:lnTo>
                    <a:pt x="2714624" y="971477"/>
                  </a:lnTo>
                  <a:lnTo>
                    <a:pt x="2699978" y="1010375"/>
                  </a:lnTo>
                  <a:lnTo>
                    <a:pt x="2666191" y="1034581"/>
                  </a:lnTo>
                  <a:lnTo>
                    <a:pt x="2652523" y="1037767"/>
                  </a:lnTo>
                  <a:lnTo>
                    <a:pt x="2647877" y="1038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215062" y="5357812"/>
              <a:ext cx="2714625" cy="1038225"/>
            </a:xfrm>
            <a:custGeom>
              <a:avLst/>
              <a:gdLst/>
              <a:ahLst/>
              <a:cxnLst/>
              <a:rect l="l" t="t" r="r" b="b"/>
              <a:pathLst>
                <a:path w="271462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6" y="44099"/>
                  </a:lnTo>
                  <a:lnTo>
                    <a:pt x="7232" y="39765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4" y="27847"/>
                  </a:lnTo>
                  <a:lnTo>
                    <a:pt x="17605" y="24239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8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643187" y="0"/>
                  </a:lnTo>
                  <a:lnTo>
                    <a:pt x="2647877" y="0"/>
                  </a:lnTo>
                  <a:lnTo>
                    <a:pt x="2652523" y="457"/>
                  </a:lnTo>
                  <a:lnTo>
                    <a:pt x="2690383" y="17606"/>
                  </a:lnTo>
                  <a:lnTo>
                    <a:pt x="2693700" y="20923"/>
                  </a:lnTo>
                  <a:lnTo>
                    <a:pt x="2697017" y="24239"/>
                  </a:lnTo>
                  <a:lnTo>
                    <a:pt x="2714166" y="62101"/>
                  </a:lnTo>
                  <a:lnTo>
                    <a:pt x="2714624" y="71437"/>
                  </a:lnTo>
                  <a:lnTo>
                    <a:pt x="2714624" y="966787"/>
                  </a:lnTo>
                  <a:lnTo>
                    <a:pt x="2714624" y="971477"/>
                  </a:lnTo>
                  <a:lnTo>
                    <a:pt x="2714166" y="976123"/>
                  </a:lnTo>
                  <a:lnTo>
                    <a:pt x="2713250" y="980723"/>
                  </a:lnTo>
                  <a:lnTo>
                    <a:pt x="2712335" y="985324"/>
                  </a:lnTo>
                  <a:lnTo>
                    <a:pt x="2693700" y="1017301"/>
                  </a:lnTo>
                  <a:lnTo>
                    <a:pt x="2690383" y="1020617"/>
                  </a:lnTo>
                  <a:lnTo>
                    <a:pt x="2686775" y="1023579"/>
                  </a:lnTo>
                  <a:lnTo>
                    <a:pt x="2682875" y="1026184"/>
                  </a:lnTo>
                  <a:lnTo>
                    <a:pt x="2678974" y="1028791"/>
                  </a:lnTo>
                  <a:lnTo>
                    <a:pt x="2674857" y="1030991"/>
                  </a:lnTo>
                  <a:lnTo>
                    <a:pt x="2670524" y="1032786"/>
                  </a:lnTo>
                  <a:lnTo>
                    <a:pt x="2666191" y="1034581"/>
                  </a:lnTo>
                  <a:lnTo>
                    <a:pt x="2661723" y="1035936"/>
                  </a:lnTo>
                  <a:lnTo>
                    <a:pt x="2657123" y="1036851"/>
                  </a:lnTo>
                  <a:lnTo>
                    <a:pt x="2652523" y="1037767"/>
                  </a:lnTo>
                  <a:lnTo>
                    <a:pt x="2647877" y="1038224"/>
                  </a:lnTo>
                  <a:lnTo>
                    <a:pt x="2643187" y="1038224"/>
                  </a:lnTo>
                  <a:lnTo>
                    <a:pt x="71437" y="1038224"/>
                  </a:lnTo>
                  <a:lnTo>
                    <a:pt x="66746" y="1038224"/>
                  </a:lnTo>
                  <a:lnTo>
                    <a:pt x="62100" y="1037767"/>
                  </a:lnTo>
                  <a:lnTo>
                    <a:pt x="57500" y="1036851"/>
                  </a:lnTo>
                  <a:lnTo>
                    <a:pt x="52899" y="1035936"/>
                  </a:lnTo>
                  <a:lnTo>
                    <a:pt x="48432" y="1034581"/>
                  </a:lnTo>
                  <a:lnTo>
                    <a:pt x="44099" y="1032786"/>
                  </a:lnTo>
                  <a:lnTo>
                    <a:pt x="39764" y="1030991"/>
                  </a:lnTo>
                  <a:lnTo>
                    <a:pt x="35648" y="1028791"/>
                  </a:lnTo>
                  <a:lnTo>
                    <a:pt x="31748" y="1026184"/>
                  </a:lnTo>
                  <a:lnTo>
                    <a:pt x="27848" y="1023579"/>
                  </a:lnTo>
                  <a:lnTo>
                    <a:pt x="24239" y="1020617"/>
                  </a:lnTo>
                  <a:lnTo>
                    <a:pt x="20923" y="1017301"/>
                  </a:lnTo>
                  <a:lnTo>
                    <a:pt x="17605" y="1013984"/>
                  </a:lnTo>
                  <a:lnTo>
                    <a:pt x="14644" y="1010376"/>
                  </a:lnTo>
                  <a:lnTo>
                    <a:pt x="12038" y="1006475"/>
                  </a:lnTo>
                  <a:lnTo>
                    <a:pt x="9432" y="1002575"/>
                  </a:lnTo>
                  <a:lnTo>
                    <a:pt x="1372" y="980723"/>
                  </a:lnTo>
                  <a:lnTo>
                    <a:pt x="457" y="976123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2224" y="5514974"/>
              <a:ext cx="219074" cy="2666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6781800" y="4133850"/>
            <a:ext cx="1482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Geographical </a:t>
            </a:r>
            <a:r>
              <a:rPr sz="120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Factors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76999" y="4448174"/>
            <a:ext cx="235331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Location-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based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cost</a:t>
            </a:r>
            <a:r>
              <a:rPr sz="105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variations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05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parts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05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services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9063354" y="3957954"/>
            <a:ext cx="2724150" cy="1047750"/>
            <a:chOff x="9086849" y="5353049"/>
            <a:chExt cx="2724150" cy="1047750"/>
          </a:xfrm>
        </p:grpSpPr>
        <p:sp>
          <p:nvSpPr>
            <p:cNvPr id="39" name="object 39"/>
            <p:cNvSpPr/>
            <p:nvPr/>
          </p:nvSpPr>
          <p:spPr>
            <a:xfrm>
              <a:off x="9091611" y="5357812"/>
              <a:ext cx="2714625" cy="1038225"/>
            </a:xfrm>
            <a:custGeom>
              <a:avLst/>
              <a:gdLst/>
              <a:ahLst/>
              <a:cxnLst/>
              <a:rect l="l" t="t" r="r" b="b"/>
              <a:pathLst>
                <a:path w="2714625" h="1038225">
                  <a:moveTo>
                    <a:pt x="2647877" y="1038224"/>
                  </a:moveTo>
                  <a:lnTo>
                    <a:pt x="66746" y="1038224"/>
                  </a:lnTo>
                  <a:lnTo>
                    <a:pt x="62100" y="1037767"/>
                  </a:lnTo>
                  <a:lnTo>
                    <a:pt x="24239" y="1020617"/>
                  </a:lnTo>
                  <a:lnTo>
                    <a:pt x="2287" y="985324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7"/>
                  </a:lnTo>
                  <a:lnTo>
                    <a:pt x="14643" y="27847"/>
                  </a:lnTo>
                  <a:lnTo>
                    <a:pt x="48431" y="3642"/>
                  </a:lnTo>
                  <a:lnTo>
                    <a:pt x="66746" y="0"/>
                  </a:lnTo>
                  <a:lnTo>
                    <a:pt x="2647877" y="0"/>
                  </a:lnTo>
                  <a:lnTo>
                    <a:pt x="2686775" y="14645"/>
                  </a:lnTo>
                  <a:lnTo>
                    <a:pt x="2710980" y="48432"/>
                  </a:lnTo>
                  <a:lnTo>
                    <a:pt x="2714623" y="66747"/>
                  </a:lnTo>
                  <a:lnTo>
                    <a:pt x="2714623" y="971477"/>
                  </a:lnTo>
                  <a:lnTo>
                    <a:pt x="2699979" y="1010375"/>
                  </a:lnTo>
                  <a:lnTo>
                    <a:pt x="2666191" y="1034581"/>
                  </a:lnTo>
                  <a:lnTo>
                    <a:pt x="2652522" y="1037767"/>
                  </a:lnTo>
                  <a:lnTo>
                    <a:pt x="2647877" y="1038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91611" y="5357812"/>
              <a:ext cx="2714625" cy="1038225"/>
            </a:xfrm>
            <a:custGeom>
              <a:avLst/>
              <a:gdLst/>
              <a:ahLst/>
              <a:cxnLst/>
              <a:rect l="l" t="t" r="r" b="b"/>
              <a:pathLst>
                <a:path w="271462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7"/>
                  </a:lnTo>
                  <a:lnTo>
                    <a:pt x="457" y="62101"/>
                  </a:lnTo>
                  <a:lnTo>
                    <a:pt x="12038" y="31748"/>
                  </a:lnTo>
                  <a:lnTo>
                    <a:pt x="14643" y="27847"/>
                  </a:lnTo>
                  <a:lnTo>
                    <a:pt x="17605" y="24239"/>
                  </a:lnTo>
                  <a:lnTo>
                    <a:pt x="20922" y="20923"/>
                  </a:lnTo>
                  <a:lnTo>
                    <a:pt x="24239" y="17606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643187" y="0"/>
                  </a:lnTo>
                  <a:lnTo>
                    <a:pt x="2647877" y="0"/>
                  </a:lnTo>
                  <a:lnTo>
                    <a:pt x="2652522" y="457"/>
                  </a:lnTo>
                  <a:lnTo>
                    <a:pt x="2682874" y="12038"/>
                  </a:lnTo>
                  <a:lnTo>
                    <a:pt x="2686775" y="14645"/>
                  </a:lnTo>
                  <a:lnTo>
                    <a:pt x="2709185" y="44099"/>
                  </a:lnTo>
                  <a:lnTo>
                    <a:pt x="2710980" y="48432"/>
                  </a:lnTo>
                  <a:lnTo>
                    <a:pt x="2714624" y="71437"/>
                  </a:lnTo>
                  <a:lnTo>
                    <a:pt x="2714624" y="966787"/>
                  </a:lnTo>
                  <a:lnTo>
                    <a:pt x="2714623" y="971477"/>
                  </a:lnTo>
                  <a:lnTo>
                    <a:pt x="2714165" y="976123"/>
                  </a:lnTo>
                  <a:lnTo>
                    <a:pt x="2713250" y="980723"/>
                  </a:lnTo>
                  <a:lnTo>
                    <a:pt x="2712335" y="985324"/>
                  </a:lnTo>
                  <a:lnTo>
                    <a:pt x="2710980" y="989791"/>
                  </a:lnTo>
                  <a:lnTo>
                    <a:pt x="2709185" y="994124"/>
                  </a:lnTo>
                  <a:lnTo>
                    <a:pt x="2707391" y="998458"/>
                  </a:lnTo>
                  <a:lnTo>
                    <a:pt x="2682874" y="1026184"/>
                  </a:lnTo>
                  <a:lnTo>
                    <a:pt x="2678974" y="1028791"/>
                  </a:lnTo>
                  <a:lnTo>
                    <a:pt x="2674858" y="1030991"/>
                  </a:lnTo>
                  <a:lnTo>
                    <a:pt x="2670525" y="1032786"/>
                  </a:lnTo>
                  <a:lnTo>
                    <a:pt x="2666191" y="1034581"/>
                  </a:lnTo>
                  <a:lnTo>
                    <a:pt x="2661724" y="1035936"/>
                  </a:lnTo>
                  <a:lnTo>
                    <a:pt x="2657123" y="1036851"/>
                  </a:lnTo>
                  <a:lnTo>
                    <a:pt x="2652522" y="1037767"/>
                  </a:lnTo>
                  <a:lnTo>
                    <a:pt x="2647877" y="1038224"/>
                  </a:lnTo>
                  <a:lnTo>
                    <a:pt x="2643187" y="1038224"/>
                  </a:lnTo>
                  <a:lnTo>
                    <a:pt x="71437" y="1038224"/>
                  </a:lnTo>
                  <a:lnTo>
                    <a:pt x="66746" y="1038224"/>
                  </a:lnTo>
                  <a:lnTo>
                    <a:pt x="62100" y="1037767"/>
                  </a:lnTo>
                  <a:lnTo>
                    <a:pt x="57499" y="1036851"/>
                  </a:lnTo>
                  <a:lnTo>
                    <a:pt x="52899" y="1035936"/>
                  </a:lnTo>
                  <a:lnTo>
                    <a:pt x="48431" y="1034581"/>
                  </a:lnTo>
                  <a:lnTo>
                    <a:pt x="44097" y="1032786"/>
                  </a:lnTo>
                  <a:lnTo>
                    <a:pt x="39764" y="1030991"/>
                  </a:lnTo>
                  <a:lnTo>
                    <a:pt x="20922" y="1017301"/>
                  </a:lnTo>
                  <a:lnTo>
                    <a:pt x="17605" y="1013984"/>
                  </a:lnTo>
                  <a:lnTo>
                    <a:pt x="14643" y="1010376"/>
                  </a:lnTo>
                  <a:lnTo>
                    <a:pt x="12038" y="1006475"/>
                  </a:lnTo>
                  <a:lnTo>
                    <a:pt x="9431" y="1002575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8774" y="5514974"/>
              <a:ext cx="219074" cy="2666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671049" y="4178300"/>
            <a:ext cx="1508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Probabilistic </a:t>
            </a:r>
            <a:r>
              <a:rPr sz="1200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Modeling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96400" y="4479924"/>
            <a:ext cx="213106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Handling</a:t>
            </a:r>
            <a:r>
              <a:rPr sz="1050" spc="-4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uncertainty</a:t>
            </a:r>
            <a:r>
              <a:rPr sz="1050" spc="-3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with</a:t>
            </a:r>
            <a:r>
              <a:rPr sz="1050" spc="-4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percentile ranges</a:t>
            </a:r>
            <a:endParaRPr sz="10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205309" y="1748710"/>
            <a:ext cx="4277995" cy="7524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b="1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Data </a:t>
            </a:r>
            <a:r>
              <a:rPr sz="1350" b="1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Collection</a:t>
            </a:r>
            <a:endParaRPr sz="135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5000"/>
              </a:lnSpc>
              <a:spcBef>
                <a:spcPts val="45"/>
              </a:spcBef>
            </a:pP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Historical repair invoices with detailed breakdowns of parts </a:t>
            </a:r>
            <a:r>
              <a:rPr sz="120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12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labor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19124" y="2428874"/>
            <a:ext cx="457200" cy="2819400"/>
            <a:chOff x="619124" y="2428874"/>
            <a:chExt cx="457200" cy="2819400"/>
          </a:xfrm>
        </p:grpSpPr>
        <p:sp>
          <p:nvSpPr>
            <p:cNvPr id="46" name="object 46"/>
            <p:cNvSpPr/>
            <p:nvPr/>
          </p:nvSpPr>
          <p:spPr>
            <a:xfrm>
              <a:off x="952499" y="2428874"/>
              <a:ext cx="19050" cy="190500"/>
            </a:xfrm>
            <a:custGeom>
              <a:avLst/>
              <a:gdLst/>
              <a:ahLst/>
              <a:cxnLst/>
              <a:rect l="l" t="t" r="r" b="b"/>
              <a:pathLst>
                <a:path w="19050" h="190500">
                  <a:moveTo>
                    <a:pt x="1904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904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19124" y="29622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0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A75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2474" y="3057524"/>
              <a:ext cx="190499" cy="2666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52499" y="3343274"/>
              <a:ext cx="19050" cy="190500"/>
            </a:xfrm>
            <a:custGeom>
              <a:avLst/>
              <a:gdLst/>
              <a:ahLst/>
              <a:cxnLst/>
              <a:rect l="l" t="t" r="r" b="b"/>
              <a:pathLst>
                <a:path w="19050" h="190500">
                  <a:moveTo>
                    <a:pt x="1904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904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19124" y="38766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2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7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2474" y="3971924"/>
              <a:ext cx="190499" cy="2666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952499" y="4257674"/>
              <a:ext cx="19050" cy="190500"/>
            </a:xfrm>
            <a:custGeom>
              <a:avLst/>
              <a:gdLst/>
              <a:ahLst/>
              <a:cxnLst/>
              <a:rect l="l" t="t" r="r" b="b"/>
              <a:pathLst>
                <a:path w="19050" h="190500">
                  <a:moveTo>
                    <a:pt x="1904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9049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19124" y="47910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8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2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E9B3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1049" y="4886324"/>
              <a:ext cx="142874" cy="266699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216024" y="2891710"/>
            <a:ext cx="4360545" cy="5238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b="1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Model</a:t>
            </a:r>
            <a:r>
              <a:rPr sz="1350" b="1" spc="-45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b="1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Training</a:t>
            </a:r>
            <a:endParaRPr sz="13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Regression</a:t>
            </a:r>
            <a:r>
              <a:rPr sz="120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models</a:t>
            </a:r>
            <a:r>
              <a:rPr sz="120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and</a:t>
            </a:r>
            <a:r>
              <a:rPr sz="120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TabNet</a:t>
            </a:r>
            <a:r>
              <a:rPr sz="120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deep learning</a:t>
            </a:r>
            <a:r>
              <a:rPr sz="120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for cost</a:t>
            </a:r>
            <a:r>
              <a:rPr sz="1200" spc="-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prediction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216024" y="3806110"/>
            <a:ext cx="3067050" cy="5238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b="1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Cost</a:t>
            </a:r>
            <a:r>
              <a:rPr sz="1350" b="1" spc="-2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b="1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Range</a:t>
            </a:r>
            <a:r>
              <a:rPr sz="1350" b="1" spc="-15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350" b="1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Output</a:t>
            </a:r>
            <a:endParaRPr sz="13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Probabilistic ranges: P10, P50 (median), </a:t>
            </a:r>
            <a:r>
              <a:rPr sz="1200" spc="-25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P90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216024" y="4720510"/>
            <a:ext cx="4277995" cy="52387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350" b="1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Invoice </a:t>
            </a:r>
            <a:r>
              <a:rPr sz="1350" b="1" spc="-10" dirty="0">
                <a:solidFill>
                  <a:srgbClr val="111726"/>
                </a:solidFill>
                <a:latin typeface="Arial" panose="020B0604020202020204"/>
                <a:cs typeface="Arial" panose="020B0604020202020204"/>
              </a:rPr>
              <a:t>Comparison</a:t>
            </a:r>
            <a:endParaRPr sz="135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Compare predicted costs against actual repair invoice </a:t>
            </a:r>
            <a:r>
              <a:rPr sz="1200" spc="-10" dirty="0">
                <a:solidFill>
                  <a:srgbClr val="374050"/>
                </a:solidFill>
                <a:latin typeface="Arial" panose="020B0604020202020204"/>
                <a:cs typeface="Arial" panose="020B0604020202020204"/>
              </a:rPr>
              <a:t>amounts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54FDC-9B71-32B9-F4CE-AD9F034B64B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145278" y="6549310"/>
            <a:ext cx="7748269" cy="830997"/>
          </a:xfrm>
        </p:spPr>
        <p:txBody>
          <a:bodyPr/>
          <a:lstStyle/>
          <a:p>
            <a:r>
              <a:rPr lang="en-GB" dirty="0"/>
              <a:t>IT22273994  |  Wijesinghe S.L  |  25-26J-396			 08/09/2025</a:t>
            </a:r>
          </a:p>
          <a:p>
            <a:r>
              <a:rPr lang="en-GB" dirty="0"/>
              <a:t>
</a:t>
            </a:r>
            <a:endParaRPr lang="en-LK" dirty="0"/>
          </a:p>
        </p:txBody>
      </p:sp>
      <p:pic>
        <p:nvPicPr>
          <p:cNvPr id="6" name="Picture 5" descr="A close up of a sign&#10;&#10;AI-generated content may be incorrect.">
            <a:extLst>
              <a:ext uri="{FF2B5EF4-FFF2-40B4-BE49-F238E27FC236}">
                <a16:creationId xmlns:a16="http://schemas.microsoft.com/office/drawing/2014/main" id="{EA332B1E-3094-8CCD-F233-8A6D1B1923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596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Implementation</a:t>
            </a:r>
            <a:r>
              <a:rPr sz="2700" spc="-5" dirty="0"/>
              <a:t> </a:t>
            </a:r>
            <a:r>
              <a:rPr sz="2700" dirty="0"/>
              <a:t>Details -</a:t>
            </a:r>
            <a:r>
              <a:rPr sz="2700" spc="-5" dirty="0"/>
              <a:t> </a:t>
            </a:r>
            <a:r>
              <a:rPr sz="2700" dirty="0"/>
              <a:t>Repair-Cost </a:t>
            </a:r>
            <a:r>
              <a:rPr sz="2700" spc="-10" dirty="0"/>
              <a:t>Estimator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368299" y="1092200"/>
            <a:ext cx="1927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System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0999" y="1562099"/>
            <a:ext cx="2438400" cy="2000250"/>
            <a:chOff x="380999" y="1562099"/>
            <a:chExt cx="2438400" cy="2000250"/>
          </a:xfrm>
        </p:grpSpPr>
        <p:sp>
          <p:nvSpPr>
            <p:cNvPr id="5" name="object 5"/>
            <p:cNvSpPr/>
            <p:nvPr/>
          </p:nvSpPr>
          <p:spPr>
            <a:xfrm>
              <a:off x="385762" y="1566862"/>
              <a:ext cx="2428875" cy="1990725"/>
            </a:xfrm>
            <a:custGeom>
              <a:avLst/>
              <a:gdLst/>
              <a:ahLst/>
              <a:cxnLst/>
              <a:rect l="l" t="t" r="r" b="b"/>
              <a:pathLst>
                <a:path w="2428875" h="1990725">
                  <a:moveTo>
                    <a:pt x="2344328" y="1990724"/>
                  </a:moveTo>
                  <a:lnTo>
                    <a:pt x="84545" y="1990724"/>
                  </a:lnTo>
                  <a:lnTo>
                    <a:pt x="78661" y="1990144"/>
                  </a:lnTo>
                  <a:lnTo>
                    <a:pt x="35275" y="1972173"/>
                  </a:lnTo>
                  <a:lnTo>
                    <a:pt x="9161" y="1940354"/>
                  </a:lnTo>
                  <a:lnTo>
                    <a:pt x="0" y="1906178"/>
                  </a:lnTo>
                  <a:lnTo>
                    <a:pt x="0" y="19002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344328" y="0"/>
                  </a:lnTo>
                  <a:lnTo>
                    <a:pt x="2383718" y="11948"/>
                  </a:lnTo>
                  <a:lnTo>
                    <a:pt x="2416925" y="45155"/>
                  </a:lnTo>
                  <a:lnTo>
                    <a:pt x="2428874" y="84545"/>
                  </a:lnTo>
                  <a:lnTo>
                    <a:pt x="2428874" y="1906178"/>
                  </a:lnTo>
                  <a:lnTo>
                    <a:pt x="2416925" y="1945569"/>
                  </a:lnTo>
                  <a:lnTo>
                    <a:pt x="2383718" y="1978775"/>
                  </a:lnTo>
                  <a:lnTo>
                    <a:pt x="2350213" y="1990144"/>
                  </a:lnTo>
                  <a:lnTo>
                    <a:pt x="2344328" y="1990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762" y="1566862"/>
              <a:ext cx="2428875" cy="1990725"/>
            </a:xfrm>
            <a:custGeom>
              <a:avLst/>
              <a:gdLst/>
              <a:ahLst/>
              <a:cxnLst/>
              <a:rect l="l" t="t" r="r" b="b"/>
              <a:pathLst>
                <a:path w="2428875" h="1990725">
                  <a:moveTo>
                    <a:pt x="0" y="1900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338387" y="0"/>
                  </a:lnTo>
                  <a:lnTo>
                    <a:pt x="2344328" y="0"/>
                  </a:lnTo>
                  <a:lnTo>
                    <a:pt x="2350213" y="579"/>
                  </a:lnTo>
                  <a:lnTo>
                    <a:pt x="2356040" y="1738"/>
                  </a:lnTo>
                  <a:lnTo>
                    <a:pt x="2361867" y="2897"/>
                  </a:lnTo>
                  <a:lnTo>
                    <a:pt x="2367525" y="4614"/>
                  </a:lnTo>
                  <a:lnTo>
                    <a:pt x="2373014" y="6887"/>
                  </a:lnTo>
                  <a:lnTo>
                    <a:pt x="2378504" y="9161"/>
                  </a:lnTo>
                  <a:lnTo>
                    <a:pt x="2383718" y="11948"/>
                  </a:lnTo>
                  <a:lnTo>
                    <a:pt x="2388658" y="15249"/>
                  </a:lnTo>
                  <a:lnTo>
                    <a:pt x="2393599" y="18550"/>
                  </a:lnTo>
                  <a:lnTo>
                    <a:pt x="2398170" y="22301"/>
                  </a:lnTo>
                  <a:lnTo>
                    <a:pt x="2402371" y="26503"/>
                  </a:lnTo>
                  <a:lnTo>
                    <a:pt x="2406572" y="30704"/>
                  </a:lnTo>
                  <a:lnTo>
                    <a:pt x="2410323" y="35274"/>
                  </a:lnTo>
                  <a:lnTo>
                    <a:pt x="2413624" y="40215"/>
                  </a:lnTo>
                  <a:lnTo>
                    <a:pt x="2416925" y="45155"/>
                  </a:lnTo>
                  <a:lnTo>
                    <a:pt x="2428874" y="84545"/>
                  </a:lnTo>
                  <a:lnTo>
                    <a:pt x="2428874" y="90487"/>
                  </a:lnTo>
                  <a:lnTo>
                    <a:pt x="2428874" y="1900237"/>
                  </a:lnTo>
                  <a:lnTo>
                    <a:pt x="2419712" y="1940354"/>
                  </a:lnTo>
                  <a:lnTo>
                    <a:pt x="2402371" y="1964221"/>
                  </a:lnTo>
                  <a:lnTo>
                    <a:pt x="2398170" y="1968422"/>
                  </a:lnTo>
                  <a:lnTo>
                    <a:pt x="2373014" y="1983836"/>
                  </a:lnTo>
                  <a:lnTo>
                    <a:pt x="2367525" y="1986109"/>
                  </a:lnTo>
                  <a:lnTo>
                    <a:pt x="2361867" y="1987826"/>
                  </a:lnTo>
                  <a:lnTo>
                    <a:pt x="2356040" y="1988985"/>
                  </a:lnTo>
                  <a:lnTo>
                    <a:pt x="2350213" y="1990144"/>
                  </a:lnTo>
                  <a:lnTo>
                    <a:pt x="2344328" y="1990724"/>
                  </a:lnTo>
                  <a:lnTo>
                    <a:pt x="2338387" y="1990724"/>
                  </a:lnTo>
                  <a:lnTo>
                    <a:pt x="90487" y="1990724"/>
                  </a:lnTo>
                  <a:lnTo>
                    <a:pt x="84545" y="1990724"/>
                  </a:lnTo>
                  <a:lnTo>
                    <a:pt x="78661" y="1990144"/>
                  </a:lnTo>
                  <a:lnTo>
                    <a:pt x="72834" y="1988985"/>
                  </a:lnTo>
                  <a:lnTo>
                    <a:pt x="67006" y="1987826"/>
                  </a:lnTo>
                  <a:lnTo>
                    <a:pt x="61348" y="1986109"/>
                  </a:lnTo>
                  <a:lnTo>
                    <a:pt x="55859" y="1983836"/>
                  </a:lnTo>
                  <a:lnTo>
                    <a:pt x="50370" y="1981562"/>
                  </a:lnTo>
                  <a:lnTo>
                    <a:pt x="26503" y="1964221"/>
                  </a:lnTo>
                  <a:lnTo>
                    <a:pt x="22301" y="1960020"/>
                  </a:lnTo>
                  <a:lnTo>
                    <a:pt x="18550" y="1955449"/>
                  </a:lnTo>
                  <a:lnTo>
                    <a:pt x="15249" y="1950509"/>
                  </a:lnTo>
                  <a:lnTo>
                    <a:pt x="11948" y="1945569"/>
                  </a:lnTo>
                  <a:lnTo>
                    <a:pt x="9161" y="1940354"/>
                  </a:lnTo>
                  <a:lnTo>
                    <a:pt x="6887" y="1934864"/>
                  </a:lnTo>
                  <a:lnTo>
                    <a:pt x="4614" y="1929375"/>
                  </a:lnTo>
                  <a:lnTo>
                    <a:pt x="2897" y="1923717"/>
                  </a:lnTo>
                  <a:lnTo>
                    <a:pt x="1738" y="1917890"/>
                  </a:lnTo>
                  <a:lnTo>
                    <a:pt x="579" y="1912063"/>
                  </a:lnTo>
                  <a:lnTo>
                    <a:pt x="0" y="1906178"/>
                  </a:lnTo>
                  <a:lnTo>
                    <a:pt x="0" y="1900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5424" y="1724024"/>
              <a:ext cx="219074" cy="3428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24" y="2571749"/>
              <a:ext cx="133349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24" y="2800349"/>
              <a:ext cx="133349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24" y="3028949"/>
              <a:ext cx="133349" cy="9524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24" y="3257549"/>
              <a:ext cx="133349" cy="952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38723" y="2187575"/>
            <a:ext cx="1270000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Input </a:t>
            </a:r>
            <a:r>
              <a:rPr sz="1350" spc="-20" dirty="0">
                <a:solidFill>
                  <a:srgbClr val="111726"/>
                </a:solidFill>
                <a:latin typeface="Arial"/>
                <a:cs typeface="Arial"/>
              </a:rPr>
              <a:t>Data</a:t>
            </a:r>
            <a:endParaRPr sz="1350">
              <a:latin typeface="Arial"/>
              <a:cs typeface="Arial"/>
            </a:endParaRPr>
          </a:p>
          <a:p>
            <a:pPr marL="12700" marR="337185">
              <a:lnSpc>
                <a:spcPct val="142900"/>
              </a:lnSpc>
              <a:spcBef>
                <a:spcPts val="464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Repair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invoices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Labor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rates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Parts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pricing</a:t>
            </a:r>
            <a:endParaRPr sz="10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Regional</a:t>
            </a:r>
            <a:r>
              <a:rPr sz="105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variations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76650" y="2447924"/>
            <a:ext cx="200024" cy="228599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4724399" y="1562099"/>
            <a:ext cx="2743200" cy="2000250"/>
            <a:chOff x="4724399" y="1562099"/>
            <a:chExt cx="2743200" cy="2000250"/>
          </a:xfrm>
        </p:grpSpPr>
        <p:sp>
          <p:nvSpPr>
            <p:cNvPr id="15" name="object 15"/>
            <p:cNvSpPr/>
            <p:nvPr/>
          </p:nvSpPr>
          <p:spPr>
            <a:xfrm>
              <a:off x="4729161" y="1566862"/>
              <a:ext cx="2733675" cy="1990725"/>
            </a:xfrm>
            <a:custGeom>
              <a:avLst/>
              <a:gdLst/>
              <a:ahLst/>
              <a:cxnLst/>
              <a:rect l="l" t="t" r="r" b="b"/>
              <a:pathLst>
                <a:path w="2733675" h="1990725">
                  <a:moveTo>
                    <a:pt x="2649129" y="1990724"/>
                  </a:moveTo>
                  <a:lnTo>
                    <a:pt x="84545" y="1990724"/>
                  </a:lnTo>
                  <a:lnTo>
                    <a:pt x="78661" y="1990144"/>
                  </a:lnTo>
                  <a:lnTo>
                    <a:pt x="35274" y="1972173"/>
                  </a:lnTo>
                  <a:lnTo>
                    <a:pt x="9161" y="1940354"/>
                  </a:lnTo>
                  <a:lnTo>
                    <a:pt x="0" y="1906178"/>
                  </a:lnTo>
                  <a:lnTo>
                    <a:pt x="0" y="19002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2649129" y="0"/>
                  </a:lnTo>
                  <a:lnTo>
                    <a:pt x="2688518" y="11948"/>
                  </a:lnTo>
                  <a:lnTo>
                    <a:pt x="2721724" y="45155"/>
                  </a:lnTo>
                  <a:lnTo>
                    <a:pt x="2733674" y="84545"/>
                  </a:lnTo>
                  <a:lnTo>
                    <a:pt x="2733674" y="1906178"/>
                  </a:lnTo>
                  <a:lnTo>
                    <a:pt x="2721724" y="1945569"/>
                  </a:lnTo>
                  <a:lnTo>
                    <a:pt x="2688518" y="1978775"/>
                  </a:lnTo>
                  <a:lnTo>
                    <a:pt x="2655013" y="1990144"/>
                  </a:lnTo>
                  <a:lnTo>
                    <a:pt x="2649129" y="1990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29161" y="1566862"/>
              <a:ext cx="2733675" cy="1990725"/>
            </a:xfrm>
            <a:custGeom>
              <a:avLst/>
              <a:gdLst/>
              <a:ahLst/>
              <a:cxnLst/>
              <a:rect l="l" t="t" r="r" b="b"/>
              <a:pathLst>
                <a:path w="2733675" h="1990725">
                  <a:moveTo>
                    <a:pt x="0" y="1900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50369" y="9161"/>
                  </a:lnTo>
                  <a:lnTo>
                    <a:pt x="55858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43187" y="0"/>
                  </a:lnTo>
                  <a:lnTo>
                    <a:pt x="2649129" y="0"/>
                  </a:lnTo>
                  <a:lnTo>
                    <a:pt x="2655013" y="579"/>
                  </a:lnTo>
                  <a:lnTo>
                    <a:pt x="2660839" y="1738"/>
                  </a:lnTo>
                  <a:lnTo>
                    <a:pt x="2666666" y="2897"/>
                  </a:lnTo>
                  <a:lnTo>
                    <a:pt x="2672325" y="4614"/>
                  </a:lnTo>
                  <a:lnTo>
                    <a:pt x="2677814" y="6887"/>
                  </a:lnTo>
                  <a:lnTo>
                    <a:pt x="2683303" y="9161"/>
                  </a:lnTo>
                  <a:lnTo>
                    <a:pt x="2688518" y="11948"/>
                  </a:lnTo>
                  <a:lnTo>
                    <a:pt x="2718423" y="40215"/>
                  </a:lnTo>
                  <a:lnTo>
                    <a:pt x="2721724" y="45155"/>
                  </a:lnTo>
                  <a:lnTo>
                    <a:pt x="2724512" y="50369"/>
                  </a:lnTo>
                  <a:lnTo>
                    <a:pt x="2726785" y="55859"/>
                  </a:lnTo>
                  <a:lnTo>
                    <a:pt x="2729059" y="61348"/>
                  </a:lnTo>
                  <a:lnTo>
                    <a:pt x="2730776" y="67006"/>
                  </a:lnTo>
                  <a:lnTo>
                    <a:pt x="2731935" y="72834"/>
                  </a:lnTo>
                  <a:lnTo>
                    <a:pt x="2733094" y="78661"/>
                  </a:lnTo>
                  <a:lnTo>
                    <a:pt x="2733674" y="84545"/>
                  </a:lnTo>
                  <a:lnTo>
                    <a:pt x="2733675" y="90487"/>
                  </a:lnTo>
                  <a:lnTo>
                    <a:pt x="2733675" y="1900237"/>
                  </a:lnTo>
                  <a:lnTo>
                    <a:pt x="2733674" y="1906178"/>
                  </a:lnTo>
                  <a:lnTo>
                    <a:pt x="2733094" y="1912063"/>
                  </a:lnTo>
                  <a:lnTo>
                    <a:pt x="2731935" y="1917890"/>
                  </a:lnTo>
                  <a:lnTo>
                    <a:pt x="2730776" y="1923717"/>
                  </a:lnTo>
                  <a:lnTo>
                    <a:pt x="2729059" y="1929375"/>
                  </a:lnTo>
                  <a:lnTo>
                    <a:pt x="2726785" y="1934864"/>
                  </a:lnTo>
                  <a:lnTo>
                    <a:pt x="2724512" y="1940354"/>
                  </a:lnTo>
                  <a:lnTo>
                    <a:pt x="2721724" y="1945569"/>
                  </a:lnTo>
                  <a:lnTo>
                    <a:pt x="2718423" y="1950509"/>
                  </a:lnTo>
                  <a:lnTo>
                    <a:pt x="2715122" y="1955449"/>
                  </a:lnTo>
                  <a:lnTo>
                    <a:pt x="2683303" y="1981562"/>
                  </a:lnTo>
                  <a:lnTo>
                    <a:pt x="2677814" y="1983836"/>
                  </a:lnTo>
                  <a:lnTo>
                    <a:pt x="2672325" y="1986109"/>
                  </a:lnTo>
                  <a:lnTo>
                    <a:pt x="2666666" y="1987826"/>
                  </a:lnTo>
                  <a:lnTo>
                    <a:pt x="2660839" y="1988985"/>
                  </a:lnTo>
                  <a:lnTo>
                    <a:pt x="2655013" y="1990144"/>
                  </a:lnTo>
                  <a:lnTo>
                    <a:pt x="2649129" y="1990724"/>
                  </a:lnTo>
                  <a:lnTo>
                    <a:pt x="2643187" y="1990724"/>
                  </a:lnTo>
                  <a:lnTo>
                    <a:pt x="90487" y="1990724"/>
                  </a:lnTo>
                  <a:lnTo>
                    <a:pt x="84545" y="1990724"/>
                  </a:lnTo>
                  <a:lnTo>
                    <a:pt x="78661" y="1990144"/>
                  </a:lnTo>
                  <a:lnTo>
                    <a:pt x="72834" y="1988985"/>
                  </a:lnTo>
                  <a:lnTo>
                    <a:pt x="67006" y="1987826"/>
                  </a:lnTo>
                  <a:lnTo>
                    <a:pt x="61348" y="1986109"/>
                  </a:lnTo>
                  <a:lnTo>
                    <a:pt x="55859" y="1983836"/>
                  </a:lnTo>
                  <a:lnTo>
                    <a:pt x="50369" y="1981562"/>
                  </a:lnTo>
                  <a:lnTo>
                    <a:pt x="26503" y="1964221"/>
                  </a:lnTo>
                  <a:lnTo>
                    <a:pt x="22301" y="1960020"/>
                  </a:lnTo>
                  <a:lnTo>
                    <a:pt x="18550" y="1955449"/>
                  </a:lnTo>
                  <a:lnTo>
                    <a:pt x="15249" y="1950509"/>
                  </a:lnTo>
                  <a:lnTo>
                    <a:pt x="11948" y="1945569"/>
                  </a:lnTo>
                  <a:lnTo>
                    <a:pt x="1738" y="1917890"/>
                  </a:lnTo>
                  <a:lnTo>
                    <a:pt x="579" y="1912063"/>
                  </a:lnTo>
                  <a:lnTo>
                    <a:pt x="0" y="1906178"/>
                  </a:lnTo>
                  <a:lnTo>
                    <a:pt x="0" y="1900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3124" y="1724024"/>
              <a:ext cx="285749" cy="34289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6324" y="2552699"/>
              <a:ext cx="133349" cy="1333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6324" y="2781299"/>
              <a:ext cx="133349" cy="1333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6324" y="3009899"/>
              <a:ext cx="133349" cy="13334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6324" y="3238499"/>
              <a:ext cx="133349" cy="13334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5079714" y="2187575"/>
            <a:ext cx="1858645" cy="1204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69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Advanced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Processing</a:t>
            </a:r>
            <a:endParaRPr sz="1350">
              <a:latin typeface="Arial"/>
              <a:cs typeface="Arial"/>
            </a:endParaRPr>
          </a:p>
          <a:p>
            <a:pPr marL="12700" marR="569595" indent="1905">
              <a:lnSpc>
                <a:spcPct val="142900"/>
              </a:lnSpc>
              <a:spcBef>
                <a:spcPts val="464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Regression</a:t>
            </a:r>
            <a:r>
              <a:rPr sz="1050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models 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TabNet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deep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learning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Probabilistic</a:t>
            </a:r>
            <a:r>
              <a:rPr sz="1050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analysis Multi-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source 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24850" y="2447924"/>
            <a:ext cx="200024" cy="22859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9372598" y="1600199"/>
            <a:ext cx="2438400" cy="1924050"/>
            <a:chOff x="9372598" y="1600199"/>
            <a:chExt cx="2438400" cy="1924050"/>
          </a:xfrm>
        </p:grpSpPr>
        <p:sp>
          <p:nvSpPr>
            <p:cNvPr id="25" name="object 25"/>
            <p:cNvSpPr/>
            <p:nvPr/>
          </p:nvSpPr>
          <p:spPr>
            <a:xfrm>
              <a:off x="9377360" y="1604962"/>
              <a:ext cx="2428875" cy="1914525"/>
            </a:xfrm>
            <a:custGeom>
              <a:avLst/>
              <a:gdLst/>
              <a:ahLst/>
              <a:cxnLst/>
              <a:rect l="l" t="t" r="r" b="b"/>
              <a:pathLst>
                <a:path w="2428875" h="1914525">
                  <a:moveTo>
                    <a:pt x="2344329" y="1914524"/>
                  </a:moveTo>
                  <a:lnTo>
                    <a:pt x="84545" y="1914524"/>
                  </a:lnTo>
                  <a:lnTo>
                    <a:pt x="78661" y="1913945"/>
                  </a:lnTo>
                  <a:lnTo>
                    <a:pt x="35274" y="1895973"/>
                  </a:lnTo>
                  <a:lnTo>
                    <a:pt x="9161" y="1864153"/>
                  </a:lnTo>
                  <a:lnTo>
                    <a:pt x="0" y="1829978"/>
                  </a:lnTo>
                  <a:lnTo>
                    <a:pt x="0" y="18240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2344329" y="0"/>
                  </a:lnTo>
                  <a:lnTo>
                    <a:pt x="2383718" y="11948"/>
                  </a:lnTo>
                  <a:lnTo>
                    <a:pt x="2416926" y="45155"/>
                  </a:lnTo>
                  <a:lnTo>
                    <a:pt x="2428874" y="84545"/>
                  </a:lnTo>
                  <a:lnTo>
                    <a:pt x="2428874" y="1829978"/>
                  </a:lnTo>
                  <a:lnTo>
                    <a:pt x="2416924" y="1869368"/>
                  </a:lnTo>
                  <a:lnTo>
                    <a:pt x="2383718" y="1902575"/>
                  </a:lnTo>
                  <a:lnTo>
                    <a:pt x="2350213" y="1913945"/>
                  </a:lnTo>
                  <a:lnTo>
                    <a:pt x="2344329" y="1914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377360" y="1604962"/>
              <a:ext cx="2428875" cy="1914525"/>
            </a:xfrm>
            <a:custGeom>
              <a:avLst/>
              <a:gdLst/>
              <a:ahLst/>
              <a:cxnLst/>
              <a:rect l="l" t="t" r="r" b="b"/>
              <a:pathLst>
                <a:path w="2428875" h="1914525">
                  <a:moveTo>
                    <a:pt x="0" y="18240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2338387" y="0"/>
                  </a:lnTo>
                  <a:lnTo>
                    <a:pt x="2344329" y="0"/>
                  </a:lnTo>
                  <a:lnTo>
                    <a:pt x="2350213" y="579"/>
                  </a:lnTo>
                  <a:lnTo>
                    <a:pt x="2356040" y="1738"/>
                  </a:lnTo>
                  <a:lnTo>
                    <a:pt x="2361866" y="2897"/>
                  </a:lnTo>
                  <a:lnTo>
                    <a:pt x="2398171" y="22301"/>
                  </a:lnTo>
                  <a:lnTo>
                    <a:pt x="2402372" y="26503"/>
                  </a:lnTo>
                  <a:lnTo>
                    <a:pt x="2406573" y="30704"/>
                  </a:lnTo>
                  <a:lnTo>
                    <a:pt x="2421986" y="55859"/>
                  </a:lnTo>
                  <a:lnTo>
                    <a:pt x="2424259" y="61348"/>
                  </a:lnTo>
                  <a:lnTo>
                    <a:pt x="2425975" y="67006"/>
                  </a:lnTo>
                  <a:lnTo>
                    <a:pt x="2427134" y="72834"/>
                  </a:lnTo>
                  <a:lnTo>
                    <a:pt x="2428293" y="78661"/>
                  </a:lnTo>
                  <a:lnTo>
                    <a:pt x="2428874" y="84545"/>
                  </a:lnTo>
                  <a:lnTo>
                    <a:pt x="2428875" y="90487"/>
                  </a:lnTo>
                  <a:lnTo>
                    <a:pt x="2428875" y="1824037"/>
                  </a:lnTo>
                  <a:lnTo>
                    <a:pt x="2428874" y="1829978"/>
                  </a:lnTo>
                  <a:lnTo>
                    <a:pt x="2428293" y="1835863"/>
                  </a:lnTo>
                  <a:lnTo>
                    <a:pt x="2427134" y="1841690"/>
                  </a:lnTo>
                  <a:lnTo>
                    <a:pt x="2425975" y="1847517"/>
                  </a:lnTo>
                  <a:lnTo>
                    <a:pt x="2413623" y="1874308"/>
                  </a:lnTo>
                  <a:lnTo>
                    <a:pt x="2410324" y="1879248"/>
                  </a:lnTo>
                  <a:lnTo>
                    <a:pt x="2388659" y="1899274"/>
                  </a:lnTo>
                  <a:lnTo>
                    <a:pt x="2383718" y="1902575"/>
                  </a:lnTo>
                  <a:lnTo>
                    <a:pt x="2356040" y="1912785"/>
                  </a:lnTo>
                  <a:lnTo>
                    <a:pt x="2350213" y="1913945"/>
                  </a:lnTo>
                  <a:lnTo>
                    <a:pt x="2344329" y="1914524"/>
                  </a:lnTo>
                  <a:lnTo>
                    <a:pt x="2338387" y="1914524"/>
                  </a:lnTo>
                  <a:lnTo>
                    <a:pt x="90488" y="1914524"/>
                  </a:lnTo>
                  <a:lnTo>
                    <a:pt x="84545" y="1914524"/>
                  </a:lnTo>
                  <a:lnTo>
                    <a:pt x="78661" y="1913945"/>
                  </a:lnTo>
                  <a:lnTo>
                    <a:pt x="72833" y="1912785"/>
                  </a:lnTo>
                  <a:lnTo>
                    <a:pt x="67006" y="1911626"/>
                  </a:lnTo>
                  <a:lnTo>
                    <a:pt x="61347" y="1909910"/>
                  </a:lnTo>
                  <a:lnTo>
                    <a:pt x="55858" y="1907636"/>
                  </a:lnTo>
                  <a:lnTo>
                    <a:pt x="50369" y="1905362"/>
                  </a:lnTo>
                  <a:lnTo>
                    <a:pt x="18550" y="1879248"/>
                  </a:lnTo>
                  <a:lnTo>
                    <a:pt x="1738" y="1841690"/>
                  </a:lnTo>
                  <a:lnTo>
                    <a:pt x="579" y="1835863"/>
                  </a:lnTo>
                  <a:lnTo>
                    <a:pt x="0" y="1829978"/>
                  </a:lnTo>
                  <a:lnTo>
                    <a:pt x="0" y="18240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48924" y="1762124"/>
              <a:ext cx="285749" cy="3428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521824" y="2225675"/>
            <a:ext cx="1508125" cy="51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Output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Probabilistic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cost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ranges: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334622" y="2924174"/>
            <a:ext cx="514350" cy="114300"/>
            <a:chOff x="10334622" y="2924174"/>
            <a:chExt cx="514350" cy="11430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34622" y="2924174"/>
              <a:ext cx="104774" cy="1142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34647" y="2924174"/>
              <a:ext cx="114301" cy="1142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44197" y="2924174"/>
              <a:ext cx="104774" cy="1142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521824" y="2800985"/>
            <a:ext cx="457834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4A5462"/>
                </a:solidFill>
                <a:latin typeface="Arial"/>
                <a:cs typeface="Arial"/>
              </a:rPr>
              <a:t>Lower estimate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900" spc="-25" dirty="0">
                <a:solidFill>
                  <a:srgbClr val="374050"/>
                </a:solidFill>
                <a:latin typeface="Arial"/>
                <a:cs typeface="Arial"/>
              </a:rPr>
              <a:t>P10</a:t>
            </a:r>
            <a:endParaRPr sz="9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235901" y="2800985"/>
            <a:ext cx="1109345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4210" marR="5080">
              <a:lnSpc>
                <a:spcPct val="111100"/>
              </a:lnSpc>
              <a:spcBef>
                <a:spcPts val="100"/>
              </a:spcBef>
            </a:pPr>
            <a:r>
              <a:rPr sz="900" spc="-10" dirty="0">
                <a:solidFill>
                  <a:srgbClr val="4A5462"/>
                </a:solidFill>
                <a:latin typeface="Arial"/>
                <a:cs typeface="Arial"/>
              </a:rPr>
              <a:t>Upper estimate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900" dirty="0">
                <a:solidFill>
                  <a:srgbClr val="374050"/>
                </a:solidFill>
                <a:latin typeface="Arial"/>
                <a:cs typeface="Arial"/>
              </a:rPr>
              <a:t>P50 </a:t>
            </a:r>
            <a:r>
              <a:rPr sz="900" spc="-10" dirty="0">
                <a:solidFill>
                  <a:srgbClr val="374050"/>
                </a:solidFill>
                <a:latin typeface="Arial"/>
                <a:cs typeface="Arial"/>
              </a:rPr>
              <a:t>(Median)</a:t>
            </a:r>
            <a:endParaRPr sz="9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432777" y="3197225"/>
            <a:ext cx="229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374050"/>
                </a:solidFill>
                <a:latin typeface="Arial"/>
                <a:cs typeface="Arial"/>
              </a:rPr>
              <a:t>P90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8299" y="3854450"/>
            <a:ext cx="265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Real-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World</a:t>
            </a:r>
            <a:r>
              <a:rPr sz="1800" b="1" spc="-9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80999" y="4324350"/>
            <a:ext cx="5600700" cy="1200150"/>
            <a:chOff x="380999" y="4324350"/>
            <a:chExt cx="5600700" cy="1200150"/>
          </a:xfrm>
        </p:grpSpPr>
        <p:sp>
          <p:nvSpPr>
            <p:cNvPr id="38" name="object 38"/>
            <p:cNvSpPr/>
            <p:nvPr/>
          </p:nvSpPr>
          <p:spPr>
            <a:xfrm>
              <a:off x="400049" y="4329112"/>
              <a:ext cx="5577205" cy="1190625"/>
            </a:xfrm>
            <a:custGeom>
              <a:avLst/>
              <a:gdLst/>
              <a:ahLst/>
              <a:cxnLst/>
              <a:rect l="l" t="t" r="r" b="b"/>
              <a:pathLst>
                <a:path w="5577205" h="1190625">
                  <a:moveTo>
                    <a:pt x="5492340" y="1190624"/>
                  </a:moveTo>
                  <a:lnTo>
                    <a:pt x="71196" y="1190624"/>
                  </a:lnTo>
                  <a:lnTo>
                    <a:pt x="66241" y="1190044"/>
                  </a:lnTo>
                  <a:lnTo>
                    <a:pt x="29705" y="1172072"/>
                  </a:lnTo>
                  <a:lnTo>
                    <a:pt x="7715" y="1140253"/>
                  </a:lnTo>
                  <a:lnTo>
                    <a:pt x="0" y="1106078"/>
                  </a:lnTo>
                  <a:lnTo>
                    <a:pt x="0" y="1100137"/>
                  </a:lnTo>
                  <a:lnTo>
                    <a:pt x="0" y="84545"/>
                  </a:lnTo>
                  <a:lnTo>
                    <a:pt x="10062" y="45154"/>
                  </a:lnTo>
                  <a:lnTo>
                    <a:pt x="38025" y="11948"/>
                  </a:lnTo>
                  <a:lnTo>
                    <a:pt x="71196" y="0"/>
                  </a:lnTo>
                  <a:lnTo>
                    <a:pt x="5492340" y="0"/>
                  </a:lnTo>
                  <a:lnTo>
                    <a:pt x="5531731" y="11948"/>
                  </a:lnTo>
                  <a:lnTo>
                    <a:pt x="5564937" y="45154"/>
                  </a:lnTo>
                  <a:lnTo>
                    <a:pt x="5576887" y="84545"/>
                  </a:lnTo>
                  <a:lnTo>
                    <a:pt x="5576887" y="1106078"/>
                  </a:lnTo>
                  <a:lnTo>
                    <a:pt x="5564937" y="1145468"/>
                  </a:lnTo>
                  <a:lnTo>
                    <a:pt x="5531731" y="1178674"/>
                  </a:lnTo>
                  <a:lnTo>
                    <a:pt x="5498225" y="1190044"/>
                  </a:lnTo>
                  <a:lnTo>
                    <a:pt x="5492340" y="119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9463" y="4324350"/>
              <a:ext cx="5552440" cy="1200150"/>
            </a:xfrm>
            <a:custGeom>
              <a:avLst/>
              <a:gdLst/>
              <a:ahLst/>
              <a:cxnLst/>
              <a:rect l="l" t="t" r="r" b="b"/>
              <a:pathLst>
                <a:path w="5552440" h="1200150">
                  <a:moveTo>
                    <a:pt x="5552224" y="95250"/>
                  </a:moveTo>
                  <a:lnTo>
                    <a:pt x="5540972" y="50304"/>
                  </a:lnTo>
                  <a:lnTo>
                    <a:pt x="5524779" y="28409"/>
                  </a:lnTo>
                  <a:lnTo>
                    <a:pt x="5524335" y="27901"/>
                  </a:lnTo>
                  <a:lnTo>
                    <a:pt x="5484584" y="4089"/>
                  </a:lnTo>
                  <a:lnTo>
                    <a:pt x="5456974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5456974" y="9525"/>
                  </a:lnTo>
                  <a:lnTo>
                    <a:pt x="5497436" y="19659"/>
                  </a:lnTo>
                  <a:lnTo>
                    <a:pt x="5528272" y="47625"/>
                  </a:lnTo>
                  <a:lnTo>
                    <a:pt x="5542292" y="86817"/>
                  </a:lnTo>
                  <a:lnTo>
                    <a:pt x="5542699" y="95250"/>
                  </a:lnTo>
                  <a:lnTo>
                    <a:pt x="5542699" y="1104900"/>
                  </a:lnTo>
                  <a:lnTo>
                    <a:pt x="5532564" y="1145362"/>
                  </a:lnTo>
                  <a:lnTo>
                    <a:pt x="5504612" y="1176197"/>
                  </a:lnTo>
                  <a:lnTo>
                    <a:pt x="5474119" y="1188897"/>
                  </a:lnTo>
                  <a:lnTo>
                    <a:pt x="5474411" y="1188897"/>
                  </a:lnTo>
                  <a:lnTo>
                    <a:pt x="5465419" y="1190218"/>
                  </a:lnTo>
                  <a:lnTo>
                    <a:pt x="5456974" y="1190625"/>
                  </a:lnTo>
                  <a:lnTo>
                    <a:pt x="39204" y="1190625"/>
                  </a:lnTo>
                  <a:lnTo>
                    <a:pt x="31915" y="1188453"/>
                  </a:lnTo>
                  <a:lnTo>
                    <a:pt x="24904" y="1184109"/>
                  </a:lnTo>
                  <a:lnTo>
                    <a:pt x="22263" y="1182230"/>
                  </a:lnTo>
                  <a:lnTo>
                    <a:pt x="0" y="1187805"/>
                  </a:lnTo>
                  <a:lnTo>
                    <a:pt x="37401" y="1199705"/>
                  </a:lnTo>
                  <a:lnTo>
                    <a:pt x="46774" y="1200150"/>
                  </a:lnTo>
                  <a:lnTo>
                    <a:pt x="5456974" y="1200150"/>
                  </a:lnTo>
                  <a:lnTo>
                    <a:pt x="5498249" y="1190625"/>
                  </a:lnTo>
                  <a:lnTo>
                    <a:pt x="5501919" y="1188897"/>
                  </a:lnTo>
                  <a:lnTo>
                    <a:pt x="5536196" y="1157833"/>
                  </a:lnTo>
                  <a:lnTo>
                    <a:pt x="5551779" y="1114285"/>
                  </a:lnTo>
                  <a:lnTo>
                    <a:pt x="5552224" y="1104900"/>
                  </a:lnTo>
                  <a:lnTo>
                    <a:pt x="5552224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0999" y="4336537"/>
              <a:ext cx="71120" cy="1176020"/>
            </a:xfrm>
            <a:custGeom>
              <a:avLst/>
              <a:gdLst/>
              <a:ahLst/>
              <a:cxnLst/>
              <a:rect l="l" t="t" r="r" b="b"/>
              <a:pathLst>
                <a:path w="71120" h="1176020">
                  <a:moveTo>
                    <a:pt x="48753" y="1175773"/>
                  </a:moveTo>
                  <a:lnTo>
                    <a:pt x="16037" y="1145639"/>
                  </a:lnTo>
                  <a:lnTo>
                    <a:pt x="453" y="1102094"/>
                  </a:lnTo>
                  <a:lnTo>
                    <a:pt x="0" y="1092711"/>
                  </a:lnTo>
                  <a:lnTo>
                    <a:pt x="0" y="83061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4" y="5557"/>
                  </a:lnTo>
                  <a:lnTo>
                    <a:pt x="68282" y="7470"/>
                  </a:lnTo>
                  <a:lnTo>
                    <a:pt x="63493" y="11770"/>
                  </a:lnTo>
                  <a:lnTo>
                    <a:pt x="42450" y="50256"/>
                  </a:lnTo>
                  <a:lnTo>
                    <a:pt x="38100" y="83061"/>
                  </a:lnTo>
                  <a:lnTo>
                    <a:pt x="38100" y="1092711"/>
                  </a:lnTo>
                  <a:lnTo>
                    <a:pt x="44855" y="1133162"/>
                  </a:lnTo>
                  <a:lnTo>
                    <a:pt x="68282" y="1168302"/>
                  </a:lnTo>
                  <a:lnTo>
                    <a:pt x="70985" y="1170215"/>
                  </a:lnTo>
                  <a:lnTo>
                    <a:pt x="48753" y="1175773"/>
                  </a:lnTo>
                  <a:close/>
                </a:path>
              </a:pathLst>
            </a:custGeom>
            <a:solidFill>
              <a:srgbClr val="4A8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499" y="4524374"/>
              <a:ext cx="228599" cy="3047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939800" y="4377508"/>
            <a:ext cx="4754245" cy="78676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Insurance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Companies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46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Automate</a:t>
            </a:r>
            <a:r>
              <a:rPr sz="105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claim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estimates,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streamlining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processes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improving</a:t>
            </a:r>
            <a:r>
              <a:rPr sz="105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efficiency.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Reduces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manual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assessment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time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provides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data-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driven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repair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cost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insights.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210299" y="4324350"/>
            <a:ext cx="5600700" cy="1200150"/>
            <a:chOff x="6210299" y="4324350"/>
            <a:chExt cx="5600700" cy="1200150"/>
          </a:xfrm>
        </p:grpSpPr>
        <p:sp>
          <p:nvSpPr>
            <p:cNvPr id="44" name="object 44"/>
            <p:cNvSpPr/>
            <p:nvPr/>
          </p:nvSpPr>
          <p:spPr>
            <a:xfrm>
              <a:off x="6229349" y="4329112"/>
              <a:ext cx="5577205" cy="1190625"/>
            </a:xfrm>
            <a:custGeom>
              <a:avLst/>
              <a:gdLst/>
              <a:ahLst/>
              <a:cxnLst/>
              <a:rect l="l" t="t" r="r" b="b"/>
              <a:pathLst>
                <a:path w="5577205" h="1190625">
                  <a:moveTo>
                    <a:pt x="5492341" y="1190624"/>
                  </a:moveTo>
                  <a:lnTo>
                    <a:pt x="71196" y="1190624"/>
                  </a:lnTo>
                  <a:lnTo>
                    <a:pt x="66240" y="1190044"/>
                  </a:lnTo>
                  <a:lnTo>
                    <a:pt x="29703" y="1172072"/>
                  </a:lnTo>
                  <a:lnTo>
                    <a:pt x="7713" y="1140253"/>
                  </a:lnTo>
                  <a:lnTo>
                    <a:pt x="0" y="1106078"/>
                  </a:lnTo>
                  <a:lnTo>
                    <a:pt x="0" y="1100137"/>
                  </a:lnTo>
                  <a:lnTo>
                    <a:pt x="0" y="84545"/>
                  </a:lnTo>
                  <a:lnTo>
                    <a:pt x="10060" y="45154"/>
                  </a:lnTo>
                  <a:lnTo>
                    <a:pt x="38025" y="11948"/>
                  </a:lnTo>
                  <a:lnTo>
                    <a:pt x="71196" y="0"/>
                  </a:lnTo>
                  <a:lnTo>
                    <a:pt x="5492341" y="0"/>
                  </a:lnTo>
                  <a:lnTo>
                    <a:pt x="5531730" y="11948"/>
                  </a:lnTo>
                  <a:lnTo>
                    <a:pt x="5564937" y="45154"/>
                  </a:lnTo>
                  <a:lnTo>
                    <a:pt x="5576885" y="84545"/>
                  </a:lnTo>
                  <a:lnTo>
                    <a:pt x="5576885" y="1106078"/>
                  </a:lnTo>
                  <a:lnTo>
                    <a:pt x="5564936" y="1145468"/>
                  </a:lnTo>
                  <a:lnTo>
                    <a:pt x="5531730" y="1178674"/>
                  </a:lnTo>
                  <a:lnTo>
                    <a:pt x="5498225" y="1190044"/>
                  </a:lnTo>
                  <a:lnTo>
                    <a:pt x="5492341" y="119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258763" y="4324350"/>
              <a:ext cx="5552440" cy="1200150"/>
            </a:xfrm>
            <a:custGeom>
              <a:avLst/>
              <a:gdLst/>
              <a:ahLst/>
              <a:cxnLst/>
              <a:rect l="l" t="t" r="r" b="b"/>
              <a:pathLst>
                <a:path w="5552440" h="1200150">
                  <a:moveTo>
                    <a:pt x="5552224" y="95250"/>
                  </a:moveTo>
                  <a:lnTo>
                    <a:pt x="5540972" y="50304"/>
                  </a:lnTo>
                  <a:lnTo>
                    <a:pt x="5524779" y="28409"/>
                  </a:lnTo>
                  <a:lnTo>
                    <a:pt x="5524335" y="27901"/>
                  </a:lnTo>
                  <a:lnTo>
                    <a:pt x="5484584" y="4089"/>
                  </a:lnTo>
                  <a:lnTo>
                    <a:pt x="5456974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5456974" y="9525"/>
                  </a:lnTo>
                  <a:lnTo>
                    <a:pt x="5497436" y="19659"/>
                  </a:lnTo>
                  <a:lnTo>
                    <a:pt x="5528272" y="47625"/>
                  </a:lnTo>
                  <a:lnTo>
                    <a:pt x="5542292" y="86817"/>
                  </a:lnTo>
                  <a:lnTo>
                    <a:pt x="5542699" y="95250"/>
                  </a:lnTo>
                  <a:lnTo>
                    <a:pt x="5542699" y="1104900"/>
                  </a:lnTo>
                  <a:lnTo>
                    <a:pt x="5532564" y="1145362"/>
                  </a:lnTo>
                  <a:lnTo>
                    <a:pt x="5504612" y="1176197"/>
                  </a:lnTo>
                  <a:lnTo>
                    <a:pt x="5474119" y="1188897"/>
                  </a:lnTo>
                  <a:lnTo>
                    <a:pt x="5474411" y="1188897"/>
                  </a:lnTo>
                  <a:lnTo>
                    <a:pt x="5465419" y="1190218"/>
                  </a:lnTo>
                  <a:lnTo>
                    <a:pt x="5456974" y="1190625"/>
                  </a:lnTo>
                  <a:lnTo>
                    <a:pt x="39204" y="1190625"/>
                  </a:lnTo>
                  <a:lnTo>
                    <a:pt x="31915" y="1188453"/>
                  </a:lnTo>
                  <a:lnTo>
                    <a:pt x="24904" y="1184109"/>
                  </a:lnTo>
                  <a:lnTo>
                    <a:pt x="22263" y="1182230"/>
                  </a:lnTo>
                  <a:lnTo>
                    <a:pt x="0" y="1187805"/>
                  </a:lnTo>
                  <a:lnTo>
                    <a:pt x="37401" y="1199705"/>
                  </a:lnTo>
                  <a:lnTo>
                    <a:pt x="46774" y="1200150"/>
                  </a:lnTo>
                  <a:lnTo>
                    <a:pt x="5456974" y="1200150"/>
                  </a:lnTo>
                  <a:lnTo>
                    <a:pt x="5498249" y="1190625"/>
                  </a:lnTo>
                  <a:lnTo>
                    <a:pt x="5501919" y="1188897"/>
                  </a:lnTo>
                  <a:lnTo>
                    <a:pt x="5536196" y="1157833"/>
                  </a:lnTo>
                  <a:lnTo>
                    <a:pt x="5551779" y="1114285"/>
                  </a:lnTo>
                  <a:lnTo>
                    <a:pt x="5552224" y="1104900"/>
                  </a:lnTo>
                  <a:lnTo>
                    <a:pt x="5552224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210299" y="4336537"/>
              <a:ext cx="71120" cy="1176020"/>
            </a:xfrm>
            <a:custGeom>
              <a:avLst/>
              <a:gdLst/>
              <a:ahLst/>
              <a:cxnLst/>
              <a:rect l="l" t="t" r="r" b="b"/>
              <a:pathLst>
                <a:path w="71120" h="1176020">
                  <a:moveTo>
                    <a:pt x="48753" y="1175773"/>
                  </a:moveTo>
                  <a:lnTo>
                    <a:pt x="16037" y="1145639"/>
                  </a:lnTo>
                  <a:lnTo>
                    <a:pt x="453" y="1102094"/>
                  </a:lnTo>
                  <a:lnTo>
                    <a:pt x="0" y="1092711"/>
                  </a:lnTo>
                  <a:lnTo>
                    <a:pt x="0" y="83062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4" y="5557"/>
                  </a:lnTo>
                  <a:lnTo>
                    <a:pt x="68282" y="7470"/>
                  </a:lnTo>
                  <a:lnTo>
                    <a:pt x="63493" y="11770"/>
                  </a:lnTo>
                  <a:lnTo>
                    <a:pt x="42449" y="50256"/>
                  </a:lnTo>
                  <a:lnTo>
                    <a:pt x="38100" y="83062"/>
                  </a:lnTo>
                  <a:lnTo>
                    <a:pt x="38100" y="1092711"/>
                  </a:lnTo>
                  <a:lnTo>
                    <a:pt x="44855" y="1133162"/>
                  </a:lnTo>
                  <a:lnTo>
                    <a:pt x="68282" y="1168302"/>
                  </a:lnTo>
                  <a:lnTo>
                    <a:pt x="70985" y="1170215"/>
                  </a:lnTo>
                  <a:lnTo>
                    <a:pt x="48753" y="1175773"/>
                  </a:lnTo>
                  <a:close/>
                </a:path>
              </a:pathLst>
            </a:custGeom>
            <a:solidFill>
              <a:srgbClr val="4A8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00799" y="4524374"/>
              <a:ext cx="200024" cy="30479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6740525" y="4377508"/>
            <a:ext cx="4569460" cy="977265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Drivers</a:t>
            </a:r>
            <a:endParaRPr sz="1350">
              <a:latin typeface="Arial"/>
              <a:cs typeface="Arial"/>
            </a:endParaRPr>
          </a:p>
          <a:p>
            <a:pPr marL="12700" marR="5080" algn="just">
              <a:lnSpc>
                <a:spcPct val="119000"/>
              </a:lnSpc>
              <a:spcBef>
                <a:spcPts val="46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Budget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repairs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with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greater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confidence,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mitigating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stress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from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unexpected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expenses.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Reduces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financial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uncertainty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helps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with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vehicle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maintenance planning.</a:t>
            </a:r>
            <a:endParaRPr sz="105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895">
              <a:lnSpc>
                <a:spcPct val="100000"/>
              </a:lnSpc>
            </a:pPr>
            <a:fld id="{81D60167-4931-47E6-BA6A-407CBD079E47}" type="slidenum">
              <a:rPr sz="1050" dirty="0">
                <a:latin typeface="Arial"/>
                <a:cs typeface="Arial"/>
              </a:rPr>
              <a:t>15</a:t>
            </a:fld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/</a:t>
            </a:r>
            <a:r>
              <a:rPr sz="1050" spc="-5" dirty="0">
                <a:latin typeface="Arial"/>
                <a:cs typeface="Arial"/>
              </a:rPr>
              <a:t> </a:t>
            </a:r>
            <a:r>
              <a:rPr sz="1050" spc="-35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50" name="Footer Placeholder 49">
            <a:extLst>
              <a:ext uri="{FF2B5EF4-FFF2-40B4-BE49-F238E27FC236}">
                <a16:creationId xmlns:a16="http://schemas.microsoft.com/office/drawing/2014/main" id="{5C2C4CFF-E24B-4239-22E9-A1ADB3CA51A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828514" y="6524556"/>
            <a:ext cx="7833498" cy="1107996"/>
          </a:xfrm>
        </p:spPr>
        <p:txBody>
          <a:bodyPr/>
          <a:lstStyle/>
          <a:p>
            <a:r>
              <a:rPr lang="en-GB" dirty="0"/>
              <a:t>IT22273994  |  Wijesinghe S.L  |  25-26J-396			 08/09/2025</a:t>
            </a:r>
          </a:p>
          <a:p>
            <a:r>
              <a:rPr lang="en-GB" dirty="0"/>
              <a:t>
</a:t>
            </a:r>
            <a:endParaRPr lang="en-LK" dirty="0"/>
          </a:p>
        </p:txBody>
      </p:sp>
      <p:pic>
        <p:nvPicPr>
          <p:cNvPr id="52" name="Picture 51" descr="A close up of a sign&#10;&#10;AI-generated content may be incorrect.">
            <a:extLst>
              <a:ext uri="{FF2B5EF4-FFF2-40B4-BE49-F238E27FC236}">
                <a16:creationId xmlns:a16="http://schemas.microsoft.com/office/drawing/2014/main" id="{E43592C8-6802-E6C4-2DC2-585DEEDA30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0" y="6299597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83DC8-56B1-C948-5FEB-541B63D9C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20">
            <a:extLst>
              <a:ext uri="{FF2B5EF4-FFF2-40B4-BE49-F238E27FC236}">
                <a16:creationId xmlns:a16="http://schemas.microsoft.com/office/drawing/2014/main" id="{1990A975-788E-6D35-AB46-D3341906D5D4}"/>
              </a:ext>
            </a:extLst>
          </p:cNvPr>
          <p:cNvSpPr/>
          <p:nvPr/>
        </p:nvSpPr>
        <p:spPr>
          <a:xfrm>
            <a:off x="5257799" y="3896769"/>
            <a:ext cx="2251623" cy="485122"/>
          </a:xfrm>
          <a:custGeom>
            <a:avLst/>
            <a:gdLst/>
            <a:ahLst/>
            <a:cxnLst/>
            <a:rect l="l" t="t" r="r" b="b"/>
            <a:pathLst>
              <a:path w="5410200" h="4038600">
                <a:moveTo>
                  <a:pt x="5339002" y="4038599"/>
                </a:moveTo>
                <a:lnTo>
                  <a:pt x="71196" y="4038599"/>
                </a:lnTo>
                <a:lnTo>
                  <a:pt x="66241" y="4038110"/>
                </a:lnTo>
                <a:lnTo>
                  <a:pt x="29705" y="4022977"/>
                </a:lnTo>
                <a:lnTo>
                  <a:pt x="3885" y="3986937"/>
                </a:lnTo>
                <a:lnTo>
                  <a:pt x="0" y="3967402"/>
                </a:lnTo>
                <a:lnTo>
                  <a:pt x="0" y="3962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339002" y="0"/>
                </a:lnTo>
                <a:lnTo>
                  <a:pt x="5380493" y="15621"/>
                </a:lnTo>
                <a:lnTo>
                  <a:pt x="5406312" y="51661"/>
                </a:lnTo>
                <a:lnTo>
                  <a:pt x="5410199" y="71196"/>
                </a:lnTo>
                <a:lnTo>
                  <a:pt x="5410199" y="3967402"/>
                </a:lnTo>
                <a:lnTo>
                  <a:pt x="5394577" y="4008893"/>
                </a:lnTo>
                <a:lnTo>
                  <a:pt x="5358537" y="4034713"/>
                </a:lnTo>
                <a:lnTo>
                  <a:pt x="5343957" y="4038110"/>
                </a:lnTo>
                <a:lnTo>
                  <a:pt x="5339002" y="40385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83DA9D76-2772-DB29-4303-192A06996953}"/>
              </a:ext>
            </a:extLst>
          </p:cNvPr>
          <p:cNvSpPr/>
          <p:nvPr/>
        </p:nvSpPr>
        <p:spPr>
          <a:xfrm>
            <a:off x="5349140" y="5127498"/>
            <a:ext cx="2251623" cy="485122"/>
          </a:xfrm>
          <a:custGeom>
            <a:avLst/>
            <a:gdLst/>
            <a:ahLst/>
            <a:cxnLst/>
            <a:rect l="l" t="t" r="r" b="b"/>
            <a:pathLst>
              <a:path w="5410200" h="4038600">
                <a:moveTo>
                  <a:pt x="5339002" y="4038599"/>
                </a:moveTo>
                <a:lnTo>
                  <a:pt x="71196" y="4038599"/>
                </a:lnTo>
                <a:lnTo>
                  <a:pt x="66241" y="4038110"/>
                </a:lnTo>
                <a:lnTo>
                  <a:pt x="29705" y="4022977"/>
                </a:lnTo>
                <a:lnTo>
                  <a:pt x="3885" y="3986937"/>
                </a:lnTo>
                <a:lnTo>
                  <a:pt x="0" y="3967402"/>
                </a:lnTo>
                <a:lnTo>
                  <a:pt x="0" y="3962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339002" y="0"/>
                </a:lnTo>
                <a:lnTo>
                  <a:pt x="5380493" y="15621"/>
                </a:lnTo>
                <a:lnTo>
                  <a:pt x="5406312" y="51661"/>
                </a:lnTo>
                <a:lnTo>
                  <a:pt x="5410199" y="71196"/>
                </a:lnTo>
                <a:lnTo>
                  <a:pt x="5410199" y="3967402"/>
                </a:lnTo>
                <a:lnTo>
                  <a:pt x="5394577" y="4008893"/>
                </a:lnTo>
                <a:lnTo>
                  <a:pt x="5358537" y="4034713"/>
                </a:lnTo>
                <a:lnTo>
                  <a:pt x="5343957" y="4038110"/>
                </a:lnTo>
                <a:lnTo>
                  <a:pt x="5339002" y="40385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D62FD1C-9D02-5D51-B4BC-525B23494F7F}"/>
              </a:ext>
            </a:extLst>
          </p:cNvPr>
          <p:cNvSpPr/>
          <p:nvPr/>
        </p:nvSpPr>
        <p:spPr>
          <a:xfrm>
            <a:off x="984913" y="2541025"/>
            <a:ext cx="85344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/>
              <a:t>AI – Based Garage Recommendation and Repair Time Estimation System with Chatbot in Sri Lanka</a:t>
            </a:r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3D7377D3-C5DE-FED4-AF6C-D2CA52F93FF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368040" y="6459999"/>
            <a:ext cx="8823960" cy="615553"/>
          </a:xfrm>
          <a:noFill/>
          <a:ln>
            <a:noFill/>
          </a:ln>
        </p:spPr>
        <p:txBody>
          <a:bodyPr/>
          <a:lstStyle/>
          <a:p>
            <a:r>
              <a:rPr lang="en-GB" sz="2000" dirty="0"/>
              <a:t>IT22229434  |  </a:t>
            </a:r>
            <a:r>
              <a:rPr lang="en-GB" sz="2000" dirty="0" err="1"/>
              <a:t>Denuwan</a:t>
            </a:r>
            <a:r>
              <a:rPr lang="en-GB" sz="2000" dirty="0"/>
              <a:t> P.M.K  |  25-26J-396			</a:t>
            </a:r>
            <a:r>
              <a:rPr lang="en-LK" sz="2000" dirty="0"/>
              <a:t> </a:t>
            </a:r>
            <a:r>
              <a:rPr lang="en-LK" dirty="0"/>
              <a:t>08/09/2025</a:t>
            </a:r>
            <a:r>
              <a:rPr lang="en-LK" sz="2000" dirty="0"/>
              <a:t> </a:t>
            </a:r>
            <a:r>
              <a:rPr lang="en-GB" sz="2000" dirty="0"/>
              <a:t>	</a:t>
            </a:r>
            <a:endParaRPr lang="en-LK" sz="2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4D6D30C-7377-BCF4-4CE8-FD6AEFBFEBDC}"/>
              </a:ext>
            </a:extLst>
          </p:cNvPr>
          <p:cNvSpPr txBox="1"/>
          <p:nvPr/>
        </p:nvSpPr>
        <p:spPr>
          <a:xfrm>
            <a:off x="990600" y="44312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Specialization: Information Technology</a:t>
            </a:r>
          </a:p>
        </p:txBody>
      </p:sp>
      <p:pic>
        <p:nvPicPr>
          <p:cNvPr id="3" name="Picture 2" descr="A person in a white shirt&#10;&#10;AI-generated content may be incorrect.">
            <a:extLst>
              <a:ext uri="{FF2B5EF4-FFF2-40B4-BE49-F238E27FC236}">
                <a16:creationId xmlns:a16="http://schemas.microsoft.com/office/drawing/2014/main" id="{315398E5-32F2-2A47-E843-3223B3EFF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0"/>
            <a:ext cx="2503603" cy="2819400"/>
          </a:xfrm>
          <a:prstGeom prst="rect">
            <a:avLst/>
          </a:prstGeom>
        </p:spPr>
      </p:pic>
      <p:pic>
        <p:nvPicPr>
          <p:cNvPr id="4" name="Picture 3" descr="A close up of a sign&#10;&#10;AI-generated content may be incorrect.">
            <a:extLst>
              <a:ext uri="{FF2B5EF4-FFF2-40B4-BE49-F238E27FC236}">
                <a16:creationId xmlns:a16="http://schemas.microsoft.com/office/drawing/2014/main" id="{880341CF-57A3-779E-4AC3-E08CA11C1D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8083"/>
            <a:ext cx="3048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78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4AE9B-7032-5A66-4FD0-548BA564E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object 20">
            <a:extLst>
              <a:ext uri="{FF2B5EF4-FFF2-40B4-BE49-F238E27FC236}">
                <a16:creationId xmlns:a16="http://schemas.microsoft.com/office/drawing/2014/main" id="{71E21B95-829B-7D14-86E1-A4D1A938DBB2}"/>
              </a:ext>
            </a:extLst>
          </p:cNvPr>
          <p:cNvSpPr/>
          <p:nvPr/>
        </p:nvSpPr>
        <p:spPr>
          <a:xfrm>
            <a:off x="5349140" y="5127498"/>
            <a:ext cx="2251623" cy="485122"/>
          </a:xfrm>
          <a:custGeom>
            <a:avLst/>
            <a:gdLst/>
            <a:ahLst/>
            <a:cxnLst/>
            <a:rect l="l" t="t" r="r" b="b"/>
            <a:pathLst>
              <a:path w="5410200" h="4038600">
                <a:moveTo>
                  <a:pt x="5339002" y="4038599"/>
                </a:moveTo>
                <a:lnTo>
                  <a:pt x="71196" y="4038599"/>
                </a:lnTo>
                <a:lnTo>
                  <a:pt x="66241" y="4038110"/>
                </a:lnTo>
                <a:lnTo>
                  <a:pt x="29705" y="4022977"/>
                </a:lnTo>
                <a:lnTo>
                  <a:pt x="3885" y="3986937"/>
                </a:lnTo>
                <a:lnTo>
                  <a:pt x="0" y="3967402"/>
                </a:lnTo>
                <a:lnTo>
                  <a:pt x="0" y="3962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339002" y="0"/>
                </a:lnTo>
                <a:lnTo>
                  <a:pt x="5380493" y="15621"/>
                </a:lnTo>
                <a:lnTo>
                  <a:pt x="5406312" y="51661"/>
                </a:lnTo>
                <a:lnTo>
                  <a:pt x="5410199" y="71196"/>
                </a:lnTo>
                <a:lnTo>
                  <a:pt x="5410199" y="3967402"/>
                </a:lnTo>
                <a:lnTo>
                  <a:pt x="5394577" y="4008893"/>
                </a:lnTo>
                <a:lnTo>
                  <a:pt x="5358537" y="4034713"/>
                </a:lnTo>
                <a:lnTo>
                  <a:pt x="5343957" y="4038110"/>
                </a:lnTo>
                <a:lnTo>
                  <a:pt x="5339002" y="40385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170396-BD56-8B48-4B3B-6C1AD4640E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62" y="0"/>
            <a:ext cx="11232676" cy="6318381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E031C2-D25C-C6DB-0CA8-12BB5D856B7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29000" y="6499811"/>
            <a:ext cx="8884920" cy="1107996"/>
          </a:xfrm>
        </p:spPr>
        <p:txBody>
          <a:bodyPr/>
          <a:lstStyle/>
          <a:p>
            <a:r>
              <a:rPr lang="en-GB" dirty="0"/>
              <a:t>IT22229434  |  </a:t>
            </a:r>
            <a:r>
              <a:rPr lang="en-GB" dirty="0" err="1"/>
              <a:t>Denuwan</a:t>
            </a:r>
            <a:r>
              <a:rPr lang="en-GB" dirty="0"/>
              <a:t> P.M.K  |  25-26J-396			 08/09/2025 	</a:t>
            </a:r>
          </a:p>
          <a:p>
            <a:r>
              <a:rPr lang="en-GB" dirty="0"/>
              <a:t>
</a:t>
            </a:r>
            <a:endParaRPr lang="en-LK" dirty="0"/>
          </a:p>
        </p:txBody>
      </p:sp>
      <p:pic>
        <p:nvPicPr>
          <p:cNvPr id="5" name="Picture 4" descr="A close up of a sign&#10;&#10;AI-generated content may be incorrect.">
            <a:extLst>
              <a:ext uri="{FF2B5EF4-FFF2-40B4-BE49-F238E27FC236}">
                <a16:creationId xmlns:a16="http://schemas.microsoft.com/office/drawing/2014/main" id="{871E1B6D-858C-D949-EC1C-9FE108BE5C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4" y="6285181"/>
            <a:ext cx="3048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6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495300"/>
          </a:xfrm>
          <a:custGeom>
            <a:avLst/>
            <a:gdLst/>
            <a:ahLst/>
            <a:cxnLst/>
            <a:rect l="l" t="t" r="r" b="b"/>
            <a:pathLst>
              <a:path w="12192000" h="495300">
                <a:moveTo>
                  <a:pt x="12191999" y="495299"/>
                </a:moveTo>
                <a:lnTo>
                  <a:pt x="0" y="495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95299"/>
                </a:lnTo>
                <a:close/>
              </a:path>
            </a:pathLst>
          </a:custGeom>
          <a:solidFill>
            <a:srgbClr val="E3F1FD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12303"/>
            <a:ext cx="6492875" cy="407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170" dirty="0">
                <a:solidFill>
                  <a:srgbClr val="1A237D"/>
                </a:solidFill>
                <a:latin typeface="Trebuchet MS"/>
                <a:cs typeface="Trebuchet MS"/>
              </a:rPr>
              <a:t>Application</a:t>
            </a:r>
            <a:r>
              <a:rPr sz="2500" spc="-180" dirty="0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sz="2500" spc="-145" dirty="0">
                <a:solidFill>
                  <a:srgbClr val="1A237D"/>
                </a:solidFill>
                <a:latin typeface="Trebuchet MS"/>
                <a:cs typeface="Trebuchet MS"/>
              </a:rPr>
              <a:t>of</a:t>
            </a:r>
            <a:r>
              <a:rPr sz="2500" spc="-170" dirty="0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r>
              <a:rPr sz="2500" spc="-190" dirty="0">
                <a:solidFill>
                  <a:srgbClr val="1A237D"/>
                </a:solidFill>
                <a:latin typeface="Trebuchet MS"/>
                <a:cs typeface="Trebuchet MS"/>
              </a:rPr>
              <a:t>Knowledge</a:t>
            </a:r>
            <a:r>
              <a:rPr sz="2500" spc="-210" dirty="0">
                <a:solidFill>
                  <a:srgbClr val="1A237D"/>
                </a:solidFill>
                <a:latin typeface="Trebuchet MS"/>
                <a:cs typeface="Trebuchet MS"/>
              </a:rPr>
              <a:t> </a:t>
            </a:r>
            <a:endParaRPr sz="2500" dirty="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80999" y="1066799"/>
            <a:ext cx="4676775" cy="799252"/>
            <a:chOff x="380999" y="1066799"/>
            <a:chExt cx="4676775" cy="971550"/>
          </a:xfrm>
        </p:grpSpPr>
        <p:sp>
          <p:nvSpPr>
            <p:cNvPr id="5" name="object 5"/>
            <p:cNvSpPr/>
            <p:nvPr/>
          </p:nvSpPr>
          <p:spPr>
            <a:xfrm>
              <a:off x="385762" y="1071562"/>
              <a:ext cx="4667250" cy="962025"/>
            </a:xfrm>
            <a:custGeom>
              <a:avLst/>
              <a:gdLst/>
              <a:ahLst/>
              <a:cxnLst/>
              <a:rect l="l" t="t" r="r" b="b"/>
              <a:pathLst>
                <a:path w="4667250" h="962025">
                  <a:moveTo>
                    <a:pt x="4600502" y="962024"/>
                  </a:moveTo>
                  <a:lnTo>
                    <a:pt x="66746" y="962024"/>
                  </a:lnTo>
                  <a:lnTo>
                    <a:pt x="62101" y="961567"/>
                  </a:lnTo>
                  <a:lnTo>
                    <a:pt x="24240" y="944417"/>
                  </a:lnTo>
                  <a:lnTo>
                    <a:pt x="2287" y="909124"/>
                  </a:lnTo>
                  <a:lnTo>
                    <a:pt x="0" y="895278"/>
                  </a:lnTo>
                  <a:lnTo>
                    <a:pt x="0" y="890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600502" y="0"/>
                  </a:lnTo>
                  <a:lnTo>
                    <a:pt x="4639400" y="14645"/>
                  </a:lnTo>
                  <a:lnTo>
                    <a:pt x="4663606" y="48433"/>
                  </a:lnTo>
                  <a:lnTo>
                    <a:pt x="4667249" y="66746"/>
                  </a:lnTo>
                  <a:lnTo>
                    <a:pt x="4667249" y="895278"/>
                  </a:lnTo>
                  <a:lnTo>
                    <a:pt x="4652603" y="934175"/>
                  </a:lnTo>
                  <a:lnTo>
                    <a:pt x="4618815" y="958381"/>
                  </a:lnTo>
                  <a:lnTo>
                    <a:pt x="4605148" y="961567"/>
                  </a:lnTo>
                  <a:lnTo>
                    <a:pt x="4600502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85762" y="1071562"/>
              <a:ext cx="4667250" cy="962025"/>
            </a:xfrm>
            <a:custGeom>
              <a:avLst/>
              <a:gdLst/>
              <a:ahLst/>
              <a:cxnLst/>
              <a:rect l="l" t="t" r="r" b="b"/>
              <a:pathLst>
                <a:path w="4667250" h="962025">
                  <a:moveTo>
                    <a:pt x="0" y="890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595812" y="0"/>
                  </a:lnTo>
                  <a:lnTo>
                    <a:pt x="4600502" y="0"/>
                  </a:lnTo>
                  <a:lnTo>
                    <a:pt x="4605148" y="457"/>
                  </a:lnTo>
                  <a:lnTo>
                    <a:pt x="4643008" y="17606"/>
                  </a:lnTo>
                  <a:lnTo>
                    <a:pt x="4646325" y="20923"/>
                  </a:lnTo>
                  <a:lnTo>
                    <a:pt x="4649642" y="24240"/>
                  </a:lnTo>
                  <a:lnTo>
                    <a:pt x="4652603" y="27848"/>
                  </a:lnTo>
                  <a:lnTo>
                    <a:pt x="4655209" y="31748"/>
                  </a:lnTo>
                  <a:lnTo>
                    <a:pt x="4657815" y="35648"/>
                  </a:lnTo>
                  <a:lnTo>
                    <a:pt x="4660016" y="39765"/>
                  </a:lnTo>
                  <a:lnTo>
                    <a:pt x="4661811" y="44099"/>
                  </a:lnTo>
                  <a:lnTo>
                    <a:pt x="4663606" y="48433"/>
                  </a:lnTo>
                  <a:lnTo>
                    <a:pt x="4664961" y="52900"/>
                  </a:lnTo>
                  <a:lnTo>
                    <a:pt x="4665876" y="57500"/>
                  </a:lnTo>
                  <a:lnTo>
                    <a:pt x="4666791" y="62101"/>
                  </a:lnTo>
                  <a:lnTo>
                    <a:pt x="4667249" y="66746"/>
                  </a:lnTo>
                  <a:lnTo>
                    <a:pt x="4667249" y="71437"/>
                  </a:lnTo>
                  <a:lnTo>
                    <a:pt x="4667249" y="890587"/>
                  </a:lnTo>
                  <a:lnTo>
                    <a:pt x="4667249" y="895278"/>
                  </a:lnTo>
                  <a:lnTo>
                    <a:pt x="4666791" y="899923"/>
                  </a:lnTo>
                  <a:lnTo>
                    <a:pt x="4665876" y="904524"/>
                  </a:lnTo>
                  <a:lnTo>
                    <a:pt x="4664961" y="909124"/>
                  </a:lnTo>
                  <a:lnTo>
                    <a:pt x="4663606" y="913591"/>
                  </a:lnTo>
                  <a:lnTo>
                    <a:pt x="4661811" y="917925"/>
                  </a:lnTo>
                  <a:lnTo>
                    <a:pt x="4660016" y="922258"/>
                  </a:lnTo>
                  <a:lnTo>
                    <a:pt x="4657815" y="926375"/>
                  </a:lnTo>
                  <a:lnTo>
                    <a:pt x="4655209" y="930275"/>
                  </a:lnTo>
                  <a:lnTo>
                    <a:pt x="4652603" y="934175"/>
                  </a:lnTo>
                  <a:lnTo>
                    <a:pt x="4649642" y="937784"/>
                  </a:lnTo>
                  <a:lnTo>
                    <a:pt x="4646325" y="941101"/>
                  </a:lnTo>
                  <a:lnTo>
                    <a:pt x="4643008" y="944417"/>
                  </a:lnTo>
                  <a:lnTo>
                    <a:pt x="4639400" y="947379"/>
                  </a:lnTo>
                  <a:lnTo>
                    <a:pt x="4635499" y="949985"/>
                  </a:lnTo>
                  <a:lnTo>
                    <a:pt x="4631599" y="952591"/>
                  </a:lnTo>
                  <a:lnTo>
                    <a:pt x="4627482" y="954791"/>
                  </a:lnTo>
                  <a:lnTo>
                    <a:pt x="4623149" y="956586"/>
                  </a:lnTo>
                  <a:lnTo>
                    <a:pt x="4618815" y="958381"/>
                  </a:lnTo>
                  <a:lnTo>
                    <a:pt x="4595812" y="962024"/>
                  </a:lnTo>
                  <a:lnTo>
                    <a:pt x="71437" y="962024"/>
                  </a:lnTo>
                  <a:lnTo>
                    <a:pt x="31748" y="949985"/>
                  </a:lnTo>
                  <a:lnTo>
                    <a:pt x="27848" y="947379"/>
                  </a:lnTo>
                  <a:lnTo>
                    <a:pt x="24240" y="944417"/>
                  </a:lnTo>
                  <a:lnTo>
                    <a:pt x="20923" y="941101"/>
                  </a:lnTo>
                  <a:lnTo>
                    <a:pt x="17606" y="937784"/>
                  </a:lnTo>
                  <a:lnTo>
                    <a:pt x="457" y="899923"/>
                  </a:lnTo>
                  <a:lnTo>
                    <a:pt x="0" y="895278"/>
                  </a:lnTo>
                  <a:lnTo>
                    <a:pt x="0" y="8905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80999" y="2018452"/>
            <a:ext cx="4676775" cy="909954"/>
            <a:chOff x="380999" y="2190749"/>
            <a:chExt cx="4676775" cy="971550"/>
          </a:xfrm>
        </p:grpSpPr>
        <p:sp>
          <p:nvSpPr>
            <p:cNvPr id="8" name="object 8"/>
            <p:cNvSpPr/>
            <p:nvPr/>
          </p:nvSpPr>
          <p:spPr>
            <a:xfrm>
              <a:off x="385762" y="2195512"/>
              <a:ext cx="4667250" cy="962025"/>
            </a:xfrm>
            <a:custGeom>
              <a:avLst/>
              <a:gdLst/>
              <a:ahLst/>
              <a:cxnLst/>
              <a:rect l="l" t="t" r="r" b="b"/>
              <a:pathLst>
                <a:path w="4667250" h="962025">
                  <a:moveTo>
                    <a:pt x="4600502" y="962024"/>
                  </a:moveTo>
                  <a:lnTo>
                    <a:pt x="66746" y="962024"/>
                  </a:lnTo>
                  <a:lnTo>
                    <a:pt x="62101" y="961567"/>
                  </a:lnTo>
                  <a:lnTo>
                    <a:pt x="24240" y="944417"/>
                  </a:lnTo>
                  <a:lnTo>
                    <a:pt x="2287" y="909124"/>
                  </a:lnTo>
                  <a:lnTo>
                    <a:pt x="0" y="895277"/>
                  </a:lnTo>
                  <a:lnTo>
                    <a:pt x="0" y="890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600502" y="0"/>
                  </a:lnTo>
                  <a:lnTo>
                    <a:pt x="4639400" y="14645"/>
                  </a:lnTo>
                  <a:lnTo>
                    <a:pt x="4663606" y="48432"/>
                  </a:lnTo>
                  <a:lnTo>
                    <a:pt x="4667249" y="66746"/>
                  </a:lnTo>
                  <a:lnTo>
                    <a:pt x="4667249" y="895277"/>
                  </a:lnTo>
                  <a:lnTo>
                    <a:pt x="4652603" y="934176"/>
                  </a:lnTo>
                  <a:lnTo>
                    <a:pt x="4618815" y="958381"/>
                  </a:lnTo>
                  <a:lnTo>
                    <a:pt x="4605148" y="961567"/>
                  </a:lnTo>
                  <a:lnTo>
                    <a:pt x="4600502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385762" y="2195512"/>
              <a:ext cx="4667250" cy="962025"/>
            </a:xfrm>
            <a:custGeom>
              <a:avLst/>
              <a:gdLst/>
              <a:ahLst/>
              <a:cxnLst/>
              <a:rect l="l" t="t" r="r" b="b"/>
              <a:pathLst>
                <a:path w="4667250" h="962025">
                  <a:moveTo>
                    <a:pt x="0" y="890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9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595812" y="0"/>
                  </a:lnTo>
                  <a:lnTo>
                    <a:pt x="4600502" y="0"/>
                  </a:lnTo>
                  <a:lnTo>
                    <a:pt x="4605148" y="457"/>
                  </a:lnTo>
                  <a:lnTo>
                    <a:pt x="4609748" y="1372"/>
                  </a:lnTo>
                  <a:lnTo>
                    <a:pt x="4614348" y="2287"/>
                  </a:lnTo>
                  <a:lnTo>
                    <a:pt x="4646325" y="20923"/>
                  </a:lnTo>
                  <a:lnTo>
                    <a:pt x="4649642" y="24239"/>
                  </a:lnTo>
                  <a:lnTo>
                    <a:pt x="4652603" y="27848"/>
                  </a:lnTo>
                  <a:lnTo>
                    <a:pt x="4655209" y="31748"/>
                  </a:lnTo>
                  <a:lnTo>
                    <a:pt x="4657815" y="35648"/>
                  </a:lnTo>
                  <a:lnTo>
                    <a:pt x="4660016" y="39765"/>
                  </a:lnTo>
                  <a:lnTo>
                    <a:pt x="4661811" y="44099"/>
                  </a:lnTo>
                  <a:lnTo>
                    <a:pt x="4663606" y="48432"/>
                  </a:lnTo>
                  <a:lnTo>
                    <a:pt x="4664961" y="52899"/>
                  </a:lnTo>
                  <a:lnTo>
                    <a:pt x="4665876" y="57500"/>
                  </a:lnTo>
                  <a:lnTo>
                    <a:pt x="4666791" y="62100"/>
                  </a:lnTo>
                  <a:lnTo>
                    <a:pt x="4667249" y="66746"/>
                  </a:lnTo>
                  <a:lnTo>
                    <a:pt x="4667249" y="71437"/>
                  </a:lnTo>
                  <a:lnTo>
                    <a:pt x="4667249" y="890587"/>
                  </a:lnTo>
                  <a:lnTo>
                    <a:pt x="4667249" y="895277"/>
                  </a:lnTo>
                  <a:lnTo>
                    <a:pt x="4666791" y="899923"/>
                  </a:lnTo>
                  <a:lnTo>
                    <a:pt x="4665876" y="904523"/>
                  </a:lnTo>
                  <a:lnTo>
                    <a:pt x="4664961" y="909124"/>
                  </a:lnTo>
                  <a:lnTo>
                    <a:pt x="4663606" y="913591"/>
                  </a:lnTo>
                  <a:lnTo>
                    <a:pt x="4661811" y="917925"/>
                  </a:lnTo>
                  <a:lnTo>
                    <a:pt x="4660016" y="922258"/>
                  </a:lnTo>
                  <a:lnTo>
                    <a:pt x="4657815" y="926375"/>
                  </a:lnTo>
                  <a:lnTo>
                    <a:pt x="4655209" y="930275"/>
                  </a:lnTo>
                  <a:lnTo>
                    <a:pt x="4652603" y="934176"/>
                  </a:lnTo>
                  <a:lnTo>
                    <a:pt x="4649642" y="937784"/>
                  </a:lnTo>
                  <a:lnTo>
                    <a:pt x="4646325" y="941101"/>
                  </a:lnTo>
                  <a:lnTo>
                    <a:pt x="4643008" y="944417"/>
                  </a:lnTo>
                  <a:lnTo>
                    <a:pt x="4609748" y="960652"/>
                  </a:lnTo>
                  <a:lnTo>
                    <a:pt x="4605148" y="961567"/>
                  </a:lnTo>
                  <a:lnTo>
                    <a:pt x="4600502" y="962024"/>
                  </a:lnTo>
                  <a:lnTo>
                    <a:pt x="4595812" y="962024"/>
                  </a:lnTo>
                  <a:lnTo>
                    <a:pt x="71437" y="962024"/>
                  </a:lnTo>
                  <a:lnTo>
                    <a:pt x="66746" y="962024"/>
                  </a:lnTo>
                  <a:lnTo>
                    <a:pt x="62101" y="961567"/>
                  </a:lnTo>
                  <a:lnTo>
                    <a:pt x="57500" y="960652"/>
                  </a:lnTo>
                  <a:lnTo>
                    <a:pt x="52900" y="959737"/>
                  </a:lnTo>
                  <a:lnTo>
                    <a:pt x="31748" y="949985"/>
                  </a:lnTo>
                  <a:lnTo>
                    <a:pt x="27848" y="947379"/>
                  </a:lnTo>
                  <a:lnTo>
                    <a:pt x="24240" y="944417"/>
                  </a:lnTo>
                  <a:lnTo>
                    <a:pt x="20923" y="941101"/>
                  </a:lnTo>
                  <a:lnTo>
                    <a:pt x="17606" y="937784"/>
                  </a:lnTo>
                  <a:lnTo>
                    <a:pt x="14645" y="934176"/>
                  </a:lnTo>
                  <a:lnTo>
                    <a:pt x="12039" y="930275"/>
                  </a:lnTo>
                  <a:lnTo>
                    <a:pt x="9433" y="926375"/>
                  </a:lnTo>
                  <a:lnTo>
                    <a:pt x="0" y="895277"/>
                  </a:lnTo>
                  <a:lnTo>
                    <a:pt x="0" y="8905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80999" y="3057524"/>
            <a:ext cx="4676775" cy="729632"/>
            <a:chOff x="380999" y="3314699"/>
            <a:chExt cx="4676775" cy="971550"/>
          </a:xfrm>
        </p:grpSpPr>
        <p:sp>
          <p:nvSpPr>
            <p:cNvPr id="11" name="object 11"/>
            <p:cNvSpPr/>
            <p:nvPr/>
          </p:nvSpPr>
          <p:spPr>
            <a:xfrm>
              <a:off x="385762" y="3319462"/>
              <a:ext cx="4667250" cy="962025"/>
            </a:xfrm>
            <a:custGeom>
              <a:avLst/>
              <a:gdLst/>
              <a:ahLst/>
              <a:cxnLst/>
              <a:rect l="l" t="t" r="r" b="b"/>
              <a:pathLst>
                <a:path w="4667250" h="962025">
                  <a:moveTo>
                    <a:pt x="4600502" y="962024"/>
                  </a:moveTo>
                  <a:lnTo>
                    <a:pt x="66746" y="962024"/>
                  </a:lnTo>
                  <a:lnTo>
                    <a:pt x="62101" y="961566"/>
                  </a:lnTo>
                  <a:lnTo>
                    <a:pt x="24240" y="944417"/>
                  </a:lnTo>
                  <a:lnTo>
                    <a:pt x="2287" y="909124"/>
                  </a:lnTo>
                  <a:lnTo>
                    <a:pt x="0" y="895277"/>
                  </a:lnTo>
                  <a:lnTo>
                    <a:pt x="0" y="890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600502" y="0"/>
                  </a:lnTo>
                  <a:lnTo>
                    <a:pt x="4639400" y="14644"/>
                  </a:lnTo>
                  <a:lnTo>
                    <a:pt x="4663606" y="48432"/>
                  </a:lnTo>
                  <a:lnTo>
                    <a:pt x="4667249" y="66746"/>
                  </a:lnTo>
                  <a:lnTo>
                    <a:pt x="4667249" y="895277"/>
                  </a:lnTo>
                  <a:lnTo>
                    <a:pt x="4652603" y="934175"/>
                  </a:lnTo>
                  <a:lnTo>
                    <a:pt x="4618815" y="958381"/>
                  </a:lnTo>
                  <a:lnTo>
                    <a:pt x="4605148" y="961567"/>
                  </a:lnTo>
                  <a:lnTo>
                    <a:pt x="4600502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5762" y="3319462"/>
              <a:ext cx="4667250" cy="962025"/>
            </a:xfrm>
            <a:custGeom>
              <a:avLst/>
              <a:gdLst/>
              <a:ahLst/>
              <a:cxnLst/>
              <a:rect l="l" t="t" r="r" b="b"/>
              <a:pathLst>
                <a:path w="4667250" h="962025">
                  <a:moveTo>
                    <a:pt x="0" y="890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595812" y="0"/>
                  </a:lnTo>
                  <a:lnTo>
                    <a:pt x="4600502" y="0"/>
                  </a:lnTo>
                  <a:lnTo>
                    <a:pt x="4605148" y="457"/>
                  </a:lnTo>
                  <a:lnTo>
                    <a:pt x="4609748" y="1372"/>
                  </a:lnTo>
                  <a:lnTo>
                    <a:pt x="4614348" y="2287"/>
                  </a:lnTo>
                  <a:lnTo>
                    <a:pt x="4646325" y="20923"/>
                  </a:lnTo>
                  <a:lnTo>
                    <a:pt x="4649642" y="24240"/>
                  </a:lnTo>
                  <a:lnTo>
                    <a:pt x="4652603" y="27848"/>
                  </a:lnTo>
                  <a:lnTo>
                    <a:pt x="4655209" y="31748"/>
                  </a:lnTo>
                  <a:lnTo>
                    <a:pt x="4657815" y="35648"/>
                  </a:lnTo>
                  <a:lnTo>
                    <a:pt x="4660016" y="39765"/>
                  </a:lnTo>
                  <a:lnTo>
                    <a:pt x="4661811" y="44099"/>
                  </a:lnTo>
                  <a:lnTo>
                    <a:pt x="4663606" y="48432"/>
                  </a:lnTo>
                  <a:lnTo>
                    <a:pt x="4664961" y="52899"/>
                  </a:lnTo>
                  <a:lnTo>
                    <a:pt x="4665876" y="57500"/>
                  </a:lnTo>
                  <a:lnTo>
                    <a:pt x="4666791" y="62101"/>
                  </a:lnTo>
                  <a:lnTo>
                    <a:pt x="4667249" y="66746"/>
                  </a:lnTo>
                  <a:lnTo>
                    <a:pt x="4667249" y="71437"/>
                  </a:lnTo>
                  <a:lnTo>
                    <a:pt x="4667249" y="890587"/>
                  </a:lnTo>
                  <a:lnTo>
                    <a:pt x="4667249" y="895277"/>
                  </a:lnTo>
                  <a:lnTo>
                    <a:pt x="4666791" y="899923"/>
                  </a:lnTo>
                  <a:lnTo>
                    <a:pt x="4665876" y="904523"/>
                  </a:lnTo>
                  <a:lnTo>
                    <a:pt x="4664961" y="909124"/>
                  </a:lnTo>
                  <a:lnTo>
                    <a:pt x="4663606" y="913591"/>
                  </a:lnTo>
                  <a:lnTo>
                    <a:pt x="4661811" y="917924"/>
                  </a:lnTo>
                  <a:lnTo>
                    <a:pt x="4660016" y="922258"/>
                  </a:lnTo>
                  <a:lnTo>
                    <a:pt x="4657815" y="926375"/>
                  </a:lnTo>
                  <a:lnTo>
                    <a:pt x="4655209" y="930275"/>
                  </a:lnTo>
                  <a:lnTo>
                    <a:pt x="4652603" y="934175"/>
                  </a:lnTo>
                  <a:lnTo>
                    <a:pt x="4618815" y="958381"/>
                  </a:lnTo>
                  <a:lnTo>
                    <a:pt x="4609748" y="960651"/>
                  </a:lnTo>
                  <a:lnTo>
                    <a:pt x="4605148" y="961567"/>
                  </a:lnTo>
                  <a:lnTo>
                    <a:pt x="4600502" y="962024"/>
                  </a:lnTo>
                  <a:lnTo>
                    <a:pt x="4595812" y="962024"/>
                  </a:lnTo>
                  <a:lnTo>
                    <a:pt x="71437" y="962024"/>
                  </a:lnTo>
                  <a:lnTo>
                    <a:pt x="66746" y="962024"/>
                  </a:lnTo>
                  <a:lnTo>
                    <a:pt x="62101" y="961566"/>
                  </a:lnTo>
                  <a:lnTo>
                    <a:pt x="57500" y="960651"/>
                  </a:lnTo>
                  <a:lnTo>
                    <a:pt x="52900" y="959736"/>
                  </a:lnTo>
                  <a:lnTo>
                    <a:pt x="48433" y="958381"/>
                  </a:lnTo>
                  <a:lnTo>
                    <a:pt x="44099" y="956586"/>
                  </a:lnTo>
                  <a:lnTo>
                    <a:pt x="39765" y="954791"/>
                  </a:lnTo>
                  <a:lnTo>
                    <a:pt x="35649" y="952590"/>
                  </a:lnTo>
                  <a:lnTo>
                    <a:pt x="31748" y="949984"/>
                  </a:lnTo>
                  <a:lnTo>
                    <a:pt x="27848" y="947378"/>
                  </a:lnTo>
                  <a:lnTo>
                    <a:pt x="3642" y="913591"/>
                  </a:lnTo>
                  <a:lnTo>
                    <a:pt x="0" y="895277"/>
                  </a:lnTo>
                  <a:lnTo>
                    <a:pt x="0" y="8905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0999" y="685799"/>
            <a:ext cx="228599" cy="2285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92125" y="1030287"/>
            <a:ext cx="4392295" cy="673839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lang="en-GB" sz="1650" spc="-90" dirty="0">
                <a:solidFill>
                  <a:srgbClr val="1C4ED8"/>
                </a:solidFill>
                <a:latin typeface="Arial"/>
                <a:cs typeface="Arial"/>
              </a:rPr>
              <a:t>NLP (Chatbot)</a:t>
            </a:r>
          </a:p>
          <a:p>
            <a:pPr marL="12700" marR="5080">
              <a:lnSpc>
                <a:spcPct val="108700"/>
              </a:lnSpc>
              <a:spcBef>
                <a:spcPts val="650"/>
              </a:spcBef>
            </a:pPr>
            <a:r>
              <a:rPr lang="en-GB" sz="1150" spc="-70" dirty="0">
                <a:solidFill>
                  <a:srgbClr val="374050"/>
                </a:solidFill>
                <a:latin typeface="Arial"/>
                <a:cs typeface="Arial"/>
              </a:rPr>
              <a:t>Extract fault category and fault type from user phrase  and asses the drivability</a:t>
            </a:r>
            <a:endParaRPr lang="en-GB" sz="11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0207" y="1890552"/>
            <a:ext cx="4066540" cy="1149354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650" spc="-90" dirty="0">
                <a:solidFill>
                  <a:srgbClr val="1C4ED8"/>
                </a:solidFill>
                <a:latin typeface="Arial"/>
                <a:cs typeface="Arial"/>
              </a:rPr>
              <a:t>Machine</a:t>
            </a:r>
            <a:r>
              <a:rPr sz="1650" spc="-60" dirty="0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1C4ED8"/>
                </a:solidFill>
                <a:latin typeface="Arial"/>
                <a:cs typeface="Arial"/>
              </a:rPr>
              <a:t>Learning</a:t>
            </a:r>
            <a:endParaRPr lang="en-GB" sz="1650" spc="-10" dirty="0">
              <a:solidFill>
                <a:srgbClr val="1C4ED8"/>
              </a:solidFill>
              <a:latin typeface="Arial"/>
              <a:cs typeface="Arial"/>
            </a:endParaRPr>
          </a:p>
          <a:p>
            <a:pPr marL="184150" marR="5080" indent="-171450">
              <a:lnSpc>
                <a:spcPct val="108700"/>
              </a:lnSpc>
              <a:spcBef>
                <a:spcPts val="650"/>
              </a:spcBef>
              <a:buFont typeface="Arial" panose="020B0604020202020204" pitchFamily="34" charset="0"/>
              <a:buChar char="•"/>
            </a:pPr>
            <a:r>
              <a:rPr lang="en-GB" sz="1150" spc="-105" dirty="0">
                <a:solidFill>
                  <a:srgbClr val="374050"/>
                </a:solidFill>
                <a:latin typeface="Arial"/>
                <a:cs typeface="Arial"/>
              </a:rPr>
              <a:t>Model 1 :  Predict Repair ETA</a:t>
            </a:r>
          </a:p>
          <a:p>
            <a:pPr marL="184150" marR="5080" indent="-171450">
              <a:lnSpc>
                <a:spcPct val="108700"/>
              </a:lnSpc>
              <a:spcBef>
                <a:spcPts val="650"/>
              </a:spcBef>
              <a:buFont typeface="Arial" panose="020B0604020202020204" pitchFamily="34" charset="0"/>
              <a:buChar char="•"/>
            </a:pPr>
            <a:r>
              <a:rPr lang="en-GB" sz="1150" spc="-105" dirty="0">
                <a:solidFill>
                  <a:srgbClr val="374050"/>
                </a:solidFill>
                <a:latin typeface="Arial"/>
                <a:cs typeface="Arial"/>
              </a:rPr>
              <a:t>Model 2 : Rank garages</a:t>
            </a:r>
            <a:br>
              <a:rPr lang="en-GB" sz="1150" spc="-105" dirty="0">
                <a:solidFill>
                  <a:srgbClr val="374050"/>
                </a:solidFill>
                <a:latin typeface="Arial"/>
                <a:cs typeface="Arial"/>
              </a:rPr>
            </a:br>
            <a:endParaRPr lang="en-GB" sz="115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0207" y="2981873"/>
            <a:ext cx="4376420" cy="673839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lang="en-GB" sz="1650" spc="-60" dirty="0">
                <a:solidFill>
                  <a:srgbClr val="1C4ED8"/>
                </a:solidFill>
                <a:latin typeface="Arial"/>
                <a:cs typeface="Arial"/>
              </a:rPr>
              <a:t>Data Science </a:t>
            </a:r>
            <a:endParaRPr sz="1650" dirty="0">
              <a:latin typeface="Arial"/>
              <a:cs typeface="Arial"/>
            </a:endParaRPr>
          </a:p>
          <a:p>
            <a:pPr marL="12700" marR="5080">
              <a:lnSpc>
                <a:spcPct val="108700"/>
              </a:lnSpc>
              <a:spcBef>
                <a:spcPts val="650"/>
              </a:spcBef>
            </a:pPr>
            <a:r>
              <a:rPr lang="en-GB" sz="1150" spc="-60" dirty="0">
                <a:solidFill>
                  <a:srgbClr val="374050"/>
                </a:solidFill>
                <a:latin typeface="Arial"/>
                <a:cs typeface="Arial"/>
              </a:rPr>
              <a:t>Learn from historical repair/job data</a:t>
            </a:r>
            <a:endParaRPr sz="1150" dirty="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0174" y="685799"/>
            <a:ext cx="228599" cy="22859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5210174" y="2524053"/>
            <a:ext cx="6600825" cy="1504950"/>
            <a:chOff x="5210174" y="3867149"/>
            <a:chExt cx="6600825" cy="1504950"/>
          </a:xfrm>
        </p:grpSpPr>
        <p:sp>
          <p:nvSpPr>
            <p:cNvPr id="22" name="object 22"/>
            <p:cNvSpPr/>
            <p:nvPr/>
          </p:nvSpPr>
          <p:spPr>
            <a:xfrm>
              <a:off x="5214937" y="3871912"/>
              <a:ext cx="6591300" cy="1495425"/>
            </a:xfrm>
            <a:custGeom>
              <a:avLst/>
              <a:gdLst/>
              <a:ahLst/>
              <a:cxnLst/>
              <a:rect l="l" t="t" r="r" b="b"/>
              <a:pathLst>
                <a:path w="6591300" h="1495425">
                  <a:moveTo>
                    <a:pt x="6524552" y="1495424"/>
                  </a:moveTo>
                  <a:lnTo>
                    <a:pt x="66746" y="1495424"/>
                  </a:lnTo>
                  <a:lnTo>
                    <a:pt x="62100" y="1494967"/>
                  </a:lnTo>
                  <a:lnTo>
                    <a:pt x="24239" y="1477817"/>
                  </a:lnTo>
                  <a:lnTo>
                    <a:pt x="2287" y="1442523"/>
                  </a:lnTo>
                  <a:lnTo>
                    <a:pt x="0" y="1428677"/>
                  </a:lnTo>
                  <a:lnTo>
                    <a:pt x="0" y="1423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6524552" y="0"/>
                  </a:lnTo>
                  <a:lnTo>
                    <a:pt x="6563449" y="14645"/>
                  </a:lnTo>
                  <a:lnTo>
                    <a:pt x="6587655" y="48433"/>
                  </a:lnTo>
                  <a:lnTo>
                    <a:pt x="6591298" y="66746"/>
                  </a:lnTo>
                  <a:lnTo>
                    <a:pt x="6591298" y="1428677"/>
                  </a:lnTo>
                  <a:lnTo>
                    <a:pt x="6576653" y="1467575"/>
                  </a:lnTo>
                  <a:lnTo>
                    <a:pt x="6542866" y="1491781"/>
                  </a:lnTo>
                  <a:lnTo>
                    <a:pt x="6529197" y="1494967"/>
                  </a:lnTo>
                  <a:lnTo>
                    <a:pt x="6524552" y="1495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214937" y="3871912"/>
              <a:ext cx="6591300" cy="1495425"/>
            </a:xfrm>
            <a:custGeom>
              <a:avLst/>
              <a:gdLst/>
              <a:ahLst/>
              <a:cxnLst/>
              <a:rect l="l" t="t" r="r" b="b"/>
              <a:pathLst>
                <a:path w="6591300" h="1495425">
                  <a:moveTo>
                    <a:pt x="0" y="1423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7" y="14645"/>
                  </a:lnTo>
                  <a:lnTo>
                    <a:pt x="31748" y="12039"/>
                  </a:lnTo>
                  <a:lnTo>
                    <a:pt x="35648" y="9432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6519861" y="0"/>
                  </a:lnTo>
                  <a:lnTo>
                    <a:pt x="6524552" y="0"/>
                  </a:lnTo>
                  <a:lnTo>
                    <a:pt x="6529197" y="457"/>
                  </a:lnTo>
                  <a:lnTo>
                    <a:pt x="6559549" y="12039"/>
                  </a:lnTo>
                  <a:lnTo>
                    <a:pt x="6563449" y="14645"/>
                  </a:lnTo>
                  <a:lnTo>
                    <a:pt x="6585860" y="44099"/>
                  </a:lnTo>
                  <a:lnTo>
                    <a:pt x="6587655" y="48433"/>
                  </a:lnTo>
                  <a:lnTo>
                    <a:pt x="6591299" y="71437"/>
                  </a:lnTo>
                  <a:lnTo>
                    <a:pt x="6591299" y="1423987"/>
                  </a:lnTo>
                  <a:lnTo>
                    <a:pt x="6591298" y="1428677"/>
                  </a:lnTo>
                  <a:lnTo>
                    <a:pt x="6590840" y="1433322"/>
                  </a:lnTo>
                  <a:lnTo>
                    <a:pt x="6589925" y="1437923"/>
                  </a:lnTo>
                  <a:lnTo>
                    <a:pt x="6589010" y="1442523"/>
                  </a:lnTo>
                  <a:lnTo>
                    <a:pt x="6587655" y="1446990"/>
                  </a:lnTo>
                  <a:lnTo>
                    <a:pt x="6585860" y="1451324"/>
                  </a:lnTo>
                  <a:lnTo>
                    <a:pt x="6584066" y="1455657"/>
                  </a:lnTo>
                  <a:lnTo>
                    <a:pt x="6559549" y="1483384"/>
                  </a:lnTo>
                  <a:lnTo>
                    <a:pt x="6555649" y="1485991"/>
                  </a:lnTo>
                  <a:lnTo>
                    <a:pt x="6551533" y="1488191"/>
                  </a:lnTo>
                  <a:lnTo>
                    <a:pt x="6547199" y="1489986"/>
                  </a:lnTo>
                  <a:lnTo>
                    <a:pt x="6542866" y="1491781"/>
                  </a:lnTo>
                  <a:lnTo>
                    <a:pt x="6538399" y="1493136"/>
                  </a:lnTo>
                  <a:lnTo>
                    <a:pt x="6533798" y="1494051"/>
                  </a:lnTo>
                  <a:lnTo>
                    <a:pt x="6529197" y="1494967"/>
                  </a:lnTo>
                  <a:lnTo>
                    <a:pt x="6524552" y="1495424"/>
                  </a:lnTo>
                  <a:lnTo>
                    <a:pt x="6519861" y="1495424"/>
                  </a:lnTo>
                  <a:lnTo>
                    <a:pt x="71437" y="1495424"/>
                  </a:lnTo>
                  <a:lnTo>
                    <a:pt x="66746" y="1495424"/>
                  </a:lnTo>
                  <a:lnTo>
                    <a:pt x="62100" y="1494967"/>
                  </a:lnTo>
                  <a:lnTo>
                    <a:pt x="57499" y="1494051"/>
                  </a:lnTo>
                  <a:lnTo>
                    <a:pt x="52899" y="1493136"/>
                  </a:lnTo>
                  <a:lnTo>
                    <a:pt x="48432" y="1491781"/>
                  </a:lnTo>
                  <a:lnTo>
                    <a:pt x="44099" y="1489986"/>
                  </a:lnTo>
                  <a:lnTo>
                    <a:pt x="39764" y="1488191"/>
                  </a:lnTo>
                  <a:lnTo>
                    <a:pt x="35648" y="1485991"/>
                  </a:lnTo>
                  <a:lnTo>
                    <a:pt x="31748" y="1483384"/>
                  </a:lnTo>
                  <a:lnTo>
                    <a:pt x="27848" y="1480779"/>
                  </a:lnTo>
                  <a:lnTo>
                    <a:pt x="24239" y="1477817"/>
                  </a:lnTo>
                  <a:lnTo>
                    <a:pt x="20923" y="1474501"/>
                  </a:lnTo>
                  <a:lnTo>
                    <a:pt x="17606" y="1471184"/>
                  </a:lnTo>
                  <a:lnTo>
                    <a:pt x="457" y="1433322"/>
                  </a:lnTo>
                  <a:lnTo>
                    <a:pt x="0" y="1428677"/>
                  </a:lnTo>
                  <a:lnTo>
                    <a:pt x="0" y="14239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3999" y="4029074"/>
              <a:ext cx="171449" cy="19049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419712" y="4419599"/>
              <a:ext cx="38100" cy="723900"/>
            </a:xfrm>
            <a:custGeom>
              <a:avLst/>
              <a:gdLst/>
              <a:ahLst/>
              <a:cxnLst/>
              <a:rect l="l" t="t" r="r" b="b"/>
              <a:pathLst>
                <a:path w="38100" h="723900">
                  <a:moveTo>
                    <a:pt x="38100" y="702335"/>
                  </a:moveTo>
                  <a:lnTo>
                    <a:pt x="21577" y="685800"/>
                  </a:lnTo>
                  <a:lnTo>
                    <a:pt x="16535" y="685800"/>
                  </a:lnTo>
                  <a:lnTo>
                    <a:pt x="0" y="702335"/>
                  </a:lnTo>
                  <a:lnTo>
                    <a:pt x="0" y="707377"/>
                  </a:lnTo>
                  <a:lnTo>
                    <a:pt x="16535" y="723900"/>
                  </a:lnTo>
                  <a:lnTo>
                    <a:pt x="21577" y="723900"/>
                  </a:lnTo>
                  <a:lnTo>
                    <a:pt x="38100" y="707377"/>
                  </a:lnTo>
                  <a:lnTo>
                    <a:pt x="38100" y="704850"/>
                  </a:lnTo>
                  <a:lnTo>
                    <a:pt x="38100" y="702335"/>
                  </a:lnTo>
                  <a:close/>
                </a:path>
                <a:path w="38100" h="723900">
                  <a:moveTo>
                    <a:pt x="38100" y="473735"/>
                  </a:moveTo>
                  <a:lnTo>
                    <a:pt x="21577" y="457200"/>
                  </a:lnTo>
                  <a:lnTo>
                    <a:pt x="16535" y="457200"/>
                  </a:lnTo>
                  <a:lnTo>
                    <a:pt x="0" y="473735"/>
                  </a:lnTo>
                  <a:lnTo>
                    <a:pt x="0" y="478777"/>
                  </a:lnTo>
                  <a:lnTo>
                    <a:pt x="16535" y="495300"/>
                  </a:lnTo>
                  <a:lnTo>
                    <a:pt x="21577" y="495300"/>
                  </a:lnTo>
                  <a:lnTo>
                    <a:pt x="38100" y="478777"/>
                  </a:lnTo>
                  <a:lnTo>
                    <a:pt x="38100" y="476250"/>
                  </a:lnTo>
                  <a:lnTo>
                    <a:pt x="38100" y="473735"/>
                  </a:lnTo>
                  <a:close/>
                </a:path>
                <a:path w="38100" h="723900">
                  <a:moveTo>
                    <a:pt x="38100" y="245135"/>
                  </a:moveTo>
                  <a:lnTo>
                    <a:pt x="21577" y="228600"/>
                  </a:lnTo>
                  <a:lnTo>
                    <a:pt x="16535" y="228600"/>
                  </a:lnTo>
                  <a:lnTo>
                    <a:pt x="0" y="245135"/>
                  </a:lnTo>
                  <a:lnTo>
                    <a:pt x="0" y="250177"/>
                  </a:lnTo>
                  <a:lnTo>
                    <a:pt x="16535" y="266700"/>
                  </a:lnTo>
                  <a:lnTo>
                    <a:pt x="21577" y="266700"/>
                  </a:lnTo>
                  <a:lnTo>
                    <a:pt x="38100" y="250177"/>
                  </a:lnTo>
                  <a:lnTo>
                    <a:pt x="38100" y="247650"/>
                  </a:lnTo>
                  <a:lnTo>
                    <a:pt x="38100" y="245135"/>
                  </a:lnTo>
                  <a:close/>
                </a:path>
                <a:path w="38100" h="7239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711199" y="609282"/>
            <a:ext cx="6235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8065" algn="l"/>
              </a:tabLst>
            </a:pPr>
            <a:r>
              <a:rPr sz="2000" b="1" spc="-114" dirty="0">
                <a:solidFill>
                  <a:srgbClr val="111726"/>
                </a:solidFill>
                <a:latin typeface="Trebuchet MS"/>
                <a:cs typeface="Trebuchet MS"/>
              </a:rPr>
              <a:t>Domains</a:t>
            </a:r>
            <a:r>
              <a:rPr sz="2000" b="1" spc="-120" dirty="0">
                <a:solidFill>
                  <a:srgbClr val="111726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111726"/>
                </a:solidFill>
                <a:latin typeface="Trebuchet MS"/>
                <a:cs typeface="Trebuchet MS"/>
              </a:rPr>
              <a:t>Applied</a:t>
            </a:r>
            <a:r>
              <a:rPr sz="2000" b="1" dirty="0">
                <a:solidFill>
                  <a:srgbClr val="111726"/>
                </a:solidFill>
                <a:latin typeface="Trebuchet MS"/>
                <a:cs typeface="Trebuchet MS"/>
              </a:rPr>
              <a:t>	</a:t>
            </a:r>
            <a:r>
              <a:rPr sz="2000" b="1" spc="-114" dirty="0">
                <a:solidFill>
                  <a:srgbClr val="111726"/>
                </a:solidFill>
                <a:latin typeface="Trebuchet MS"/>
                <a:cs typeface="Trebuchet MS"/>
              </a:rPr>
              <a:t>Technologies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24817" y="2483317"/>
            <a:ext cx="3523615" cy="1408719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1185"/>
              </a:spcBef>
            </a:pPr>
            <a:r>
              <a:rPr sz="1650" spc="-100" dirty="0">
                <a:solidFill>
                  <a:srgbClr val="111726"/>
                </a:solidFill>
                <a:latin typeface="Arial"/>
                <a:cs typeface="Arial"/>
              </a:rPr>
              <a:t>Required</a:t>
            </a:r>
            <a:r>
              <a:rPr sz="1650" spc="-5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650" spc="-20" dirty="0">
                <a:solidFill>
                  <a:srgbClr val="111726"/>
                </a:solidFill>
                <a:latin typeface="Arial"/>
                <a:cs typeface="Arial"/>
              </a:rPr>
              <a:t>Data</a:t>
            </a:r>
            <a:endParaRPr sz="16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GB" sz="1150" dirty="0">
                <a:latin typeface="Arial"/>
                <a:cs typeface="Arial"/>
              </a:rPr>
              <a:t>Car Model, Year, Fault Category, Fault Type</a:t>
            </a:r>
            <a:br>
              <a:rPr lang="en-GB" sz="1150" dirty="0">
                <a:latin typeface="Arial"/>
                <a:cs typeface="Arial"/>
              </a:rPr>
            </a:br>
            <a:r>
              <a:rPr lang="en-GB" sz="1150" dirty="0">
                <a:latin typeface="Arial"/>
                <a:cs typeface="Arial"/>
              </a:rPr>
              <a:t>Needed Parts (from fault type mapping)</a:t>
            </a:r>
            <a:br>
              <a:rPr lang="en-GB" sz="1150" dirty="0">
                <a:latin typeface="Arial"/>
                <a:cs typeface="Arial"/>
              </a:rPr>
            </a:br>
            <a:r>
              <a:rPr lang="en-GB" sz="1150" dirty="0">
                <a:latin typeface="Arial"/>
                <a:cs typeface="Arial"/>
              </a:rPr>
              <a:t>Historical Repair Times (per car model + fault)</a:t>
            </a:r>
            <a:br>
              <a:rPr lang="en-GB" sz="1150" dirty="0">
                <a:latin typeface="Arial"/>
                <a:cs typeface="Arial"/>
              </a:rPr>
            </a:br>
            <a:r>
              <a:rPr lang="en-GB" sz="1200" dirty="0"/>
              <a:t>Garage Data: employees, job queue, ratings, distance</a:t>
            </a:r>
            <a:endParaRPr sz="1150" dirty="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0999" y="5151035"/>
            <a:ext cx="228599" cy="228599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682262" y="5099918"/>
            <a:ext cx="24479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65" dirty="0">
                <a:solidFill>
                  <a:srgbClr val="111726"/>
                </a:solidFill>
                <a:latin typeface="Trebuchet MS"/>
                <a:cs typeface="Trebuchet MS"/>
              </a:rPr>
              <a:t>Key</a:t>
            </a:r>
            <a:r>
              <a:rPr sz="2000" b="1" spc="-114" dirty="0">
                <a:solidFill>
                  <a:srgbClr val="111726"/>
                </a:solidFill>
                <a:latin typeface="Trebuchet MS"/>
                <a:cs typeface="Trebuchet MS"/>
              </a:rPr>
              <a:t> </a:t>
            </a:r>
            <a:r>
              <a:rPr sz="2000" b="1" spc="-140" dirty="0">
                <a:solidFill>
                  <a:srgbClr val="111726"/>
                </a:solidFill>
                <a:latin typeface="Trebuchet MS"/>
                <a:cs typeface="Trebuchet MS"/>
              </a:rPr>
              <a:t>Influencing</a:t>
            </a:r>
            <a:r>
              <a:rPr sz="2000" b="1" spc="-90" dirty="0">
                <a:solidFill>
                  <a:srgbClr val="111726"/>
                </a:solidFill>
                <a:latin typeface="Trebuchet MS"/>
                <a:cs typeface="Trebuchet MS"/>
              </a:rPr>
              <a:t> </a:t>
            </a:r>
            <a:r>
              <a:rPr sz="2000" b="1" spc="-85" dirty="0">
                <a:solidFill>
                  <a:srgbClr val="111726"/>
                </a:solidFill>
                <a:latin typeface="Trebuchet MS"/>
                <a:cs typeface="Trebuchet MS"/>
              </a:rPr>
              <a:t>Factors</a:t>
            </a:r>
            <a:endParaRPr sz="2000" dirty="0">
              <a:latin typeface="Trebuchet MS"/>
              <a:cs typeface="Trebuchet MS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65504" y="5445003"/>
            <a:ext cx="2057401" cy="919480"/>
            <a:chOff x="380999" y="5943599"/>
            <a:chExt cx="2743200" cy="919480"/>
          </a:xfrm>
        </p:grpSpPr>
        <p:sp>
          <p:nvSpPr>
            <p:cNvPr id="39" name="object 39"/>
            <p:cNvSpPr/>
            <p:nvPr/>
          </p:nvSpPr>
          <p:spPr>
            <a:xfrm>
              <a:off x="385762" y="5948361"/>
              <a:ext cx="2733675" cy="909955"/>
            </a:xfrm>
            <a:custGeom>
              <a:avLst/>
              <a:gdLst/>
              <a:ahLst/>
              <a:cxnLst/>
              <a:rect l="l" t="t" r="r" b="b"/>
              <a:pathLst>
                <a:path w="2733675" h="909954">
                  <a:moveTo>
                    <a:pt x="2731230" y="909637"/>
                  </a:moveTo>
                  <a:lnTo>
                    <a:pt x="2443" y="909637"/>
                  </a:lnTo>
                  <a:lnTo>
                    <a:pt x="457" y="899922"/>
                  </a:lnTo>
                  <a:lnTo>
                    <a:pt x="0" y="89527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2666927" y="0"/>
                  </a:lnTo>
                  <a:lnTo>
                    <a:pt x="2705825" y="14644"/>
                  </a:lnTo>
                  <a:lnTo>
                    <a:pt x="2730031" y="48432"/>
                  </a:lnTo>
                  <a:lnTo>
                    <a:pt x="2733674" y="66746"/>
                  </a:lnTo>
                  <a:lnTo>
                    <a:pt x="2733674" y="895277"/>
                  </a:lnTo>
                  <a:lnTo>
                    <a:pt x="2733216" y="899923"/>
                  </a:lnTo>
                  <a:lnTo>
                    <a:pt x="2731230" y="909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5762" y="5948361"/>
              <a:ext cx="2733675" cy="909955"/>
            </a:xfrm>
            <a:custGeom>
              <a:avLst/>
              <a:gdLst/>
              <a:ahLst/>
              <a:cxnLst/>
              <a:rect l="l" t="t" r="r" b="b"/>
              <a:pathLst>
                <a:path w="2733675" h="909954">
                  <a:moveTo>
                    <a:pt x="2443" y="909637"/>
                  </a:moveTo>
                  <a:lnTo>
                    <a:pt x="2287" y="909123"/>
                  </a:lnTo>
                  <a:lnTo>
                    <a:pt x="1372" y="904523"/>
                  </a:lnTo>
                  <a:lnTo>
                    <a:pt x="457" y="899922"/>
                  </a:lnTo>
                  <a:lnTo>
                    <a:pt x="0" y="895277"/>
                  </a:lnTo>
                  <a:lnTo>
                    <a:pt x="0" y="890587"/>
                  </a:ln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7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662237" y="0"/>
                  </a:lnTo>
                  <a:lnTo>
                    <a:pt x="2666927" y="0"/>
                  </a:lnTo>
                  <a:lnTo>
                    <a:pt x="2671573" y="457"/>
                  </a:lnTo>
                  <a:lnTo>
                    <a:pt x="2709434" y="17606"/>
                  </a:lnTo>
                  <a:lnTo>
                    <a:pt x="2712750" y="20923"/>
                  </a:lnTo>
                  <a:lnTo>
                    <a:pt x="2716067" y="24239"/>
                  </a:lnTo>
                  <a:lnTo>
                    <a:pt x="2719028" y="27847"/>
                  </a:lnTo>
                  <a:lnTo>
                    <a:pt x="2721634" y="31747"/>
                  </a:lnTo>
                  <a:lnTo>
                    <a:pt x="2724240" y="35647"/>
                  </a:lnTo>
                  <a:lnTo>
                    <a:pt x="2726441" y="39764"/>
                  </a:lnTo>
                  <a:lnTo>
                    <a:pt x="2728236" y="44098"/>
                  </a:lnTo>
                  <a:lnTo>
                    <a:pt x="2730031" y="48432"/>
                  </a:lnTo>
                  <a:lnTo>
                    <a:pt x="2733674" y="71437"/>
                  </a:lnTo>
                  <a:lnTo>
                    <a:pt x="2733674" y="890587"/>
                  </a:lnTo>
                  <a:lnTo>
                    <a:pt x="2733674" y="895277"/>
                  </a:lnTo>
                  <a:lnTo>
                    <a:pt x="2733216" y="899923"/>
                  </a:lnTo>
                  <a:lnTo>
                    <a:pt x="2732301" y="904523"/>
                  </a:lnTo>
                  <a:lnTo>
                    <a:pt x="2731386" y="909123"/>
                  </a:lnTo>
                  <a:lnTo>
                    <a:pt x="2731230" y="909637"/>
                  </a:lnTo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9724" y="6029324"/>
              <a:ext cx="285749" cy="3428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465370" y="5922172"/>
            <a:ext cx="1613535" cy="24878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80"/>
              </a:spcBef>
            </a:pPr>
            <a:r>
              <a:rPr lang="en-GB" sz="1300" spc="-35" dirty="0">
                <a:solidFill>
                  <a:srgbClr val="111726"/>
                </a:solidFill>
                <a:latin typeface="Tahoma"/>
                <a:cs typeface="Tahoma"/>
              </a:rPr>
              <a:t>Minor vs Serious Faults</a:t>
            </a:r>
            <a:endParaRPr sz="1300" dirty="0">
              <a:latin typeface="Tahoma"/>
              <a:cs typeface="Tahom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33611" y="5438670"/>
            <a:ext cx="2099094" cy="919480"/>
            <a:chOff x="3276599" y="5943599"/>
            <a:chExt cx="2743200" cy="919480"/>
          </a:xfrm>
        </p:grpSpPr>
        <p:sp>
          <p:nvSpPr>
            <p:cNvPr id="44" name="object 44"/>
            <p:cNvSpPr/>
            <p:nvPr/>
          </p:nvSpPr>
          <p:spPr>
            <a:xfrm>
              <a:off x="3281361" y="5948361"/>
              <a:ext cx="2733675" cy="909955"/>
            </a:xfrm>
            <a:custGeom>
              <a:avLst/>
              <a:gdLst/>
              <a:ahLst/>
              <a:cxnLst/>
              <a:rect l="l" t="t" r="r" b="b"/>
              <a:pathLst>
                <a:path w="2733675" h="909954">
                  <a:moveTo>
                    <a:pt x="2731230" y="909637"/>
                  </a:moveTo>
                  <a:lnTo>
                    <a:pt x="2443" y="909637"/>
                  </a:lnTo>
                  <a:lnTo>
                    <a:pt x="457" y="899922"/>
                  </a:lnTo>
                  <a:lnTo>
                    <a:pt x="0" y="89527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2666927" y="0"/>
                  </a:lnTo>
                  <a:lnTo>
                    <a:pt x="2705826" y="14644"/>
                  </a:lnTo>
                  <a:lnTo>
                    <a:pt x="2730031" y="48432"/>
                  </a:lnTo>
                  <a:lnTo>
                    <a:pt x="2733674" y="66746"/>
                  </a:lnTo>
                  <a:lnTo>
                    <a:pt x="2733674" y="895277"/>
                  </a:lnTo>
                  <a:lnTo>
                    <a:pt x="2733216" y="899923"/>
                  </a:lnTo>
                  <a:lnTo>
                    <a:pt x="2731230" y="909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" name="object 45"/>
            <p:cNvSpPr/>
            <p:nvPr/>
          </p:nvSpPr>
          <p:spPr>
            <a:xfrm>
              <a:off x="3281361" y="5948361"/>
              <a:ext cx="2733675" cy="909955"/>
            </a:xfrm>
            <a:custGeom>
              <a:avLst/>
              <a:gdLst/>
              <a:ahLst/>
              <a:cxnLst/>
              <a:rect l="l" t="t" r="r" b="b"/>
              <a:pathLst>
                <a:path w="2733675" h="909954">
                  <a:moveTo>
                    <a:pt x="2443" y="909637"/>
                  </a:moveTo>
                  <a:lnTo>
                    <a:pt x="2287" y="909123"/>
                  </a:lnTo>
                  <a:lnTo>
                    <a:pt x="1372" y="904523"/>
                  </a:lnTo>
                  <a:lnTo>
                    <a:pt x="457" y="899922"/>
                  </a:lnTo>
                  <a:lnTo>
                    <a:pt x="0" y="895277"/>
                  </a:lnTo>
                  <a:lnTo>
                    <a:pt x="0" y="890587"/>
                  </a:ln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12039" y="31747"/>
                  </a:lnTo>
                  <a:lnTo>
                    <a:pt x="14645" y="27847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2662237" y="0"/>
                  </a:lnTo>
                  <a:lnTo>
                    <a:pt x="2666927" y="0"/>
                  </a:lnTo>
                  <a:lnTo>
                    <a:pt x="2671573" y="457"/>
                  </a:lnTo>
                  <a:lnTo>
                    <a:pt x="2676173" y="1372"/>
                  </a:lnTo>
                  <a:lnTo>
                    <a:pt x="2680774" y="2287"/>
                  </a:lnTo>
                  <a:lnTo>
                    <a:pt x="2712751" y="20923"/>
                  </a:lnTo>
                  <a:lnTo>
                    <a:pt x="2716067" y="24239"/>
                  </a:lnTo>
                  <a:lnTo>
                    <a:pt x="2719029" y="27847"/>
                  </a:lnTo>
                  <a:lnTo>
                    <a:pt x="2721634" y="31747"/>
                  </a:lnTo>
                  <a:lnTo>
                    <a:pt x="2724240" y="35647"/>
                  </a:lnTo>
                  <a:lnTo>
                    <a:pt x="2726441" y="39764"/>
                  </a:lnTo>
                  <a:lnTo>
                    <a:pt x="2728236" y="44098"/>
                  </a:lnTo>
                  <a:lnTo>
                    <a:pt x="2730031" y="48432"/>
                  </a:lnTo>
                  <a:lnTo>
                    <a:pt x="2731386" y="52900"/>
                  </a:lnTo>
                  <a:lnTo>
                    <a:pt x="2732301" y="57500"/>
                  </a:lnTo>
                  <a:lnTo>
                    <a:pt x="2733216" y="62100"/>
                  </a:lnTo>
                  <a:lnTo>
                    <a:pt x="2733674" y="66746"/>
                  </a:lnTo>
                  <a:lnTo>
                    <a:pt x="2733674" y="71437"/>
                  </a:lnTo>
                  <a:lnTo>
                    <a:pt x="2733674" y="890587"/>
                  </a:lnTo>
                  <a:lnTo>
                    <a:pt x="2733674" y="895277"/>
                  </a:lnTo>
                  <a:lnTo>
                    <a:pt x="2733216" y="899923"/>
                  </a:lnTo>
                  <a:lnTo>
                    <a:pt x="2732301" y="904523"/>
                  </a:lnTo>
                  <a:lnTo>
                    <a:pt x="2731386" y="909123"/>
                  </a:lnTo>
                  <a:lnTo>
                    <a:pt x="2731230" y="909637"/>
                  </a:lnTo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67224" y="6029324"/>
              <a:ext cx="361949" cy="342899"/>
            </a:xfrm>
            <a:prstGeom prst="rect">
              <a:avLst/>
            </a:prstGeom>
          </p:spPr>
        </p:pic>
      </p:grpSp>
      <p:sp>
        <p:nvSpPr>
          <p:cNvPr id="47" name="object 47"/>
          <p:cNvSpPr txBox="1"/>
          <p:nvPr/>
        </p:nvSpPr>
        <p:spPr>
          <a:xfrm>
            <a:off x="2587224" y="5863470"/>
            <a:ext cx="1872918" cy="40267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240"/>
              </a:spcBef>
            </a:pPr>
            <a:r>
              <a:rPr lang="en-GB" sz="1150" spc="-80" dirty="0">
                <a:solidFill>
                  <a:srgbClr val="374050"/>
                </a:solidFill>
                <a:latin typeface="Arial"/>
                <a:cs typeface="Arial"/>
              </a:rPr>
              <a:t>Queue Length vs Available Employees </a:t>
            </a:r>
            <a:endParaRPr sz="1150" dirty="0">
              <a:latin typeface="Arial"/>
              <a:cs typeface="Arial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4662222" y="5449765"/>
            <a:ext cx="2050257" cy="919480"/>
            <a:chOff x="6172198" y="5943599"/>
            <a:chExt cx="2743200" cy="919480"/>
          </a:xfrm>
        </p:grpSpPr>
        <p:sp>
          <p:nvSpPr>
            <p:cNvPr id="49" name="object 49"/>
            <p:cNvSpPr/>
            <p:nvPr/>
          </p:nvSpPr>
          <p:spPr>
            <a:xfrm>
              <a:off x="6176960" y="5948361"/>
              <a:ext cx="2733675" cy="909955"/>
            </a:xfrm>
            <a:custGeom>
              <a:avLst/>
              <a:gdLst/>
              <a:ahLst/>
              <a:cxnLst/>
              <a:rect l="l" t="t" r="r" b="b"/>
              <a:pathLst>
                <a:path w="2733675" h="909954">
                  <a:moveTo>
                    <a:pt x="2731230" y="909637"/>
                  </a:moveTo>
                  <a:lnTo>
                    <a:pt x="2443" y="909637"/>
                  </a:lnTo>
                  <a:lnTo>
                    <a:pt x="457" y="899922"/>
                  </a:lnTo>
                  <a:lnTo>
                    <a:pt x="0" y="89527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2666928" y="0"/>
                  </a:lnTo>
                  <a:lnTo>
                    <a:pt x="2705825" y="14644"/>
                  </a:lnTo>
                  <a:lnTo>
                    <a:pt x="2730031" y="48432"/>
                  </a:lnTo>
                  <a:lnTo>
                    <a:pt x="2733675" y="66746"/>
                  </a:lnTo>
                  <a:lnTo>
                    <a:pt x="2733675" y="895277"/>
                  </a:lnTo>
                  <a:lnTo>
                    <a:pt x="2733217" y="899923"/>
                  </a:lnTo>
                  <a:lnTo>
                    <a:pt x="2731230" y="909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0" name="object 50"/>
            <p:cNvSpPr/>
            <p:nvPr/>
          </p:nvSpPr>
          <p:spPr>
            <a:xfrm>
              <a:off x="6176960" y="5948361"/>
              <a:ext cx="2733675" cy="909955"/>
            </a:xfrm>
            <a:custGeom>
              <a:avLst/>
              <a:gdLst/>
              <a:ahLst/>
              <a:cxnLst/>
              <a:rect l="l" t="t" r="r" b="b"/>
              <a:pathLst>
                <a:path w="2733675" h="909954">
                  <a:moveTo>
                    <a:pt x="2443" y="909637"/>
                  </a:moveTo>
                  <a:lnTo>
                    <a:pt x="2287" y="909123"/>
                  </a:lnTo>
                  <a:lnTo>
                    <a:pt x="1372" y="904523"/>
                  </a:lnTo>
                  <a:lnTo>
                    <a:pt x="457" y="899922"/>
                  </a:lnTo>
                  <a:lnTo>
                    <a:pt x="0" y="895277"/>
                  </a:lnTo>
                  <a:lnTo>
                    <a:pt x="0" y="890587"/>
                  </a:lnTo>
                  <a:lnTo>
                    <a:pt x="0" y="71437"/>
                  </a:lnTo>
                  <a:lnTo>
                    <a:pt x="12038" y="31747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2662237" y="0"/>
                  </a:lnTo>
                  <a:lnTo>
                    <a:pt x="2666928" y="0"/>
                  </a:lnTo>
                  <a:lnTo>
                    <a:pt x="2671573" y="457"/>
                  </a:lnTo>
                  <a:lnTo>
                    <a:pt x="2709433" y="17606"/>
                  </a:lnTo>
                  <a:lnTo>
                    <a:pt x="2712750" y="20923"/>
                  </a:lnTo>
                  <a:lnTo>
                    <a:pt x="2716067" y="24239"/>
                  </a:lnTo>
                  <a:lnTo>
                    <a:pt x="2719027" y="27847"/>
                  </a:lnTo>
                  <a:lnTo>
                    <a:pt x="2721634" y="31747"/>
                  </a:lnTo>
                  <a:lnTo>
                    <a:pt x="2724240" y="35647"/>
                  </a:lnTo>
                  <a:lnTo>
                    <a:pt x="2726440" y="39764"/>
                  </a:lnTo>
                  <a:lnTo>
                    <a:pt x="2728236" y="44098"/>
                  </a:lnTo>
                  <a:lnTo>
                    <a:pt x="2730031" y="48432"/>
                  </a:lnTo>
                  <a:lnTo>
                    <a:pt x="2731387" y="52900"/>
                  </a:lnTo>
                  <a:lnTo>
                    <a:pt x="2732301" y="57500"/>
                  </a:lnTo>
                  <a:lnTo>
                    <a:pt x="2733217" y="62100"/>
                  </a:lnTo>
                  <a:lnTo>
                    <a:pt x="2733675" y="66746"/>
                  </a:lnTo>
                  <a:lnTo>
                    <a:pt x="2733675" y="71437"/>
                  </a:lnTo>
                  <a:lnTo>
                    <a:pt x="2733675" y="890587"/>
                  </a:lnTo>
                  <a:lnTo>
                    <a:pt x="2733675" y="895277"/>
                  </a:lnTo>
                  <a:lnTo>
                    <a:pt x="2733217" y="899923"/>
                  </a:lnTo>
                  <a:lnTo>
                    <a:pt x="2732301" y="904523"/>
                  </a:lnTo>
                  <a:lnTo>
                    <a:pt x="2731387" y="909123"/>
                  </a:lnTo>
                  <a:lnTo>
                    <a:pt x="2731230" y="909637"/>
                  </a:lnTo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0924" y="6029324"/>
              <a:ext cx="285749" cy="342899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5025949" y="5898409"/>
            <a:ext cx="1409065" cy="248786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300" spc="-40" dirty="0">
                <a:solidFill>
                  <a:srgbClr val="111726"/>
                </a:solidFill>
                <a:latin typeface="Tahoma"/>
                <a:cs typeface="Tahoma"/>
              </a:rPr>
              <a:t>Distance</a:t>
            </a:r>
            <a:r>
              <a:rPr sz="1300" spc="-55" dirty="0">
                <a:solidFill>
                  <a:srgbClr val="111726"/>
                </a:solidFill>
                <a:latin typeface="Tahoma"/>
                <a:cs typeface="Tahoma"/>
              </a:rPr>
              <a:t> </a:t>
            </a:r>
            <a:r>
              <a:rPr lang="en-GB" sz="1300" spc="-10" dirty="0">
                <a:solidFill>
                  <a:srgbClr val="111726"/>
                </a:solidFill>
                <a:latin typeface="Tahoma"/>
                <a:cs typeface="Tahoma"/>
              </a:rPr>
              <a:t>to garage</a:t>
            </a:r>
            <a:endParaRPr sz="1300" dirty="0">
              <a:latin typeface="Tahoma"/>
              <a:cs typeface="Tahom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6860614" y="5467194"/>
            <a:ext cx="4711064" cy="1005874"/>
            <a:chOff x="6976109" y="5852442"/>
            <a:chExt cx="4830126" cy="1005874"/>
          </a:xfrm>
        </p:grpSpPr>
        <p:sp>
          <p:nvSpPr>
            <p:cNvPr id="54" name="object 54"/>
            <p:cNvSpPr/>
            <p:nvPr/>
          </p:nvSpPr>
          <p:spPr>
            <a:xfrm>
              <a:off x="6976109" y="5852442"/>
              <a:ext cx="1901826" cy="909955"/>
            </a:xfrm>
            <a:custGeom>
              <a:avLst/>
              <a:gdLst/>
              <a:ahLst/>
              <a:cxnLst/>
              <a:rect l="l" t="t" r="r" b="b"/>
              <a:pathLst>
                <a:path w="2733675" h="909954">
                  <a:moveTo>
                    <a:pt x="2731229" y="909637"/>
                  </a:moveTo>
                  <a:lnTo>
                    <a:pt x="2443" y="909637"/>
                  </a:lnTo>
                  <a:lnTo>
                    <a:pt x="457" y="899922"/>
                  </a:lnTo>
                  <a:lnTo>
                    <a:pt x="0" y="89527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2666927" y="0"/>
                  </a:lnTo>
                  <a:lnTo>
                    <a:pt x="2705825" y="14644"/>
                  </a:lnTo>
                  <a:lnTo>
                    <a:pt x="2730030" y="48432"/>
                  </a:lnTo>
                  <a:lnTo>
                    <a:pt x="2733673" y="66746"/>
                  </a:lnTo>
                  <a:lnTo>
                    <a:pt x="2733673" y="895277"/>
                  </a:lnTo>
                  <a:lnTo>
                    <a:pt x="2733215" y="899923"/>
                  </a:lnTo>
                  <a:lnTo>
                    <a:pt x="2731229" y="909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5" name="object 55"/>
            <p:cNvSpPr/>
            <p:nvPr/>
          </p:nvSpPr>
          <p:spPr>
            <a:xfrm>
              <a:off x="9072560" y="5948361"/>
              <a:ext cx="2733675" cy="909955"/>
            </a:xfrm>
            <a:custGeom>
              <a:avLst/>
              <a:gdLst/>
              <a:ahLst/>
              <a:cxnLst/>
              <a:rect l="l" t="t" r="r" b="b"/>
              <a:pathLst>
                <a:path w="2733675" h="909954">
                  <a:moveTo>
                    <a:pt x="2443" y="909637"/>
                  </a:moveTo>
                  <a:lnTo>
                    <a:pt x="2287" y="909123"/>
                  </a:lnTo>
                  <a:lnTo>
                    <a:pt x="1372" y="904523"/>
                  </a:lnTo>
                  <a:lnTo>
                    <a:pt x="457" y="899922"/>
                  </a:lnTo>
                  <a:lnTo>
                    <a:pt x="0" y="895277"/>
                  </a:lnTo>
                  <a:lnTo>
                    <a:pt x="0" y="890587"/>
                  </a:ln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900"/>
                  </a:lnTo>
                  <a:lnTo>
                    <a:pt x="3642" y="48432"/>
                  </a:lnTo>
                  <a:lnTo>
                    <a:pt x="5438" y="44098"/>
                  </a:lnTo>
                  <a:lnTo>
                    <a:pt x="7232" y="39764"/>
                  </a:lnTo>
                  <a:lnTo>
                    <a:pt x="9433" y="35647"/>
                  </a:lnTo>
                  <a:lnTo>
                    <a:pt x="12039" y="31747"/>
                  </a:lnTo>
                  <a:lnTo>
                    <a:pt x="14645" y="27847"/>
                  </a:lnTo>
                  <a:lnTo>
                    <a:pt x="17607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9" y="12038"/>
                  </a:lnTo>
                  <a:lnTo>
                    <a:pt x="35648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2662237" y="0"/>
                  </a:lnTo>
                  <a:lnTo>
                    <a:pt x="2666927" y="0"/>
                  </a:lnTo>
                  <a:lnTo>
                    <a:pt x="2671572" y="457"/>
                  </a:lnTo>
                  <a:lnTo>
                    <a:pt x="2676173" y="1372"/>
                  </a:lnTo>
                  <a:lnTo>
                    <a:pt x="2680774" y="2287"/>
                  </a:lnTo>
                  <a:lnTo>
                    <a:pt x="2716067" y="24239"/>
                  </a:lnTo>
                  <a:lnTo>
                    <a:pt x="2721634" y="31747"/>
                  </a:lnTo>
                  <a:lnTo>
                    <a:pt x="2724240" y="35647"/>
                  </a:lnTo>
                  <a:lnTo>
                    <a:pt x="2726441" y="39764"/>
                  </a:lnTo>
                  <a:lnTo>
                    <a:pt x="2728235" y="44098"/>
                  </a:lnTo>
                  <a:lnTo>
                    <a:pt x="2730030" y="48432"/>
                  </a:lnTo>
                  <a:lnTo>
                    <a:pt x="2733674" y="71437"/>
                  </a:lnTo>
                  <a:lnTo>
                    <a:pt x="2733674" y="890587"/>
                  </a:lnTo>
                  <a:lnTo>
                    <a:pt x="2733673" y="895277"/>
                  </a:lnTo>
                  <a:lnTo>
                    <a:pt x="2733215" y="899923"/>
                  </a:lnTo>
                  <a:lnTo>
                    <a:pt x="2732300" y="904523"/>
                  </a:lnTo>
                  <a:lnTo>
                    <a:pt x="2731385" y="909123"/>
                  </a:lnTo>
                  <a:lnTo>
                    <a:pt x="2731229" y="909637"/>
                  </a:lnTo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709851" y="5948361"/>
              <a:ext cx="361949" cy="342899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6957281" y="5880379"/>
            <a:ext cx="1742439" cy="40267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lang="en-GB" sz="1150" spc="-85" dirty="0">
                <a:solidFill>
                  <a:srgbClr val="374050"/>
                </a:solidFill>
                <a:latin typeface="Arial"/>
                <a:cs typeface="Arial"/>
              </a:rPr>
              <a:t>Predicted Repair Time</a:t>
            </a:r>
            <a:br>
              <a:rPr lang="en-GB" sz="1150" spc="-85" dirty="0">
                <a:solidFill>
                  <a:srgbClr val="374050"/>
                </a:solidFill>
                <a:latin typeface="Arial"/>
                <a:cs typeface="Arial"/>
              </a:rPr>
            </a:br>
            <a:r>
              <a:rPr lang="en-GB" sz="1150" spc="-85" dirty="0">
                <a:solidFill>
                  <a:srgbClr val="374050"/>
                </a:solidFill>
                <a:latin typeface="Arial"/>
                <a:cs typeface="Arial"/>
              </a:rPr>
              <a:t>(ML ETA model)</a:t>
            </a:r>
            <a:endParaRPr sz="1150" dirty="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11569699" y="6453790"/>
            <a:ext cx="443865" cy="1981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00" spc="-50" dirty="0">
                <a:latin typeface="Eras Medium ITC"/>
                <a:cs typeface="Eras Medium ITC"/>
              </a:rPr>
              <a:t>12</a:t>
            </a:r>
            <a:r>
              <a:rPr sz="1100" spc="-45" dirty="0">
                <a:latin typeface="Eras Medium ITC"/>
                <a:cs typeface="Eras Medium ITC"/>
              </a:rPr>
              <a:t> </a:t>
            </a:r>
            <a:r>
              <a:rPr sz="1100" dirty="0">
                <a:latin typeface="Eras Medium ITC"/>
                <a:cs typeface="Eras Medium ITC"/>
              </a:rPr>
              <a:t>/</a:t>
            </a:r>
            <a:r>
              <a:rPr sz="1100" spc="-50" dirty="0">
                <a:latin typeface="Eras Medium ITC"/>
                <a:cs typeface="Eras Medium ITC"/>
              </a:rPr>
              <a:t> </a:t>
            </a:r>
            <a:r>
              <a:rPr sz="1100" spc="-25" dirty="0">
                <a:latin typeface="Eras Medium ITC"/>
                <a:cs typeface="Eras Medium ITC"/>
              </a:rPr>
              <a:t>20</a:t>
            </a:r>
            <a:endParaRPr sz="1100">
              <a:latin typeface="Eras Medium ITC"/>
              <a:cs typeface="Eras Medium ITC"/>
            </a:endParaRPr>
          </a:p>
        </p:txBody>
      </p:sp>
      <p:grpSp>
        <p:nvGrpSpPr>
          <p:cNvPr id="61" name="object 10">
            <a:extLst>
              <a:ext uri="{FF2B5EF4-FFF2-40B4-BE49-F238E27FC236}">
                <a16:creationId xmlns:a16="http://schemas.microsoft.com/office/drawing/2014/main" id="{08E02652-D7F2-156E-6EB5-121E4D24ECA6}"/>
              </a:ext>
            </a:extLst>
          </p:cNvPr>
          <p:cNvGrpSpPr/>
          <p:nvPr/>
        </p:nvGrpSpPr>
        <p:grpSpPr>
          <a:xfrm>
            <a:off x="381000" y="3918568"/>
            <a:ext cx="4676775" cy="729632"/>
            <a:chOff x="380999" y="3314699"/>
            <a:chExt cx="4676775" cy="971550"/>
          </a:xfrm>
        </p:grpSpPr>
        <p:sp>
          <p:nvSpPr>
            <p:cNvPr id="62" name="object 11">
              <a:extLst>
                <a:ext uri="{FF2B5EF4-FFF2-40B4-BE49-F238E27FC236}">
                  <a16:creationId xmlns:a16="http://schemas.microsoft.com/office/drawing/2014/main" id="{5B0F72B7-A890-4E6B-6A43-A3CCE8862237}"/>
                </a:ext>
              </a:extLst>
            </p:cNvPr>
            <p:cNvSpPr/>
            <p:nvPr/>
          </p:nvSpPr>
          <p:spPr>
            <a:xfrm>
              <a:off x="385762" y="3319462"/>
              <a:ext cx="4667250" cy="962025"/>
            </a:xfrm>
            <a:custGeom>
              <a:avLst/>
              <a:gdLst/>
              <a:ahLst/>
              <a:cxnLst/>
              <a:rect l="l" t="t" r="r" b="b"/>
              <a:pathLst>
                <a:path w="4667250" h="962025">
                  <a:moveTo>
                    <a:pt x="4600502" y="962024"/>
                  </a:moveTo>
                  <a:lnTo>
                    <a:pt x="66746" y="962024"/>
                  </a:lnTo>
                  <a:lnTo>
                    <a:pt x="62101" y="961566"/>
                  </a:lnTo>
                  <a:lnTo>
                    <a:pt x="24240" y="944417"/>
                  </a:lnTo>
                  <a:lnTo>
                    <a:pt x="2287" y="909124"/>
                  </a:lnTo>
                  <a:lnTo>
                    <a:pt x="0" y="895277"/>
                  </a:lnTo>
                  <a:lnTo>
                    <a:pt x="0" y="890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600502" y="0"/>
                  </a:lnTo>
                  <a:lnTo>
                    <a:pt x="4639400" y="14644"/>
                  </a:lnTo>
                  <a:lnTo>
                    <a:pt x="4663606" y="48432"/>
                  </a:lnTo>
                  <a:lnTo>
                    <a:pt x="4667249" y="66746"/>
                  </a:lnTo>
                  <a:lnTo>
                    <a:pt x="4667249" y="895277"/>
                  </a:lnTo>
                  <a:lnTo>
                    <a:pt x="4652603" y="934175"/>
                  </a:lnTo>
                  <a:lnTo>
                    <a:pt x="4618815" y="958381"/>
                  </a:lnTo>
                  <a:lnTo>
                    <a:pt x="4605148" y="961567"/>
                  </a:lnTo>
                  <a:lnTo>
                    <a:pt x="4600502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12">
              <a:extLst>
                <a:ext uri="{FF2B5EF4-FFF2-40B4-BE49-F238E27FC236}">
                  <a16:creationId xmlns:a16="http://schemas.microsoft.com/office/drawing/2014/main" id="{8A39408D-193F-2D4E-B92D-8263C9D8AE97}"/>
                </a:ext>
              </a:extLst>
            </p:cNvPr>
            <p:cNvSpPr/>
            <p:nvPr/>
          </p:nvSpPr>
          <p:spPr>
            <a:xfrm>
              <a:off x="385762" y="3319462"/>
              <a:ext cx="4667250" cy="962025"/>
            </a:xfrm>
            <a:custGeom>
              <a:avLst/>
              <a:gdLst/>
              <a:ahLst/>
              <a:cxnLst/>
              <a:rect l="l" t="t" r="r" b="b"/>
              <a:pathLst>
                <a:path w="4667250" h="962025">
                  <a:moveTo>
                    <a:pt x="0" y="890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595812" y="0"/>
                  </a:lnTo>
                  <a:lnTo>
                    <a:pt x="4600502" y="0"/>
                  </a:lnTo>
                  <a:lnTo>
                    <a:pt x="4605148" y="457"/>
                  </a:lnTo>
                  <a:lnTo>
                    <a:pt x="4609748" y="1372"/>
                  </a:lnTo>
                  <a:lnTo>
                    <a:pt x="4614348" y="2287"/>
                  </a:lnTo>
                  <a:lnTo>
                    <a:pt x="4646325" y="20923"/>
                  </a:lnTo>
                  <a:lnTo>
                    <a:pt x="4649642" y="24240"/>
                  </a:lnTo>
                  <a:lnTo>
                    <a:pt x="4652603" y="27848"/>
                  </a:lnTo>
                  <a:lnTo>
                    <a:pt x="4655209" y="31748"/>
                  </a:lnTo>
                  <a:lnTo>
                    <a:pt x="4657815" y="35648"/>
                  </a:lnTo>
                  <a:lnTo>
                    <a:pt x="4660016" y="39765"/>
                  </a:lnTo>
                  <a:lnTo>
                    <a:pt x="4661811" y="44099"/>
                  </a:lnTo>
                  <a:lnTo>
                    <a:pt x="4663606" y="48432"/>
                  </a:lnTo>
                  <a:lnTo>
                    <a:pt x="4664961" y="52899"/>
                  </a:lnTo>
                  <a:lnTo>
                    <a:pt x="4665876" y="57500"/>
                  </a:lnTo>
                  <a:lnTo>
                    <a:pt x="4666791" y="62101"/>
                  </a:lnTo>
                  <a:lnTo>
                    <a:pt x="4667249" y="66746"/>
                  </a:lnTo>
                  <a:lnTo>
                    <a:pt x="4667249" y="71437"/>
                  </a:lnTo>
                  <a:lnTo>
                    <a:pt x="4667249" y="890587"/>
                  </a:lnTo>
                  <a:lnTo>
                    <a:pt x="4667249" y="895277"/>
                  </a:lnTo>
                  <a:lnTo>
                    <a:pt x="4666791" y="899923"/>
                  </a:lnTo>
                  <a:lnTo>
                    <a:pt x="4665876" y="904523"/>
                  </a:lnTo>
                  <a:lnTo>
                    <a:pt x="4664961" y="909124"/>
                  </a:lnTo>
                  <a:lnTo>
                    <a:pt x="4663606" y="913591"/>
                  </a:lnTo>
                  <a:lnTo>
                    <a:pt x="4661811" y="917924"/>
                  </a:lnTo>
                  <a:lnTo>
                    <a:pt x="4660016" y="922258"/>
                  </a:lnTo>
                  <a:lnTo>
                    <a:pt x="4657815" y="926375"/>
                  </a:lnTo>
                  <a:lnTo>
                    <a:pt x="4655209" y="930275"/>
                  </a:lnTo>
                  <a:lnTo>
                    <a:pt x="4652603" y="934175"/>
                  </a:lnTo>
                  <a:lnTo>
                    <a:pt x="4618815" y="958381"/>
                  </a:lnTo>
                  <a:lnTo>
                    <a:pt x="4609748" y="960651"/>
                  </a:lnTo>
                  <a:lnTo>
                    <a:pt x="4605148" y="961567"/>
                  </a:lnTo>
                  <a:lnTo>
                    <a:pt x="4600502" y="962024"/>
                  </a:lnTo>
                  <a:lnTo>
                    <a:pt x="4595812" y="962024"/>
                  </a:lnTo>
                  <a:lnTo>
                    <a:pt x="71437" y="962024"/>
                  </a:lnTo>
                  <a:lnTo>
                    <a:pt x="66746" y="962024"/>
                  </a:lnTo>
                  <a:lnTo>
                    <a:pt x="62101" y="961566"/>
                  </a:lnTo>
                  <a:lnTo>
                    <a:pt x="57500" y="960651"/>
                  </a:lnTo>
                  <a:lnTo>
                    <a:pt x="52900" y="959736"/>
                  </a:lnTo>
                  <a:lnTo>
                    <a:pt x="48433" y="958381"/>
                  </a:lnTo>
                  <a:lnTo>
                    <a:pt x="44099" y="956586"/>
                  </a:lnTo>
                  <a:lnTo>
                    <a:pt x="39765" y="954791"/>
                  </a:lnTo>
                  <a:lnTo>
                    <a:pt x="35649" y="952590"/>
                  </a:lnTo>
                  <a:lnTo>
                    <a:pt x="31748" y="949984"/>
                  </a:lnTo>
                  <a:lnTo>
                    <a:pt x="27848" y="947378"/>
                  </a:lnTo>
                  <a:lnTo>
                    <a:pt x="3642" y="913591"/>
                  </a:lnTo>
                  <a:lnTo>
                    <a:pt x="0" y="895277"/>
                  </a:lnTo>
                  <a:lnTo>
                    <a:pt x="0" y="8905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6C8CA7F-AA28-695C-FA44-82275496B1EE}"/>
              </a:ext>
            </a:extLst>
          </p:cNvPr>
          <p:cNvSpPr txBox="1"/>
          <p:nvPr/>
        </p:nvSpPr>
        <p:spPr>
          <a:xfrm>
            <a:off x="380999" y="396453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lang="en-GB" sz="1650" dirty="0">
                <a:solidFill>
                  <a:schemeClr val="accent1"/>
                </a:solidFill>
                <a:latin typeface="Arial"/>
                <a:cs typeface="Arial"/>
              </a:rPr>
              <a:t>Location-Based Services</a:t>
            </a:r>
            <a:br>
              <a:rPr lang="en-GB" sz="1800" dirty="0">
                <a:latin typeface="Arial"/>
                <a:cs typeface="Arial"/>
              </a:rPr>
            </a:br>
            <a:r>
              <a:rPr lang="en-GB" sz="1150" dirty="0">
                <a:latin typeface="Arial"/>
                <a:cs typeface="Arial"/>
              </a:rPr>
              <a:t>Get real-time travel &amp; routes through Google Maps API</a:t>
            </a:r>
          </a:p>
        </p:txBody>
      </p:sp>
      <p:grpSp>
        <p:nvGrpSpPr>
          <p:cNvPr id="72" name="object 48">
            <a:extLst>
              <a:ext uri="{FF2B5EF4-FFF2-40B4-BE49-F238E27FC236}">
                <a16:creationId xmlns:a16="http://schemas.microsoft.com/office/drawing/2014/main" id="{32B9CEEA-A0E3-724B-BF98-898642162B4F}"/>
              </a:ext>
            </a:extLst>
          </p:cNvPr>
          <p:cNvGrpSpPr/>
          <p:nvPr/>
        </p:nvGrpSpPr>
        <p:grpSpPr>
          <a:xfrm>
            <a:off x="8906028" y="5467194"/>
            <a:ext cx="2043138" cy="909955"/>
            <a:chOff x="6176960" y="5948361"/>
            <a:chExt cx="2733675" cy="909955"/>
          </a:xfrm>
        </p:grpSpPr>
        <p:sp>
          <p:nvSpPr>
            <p:cNvPr id="73" name="object 49">
              <a:extLst>
                <a:ext uri="{FF2B5EF4-FFF2-40B4-BE49-F238E27FC236}">
                  <a16:creationId xmlns:a16="http://schemas.microsoft.com/office/drawing/2014/main" id="{B4EE226E-42F8-D8C4-E498-B779F92120BB}"/>
                </a:ext>
              </a:extLst>
            </p:cNvPr>
            <p:cNvSpPr/>
            <p:nvPr/>
          </p:nvSpPr>
          <p:spPr>
            <a:xfrm>
              <a:off x="6176960" y="5948361"/>
              <a:ext cx="2733675" cy="909955"/>
            </a:xfrm>
            <a:custGeom>
              <a:avLst/>
              <a:gdLst/>
              <a:ahLst/>
              <a:cxnLst/>
              <a:rect l="l" t="t" r="r" b="b"/>
              <a:pathLst>
                <a:path w="2733675" h="909954">
                  <a:moveTo>
                    <a:pt x="2731230" y="909637"/>
                  </a:moveTo>
                  <a:lnTo>
                    <a:pt x="2443" y="909637"/>
                  </a:lnTo>
                  <a:lnTo>
                    <a:pt x="457" y="899922"/>
                  </a:lnTo>
                  <a:lnTo>
                    <a:pt x="0" y="89527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2666928" y="0"/>
                  </a:lnTo>
                  <a:lnTo>
                    <a:pt x="2705825" y="14644"/>
                  </a:lnTo>
                  <a:lnTo>
                    <a:pt x="2730031" y="48432"/>
                  </a:lnTo>
                  <a:lnTo>
                    <a:pt x="2733675" y="66746"/>
                  </a:lnTo>
                  <a:lnTo>
                    <a:pt x="2733675" y="895277"/>
                  </a:lnTo>
                  <a:lnTo>
                    <a:pt x="2733217" y="899923"/>
                  </a:lnTo>
                  <a:lnTo>
                    <a:pt x="2731230" y="9096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4" name="object 50">
              <a:extLst>
                <a:ext uri="{FF2B5EF4-FFF2-40B4-BE49-F238E27FC236}">
                  <a16:creationId xmlns:a16="http://schemas.microsoft.com/office/drawing/2014/main" id="{596371B7-E334-16D7-F571-9A487FE7979E}"/>
                </a:ext>
              </a:extLst>
            </p:cNvPr>
            <p:cNvSpPr/>
            <p:nvPr/>
          </p:nvSpPr>
          <p:spPr>
            <a:xfrm>
              <a:off x="6176960" y="5948361"/>
              <a:ext cx="2733675" cy="909955"/>
            </a:xfrm>
            <a:custGeom>
              <a:avLst/>
              <a:gdLst/>
              <a:ahLst/>
              <a:cxnLst/>
              <a:rect l="l" t="t" r="r" b="b"/>
              <a:pathLst>
                <a:path w="2733675" h="909954">
                  <a:moveTo>
                    <a:pt x="2443" y="909637"/>
                  </a:moveTo>
                  <a:lnTo>
                    <a:pt x="2287" y="909123"/>
                  </a:lnTo>
                  <a:lnTo>
                    <a:pt x="1372" y="904523"/>
                  </a:lnTo>
                  <a:lnTo>
                    <a:pt x="457" y="899922"/>
                  </a:lnTo>
                  <a:lnTo>
                    <a:pt x="0" y="895277"/>
                  </a:lnTo>
                  <a:lnTo>
                    <a:pt x="0" y="890587"/>
                  </a:lnTo>
                  <a:lnTo>
                    <a:pt x="0" y="71437"/>
                  </a:lnTo>
                  <a:lnTo>
                    <a:pt x="12038" y="31747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0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2662237" y="0"/>
                  </a:lnTo>
                  <a:lnTo>
                    <a:pt x="2666928" y="0"/>
                  </a:lnTo>
                  <a:lnTo>
                    <a:pt x="2671573" y="457"/>
                  </a:lnTo>
                  <a:lnTo>
                    <a:pt x="2709433" y="17606"/>
                  </a:lnTo>
                  <a:lnTo>
                    <a:pt x="2712750" y="20923"/>
                  </a:lnTo>
                  <a:lnTo>
                    <a:pt x="2716067" y="24239"/>
                  </a:lnTo>
                  <a:lnTo>
                    <a:pt x="2719027" y="27847"/>
                  </a:lnTo>
                  <a:lnTo>
                    <a:pt x="2721634" y="31747"/>
                  </a:lnTo>
                  <a:lnTo>
                    <a:pt x="2724240" y="35647"/>
                  </a:lnTo>
                  <a:lnTo>
                    <a:pt x="2726440" y="39764"/>
                  </a:lnTo>
                  <a:lnTo>
                    <a:pt x="2728236" y="44098"/>
                  </a:lnTo>
                  <a:lnTo>
                    <a:pt x="2730031" y="48432"/>
                  </a:lnTo>
                  <a:lnTo>
                    <a:pt x="2731387" y="52900"/>
                  </a:lnTo>
                  <a:lnTo>
                    <a:pt x="2732301" y="57500"/>
                  </a:lnTo>
                  <a:lnTo>
                    <a:pt x="2733217" y="62100"/>
                  </a:lnTo>
                  <a:lnTo>
                    <a:pt x="2733675" y="66746"/>
                  </a:lnTo>
                  <a:lnTo>
                    <a:pt x="2733675" y="71437"/>
                  </a:lnTo>
                  <a:lnTo>
                    <a:pt x="2733675" y="890587"/>
                  </a:lnTo>
                  <a:lnTo>
                    <a:pt x="2733675" y="895277"/>
                  </a:lnTo>
                  <a:lnTo>
                    <a:pt x="2733217" y="899923"/>
                  </a:lnTo>
                  <a:lnTo>
                    <a:pt x="2732301" y="904523"/>
                  </a:lnTo>
                  <a:lnTo>
                    <a:pt x="2731387" y="909123"/>
                  </a:lnTo>
                  <a:lnTo>
                    <a:pt x="2731230" y="909637"/>
                  </a:lnTo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52">
            <a:extLst>
              <a:ext uri="{FF2B5EF4-FFF2-40B4-BE49-F238E27FC236}">
                <a16:creationId xmlns:a16="http://schemas.microsoft.com/office/drawing/2014/main" id="{85D95908-4682-5486-3118-0E714BADEBAF}"/>
              </a:ext>
            </a:extLst>
          </p:cNvPr>
          <p:cNvSpPr txBox="1"/>
          <p:nvPr/>
        </p:nvSpPr>
        <p:spPr>
          <a:xfrm>
            <a:off x="9223065" y="5840386"/>
            <a:ext cx="1409065" cy="448841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lang="en-GB" sz="1300" dirty="0">
                <a:latin typeface="Tahoma"/>
                <a:cs typeface="Tahoma"/>
              </a:rPr>
              <a:t>Garage Ratings</a:t>
            </a:r>
            <a:br>
              <a:rPr lang="en-GB" sz="1300" dirty="0">
                <a:latin typeface="Tahoma"/>
                <a:cs typeface="Tahoma"/>
              </a:rPr>
            </a:br>
            <a:r>
              <a:rPr lang="en-GB" sz="1300" dirty="0">
                <a:latin typeface="Tahoma"/>
                <a:cs typeface="Tahoma"/>
              </a:rPr>
              <a:t>(User reviews)</a:t>
            </a:r>
            <a:endParaRPr sz="1300" dirty="0">
              <a:latin typeface="Tahoma"/>
              <a:cs typeface="Tahoma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14B839E-8D95-7E15-76EF-1C10B75057CE}"/>
              </a:ext>
            </a:extLst>
          </p:cNvPr>
          <p:cNvSpPr/>
          <p:nvPr/>
        </p:nvSpPr>
        <p:spPr>
          <a:xfrm>
            <a:off x="5210174" y="1030287"/>
            <a:ext cx="6596063" cy="12361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– Chatbot for Fault Capture + Drivable Check : Rasa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– ETA Prediction Model : Scikit-learn (Regression)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– Garage Ranking Model : Scikit-learn + Weighted Scoring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– Job History &amp; Repair Records : 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– Location &amp; Routing : Google Maps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5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Framework – User Interface : React Native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A36ADB71-AF21-AC4E-B698-11E23AD33B9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56399" y="6566500"/>
            <a:ext cx="8656320" cy="342900"/>
          </a:xfrm>
        </p:spPr>
        <p:txBody>
          <a:bodyPr/>
          <a:lstStyle/>
          <a:p>
            <a:r>
              <a:rPr lang="en-GB" dirty="0"/>
              <a:t>IT22229434  |  </a:t>
            </a:r>
            <a:r>
              <a:rPr lang="en-GB" dirty="0" err="1"/>
              <a:t>Denuwan</a:t>
            </a:r>
            <a:r>
              <a:rPr lang="en-GB" dirty="0"/>
              <a:t> P.M.K  |  25-26J-396			 08/09/2025 	</a:t>
            </a:r>
          </a:p>
          <a:p>
            <a:r>
              <a:rPr lang="en-GB" dirty="0"/>
              <a:t>
</a:t>
            </a:r>
          </a:p>
          <a:p>
            <a:r>
              <a:rPr lang="en-GB" dirty="0"/>
              <a:t>
</a:t>
            </a:r>
            <a:endParaRPr lang="en-LK" dirty="0"/>
          </a:p>
        </p:txBody>
      </p:sp>
      <p:pic>
        <p:nvPicPr>
          <p:cNvPr id="19" name="Picture 18" descr="A close up of a sign&#10;&#10;AI-generated content may be incorrect.">
            <a:extLst>
              <a:ext uri="{FF2B5EF4-FFF2-40B4-BE49-F238E27FC236}">
                <a16:creationId xmlns:a16="http://schemas.microsoft.com/office/drawing/2014/main" id="{AE7E6DFA-DA19-CEF6-293E-594502E6D33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" y="6325887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596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Specialization</a:t>
            </a:r>
            <a:r>
              <a:rPr sz="2700" spc="-50" dirty="0"/>
              <a:t> </a:t>
            </a:r>
            <a:r>
              <a:rPr sz="2700" dirty="0"/>
              <a:t>&amp;</a:t>
            </a:r>
            <a:r>
              <a:rPr sz="2700" spc="-25" dirty="0"/>
              <a:t> </a:t>
            </a:r>
            <a:r>
              <a:rPr sz="2700" spc="-10" dirty="0"/>
              <a:t>Validation</a:t>
            </a:r>
            <a:r>
              <a:rPr sz="2700" spc="-30" dirty="0"/>
              <a:t> </a:t>
            </a:r>
            <a:endParaRPr sz="27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48063" y="1581148"/>
            <a:ext cx="5600700" cy="3028950"/>
            <a:chOff x="380999" y="1562099"/>
            <a:chExt cx="5600700" cy="3028950"/>
          </a:xfrm>
        </p:grpSpPr>
        <p:sp>
          <p:nvSpPr>
            <p:cNvPr id="5" name="object 5"/>
            <p:cNvSpPr/>
            <p:nvPr/>
          </p:nvSpPr>
          <p:spPr>
            <a:xfrm>
              <a:off x="385762" y="1566862"/>
              <a:ext cx="5591175" cy="3019425"/>
            </a:xfrm>
            <a:custGeom>
              <a:avLst/>
              <a:gdLst/>
              <a:ahLst/>
              <a:cxnLst/>
              <a:rect l="l" t="t" r="r" b="b"/>
              <a:pathLst>
                <a:path w="5591175" h="3019425">
                  <a:moveTo>
                    <a:pt x="5506627" y="3019424"/>
                  </a:moveTo>
                  <a:lnTo>
                    <a:pt x="84545" y="3019424"/>
                  </a:lnTo>
                  <a:lnTo>
                    <a:pt x="78661" y="3018845"/>
                  </a:lnTo>
                  <a:lnTo>
                    <a:pt x="35275" y="3000873"/>
                  </a:lnTo>
                  <a:lnTo>
                    <a:pt x="9161" y="2969053"/>
                  </a:lnTo>
                  <a:lnTo>
                    <a:pt x="0" y="2934878"/>
                  </a:lnTo>
                  <a:lnTo>
                    <a:pt x="0" y="29289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7" y="0"/>
                  </a:lnTo>
                  <a:lnTo>
                    <a:pt x="5546018" y="11948"/>
                  </a:lnTo>
                  <a:lnTo>
                    <a:pt x="5579224" y="45155"/>
                  </a:lnTo>
                  <a:lnTo>
                    <a:pt x="5591174" y="84545"/>
                  </a:lnTo>
                  <a:lnTo>
                    <a:pt x="5591174" y="2934878"/>
                  </a:lnTo>
                  <a:lnTo>
                    <a:pt x="5579224" y="2974268"/>
                  </a:lnTo>
                  <a:lnTo>
                    <a:pt x="5546018" y="3007474"/>
                  </a:lnTo>
                  <a:lnTo>
                    <a:pt x="5512512" y="3018845"/>
                  </a:lnTo>
                  <a:lnTo>
                    <a:pt x="5506627" y="3019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85762" y="1566862"/>
              <a:ext cx="5591175" cy="3019425"/>
            </a:xfrm>
            <a:custGeom>
              <a:avLst/>
              <a:gdLst/>
              <a:ahLst/>
              <a:cxnLst/>
              <a:rect l="l" t="t" r="r" b="b"/>
              <a:pathLst>
                <a:path w="5591175" h="3019425">
                  <a:moveTo>
                    <a:pt x="0" y="29289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7" y="0"/>
                  </a:lnTo>
                  <a:lnTo>
                    <a:pt x="5512512" y="579"/>
                  </a:lnTo>
                  <a:lnTo>
                    <a:pt x="5518339" y="1738"/>
                  </a:lnTo>
                  <a:lnTo>
                    <a:pt x="5524166" y="2897"/>
                  </a:lnTo>
                  <a:lnTo>
                    <a:pt x="5560469" y="22301"/>
                  </a:lnTo>
                  <a:lnTo>
                    <a:pt x="5564670" y="26503"/>
                  </a:lnTo>
                  <a:lnTo>
                    <a:pt x="5568872" y="30704"/>
                  </a:lnTo>
                  <a:lnTo>
                    <a:pt x="5584285" y="55859"/>
                  </a:lnTo>
                  <a:lnTo>
                    <a:pt x="5586559" y="61348"/>
                  </a:lnTo>
                  <a:lnTo>
                    <a:pt x="5588275" y="67006"/>
                  </a:lnTo>
                  <a:lnTo>
                    <a:pt x="5589435" y="72834"/>
                  </a:lnTo>
                  <a:lnTo>
                    <a:pt x="5590594" y="78661"/>
                  </a:lnTo>
                  <a:lnTo>
                    <a:pt x="5591174" y="84545"/>
                  </a:lnTo>
                  <a:lnTo>
                    <a:pt x="5591174" y="90487"/>
                  </a:lnTo>
                  <a:lnTo>
                    <a:pt x="5591174" y="2928937"/>
                  </a:lnTo>
                  <a:lnTo>
                    <a:pt x="5591174" y="2934878"/>
                  </a:lnTo>
                  <a:lnTo>
                    <a:pt x="5590594" y="2940762"/>
                  </a:lnTo>
                  <a:lnTo>
                    <a:pt x="5589435" y="2946589"/>
                  </a:lnTo>
                  <a:lnTo>
                    <a:pt x="5588275" y="2952417"/>
                  </a:lnTo>
                  <a:lnTo>
                    <a:pt x="5586559" y="2958075"/>
                  </a:lnTo>
                  <a:lnTo>
                    <a:pt x="5584285" y="2963564"/>
                  </a:lnTo>
                  <a:lnTo>
                    <a:pt x="5582012" y="2969053"/>
                  </a:lnTo>
                  <a:lnTo>
                    <a:pt x="5555898" y="3000873"/>
                  </a:lnTo>
                  <a:lnTo>
                    <a:pt x="5518339" y="3017685"/>
                  </a:lnTo>
                  <a:lnTo>
                    <a:pt x="5512512" y="3018845"/>
                  </a:lnTo>
                  <a:lnTo>
                    <a:pt x="5506627" y="3019424"/>
                  </a:lnTo>
                  <a:lnTo>
                    <a:pt x="5500687" y="3019424"/>
                  </a:lnTo>
                  <a:lnTo>
                    <a:pt x="90487" y="3019424"/>
                  </a:lnTo>
                  <a:lnTo>
                    <a:pt x="84545" y="3019424"/>
                  </a:lnTo>
                  <a:lnTo>
                    <a:pt x="78661" y="3018845"/>
                  </a:lnTo>
                  <a:lnTo>
                    <a:pt x="72834" y="3017685"/>
                  </a:lnTo>
                  <a:lnTo>
                    <a:pt x="67006" y="3016526"/>
                  </a:lnTo>
                  <a:lnTo>
                    <a:pt x="30704" y="2997122"/>
                  </a:lnTo>
                  <a:lnTo>
                    <a:pt x="15249" y="2979208"/>
                  </a:lnTo>
                  <a:lnTo>
                    <a:pt x="11948" y="2974268"/>
                  </a:lnTo>
                  <a:lnTo>
                    <a:pt x="0" y="2934878"/>
                  </a:lnTo>
                  <a:lnTo>
                    <a:pt x="0" y="29289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999" y="1133475"/>
            <a:ext cx="228599" cy="22859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80999" y="4781549"/>
            <a:ext cx="5600700" cy="1162050"/>
            <a:chOff x="380999" y="4781549"/>
            <a:chExt cx="5600700" cy="1162050"/>
          </a:xfrm>
        </p:grpSpPr>
        <p:sp>
          <p:nvSpPr>
            <p:cNvPr id="9" name="object 9"/>
            <p:cNvSpPr/>
            <p:nvPr/>
          </p:nvSpPr>
          <p:spPr>
            <a:xfrm>
              <a:off x="385762" y="4786312"/>
              <a:ext cx="5591175" cy="1152525"/>
            </a:xfrm>
            <a:custGeom>
              <a:avLst/>
              <a:gdLst/>
              <a:ahLst/>
              <a:cxnLst/>
              <a:rect l="l" t="t" r="r" b="b"/>
              <a:pathLst>
                <a:path w="5591175" h="1152525">
                  <a:moveTo>
                    <a:pt x="5506627" y="1152524"/>
                  </a:moveTo>
                  <a:lnTo>
                    <a:pt x="84545" y="1152524"/>
                  </a:lnTo>
                  <a:lnTo>
                    <a:pt x="78661" y="1151944"/>
                  </a:lnTo>
                  <a:lnTo>
                    <a:pt x="35275" y="1133973"/>
                  </a:lnTo>
                  <a:lnTo>
                    <a:pt x="9161" y="1102154"/>
                  </a:lnTo>
                  <a:lnTo>
                    <a:pt x="0" y="1067978"/>
                  </a:lnTo>
                  <a:lnTo>
                    <a:pt x="0" y="10620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7" y="0"/>
                  </a:lnTo>
                  <a:lnTo>
                    <a:pt x="5546018" y="11948"/>
                  </a:lnTo>
                  <a:lnTo>
                    <a:pt x="5579224" y="45154"/>
                  </a:lnTo>
                  <a:lnTo>
                    <a:pt x="5591174" y="84545"/>
                  </a:lnTo>
                  <a:lnTo>
                    <a:pt x="5591174" y="1067978"/>
                  </a:lnTo>
                  <a:lnTo>
                    <a:pt x="5579224" y="1107368"/>
                  </a:lnTo>
                  <a:lnTo>
                    <a:pt x="5546018" y="1140575"/>
                  </a:lnTo>
                  <a:lnTo>
                    <a:pt x="5512512" y="1151944"/>
                  </a:lnTo>
                  <a:lnTo>
                    <a:pt x="5506627" y="115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5762" y="4786312"/>
              <a:ext cx="5591175" cy="1152525"/>
            </a:xfrm>
            <a:custGeom>
              <a:avLst/>
              <a:gdLst/>
              <a:ahLst/>
              <a:cxnLst/>
              <a:rect l="l" t="t" r="r" b="b"/>
              <a:pathLst>
                <a:path w="5591175" h="1152525">
                  <a:moveTo>
                    <a:pt x="0" y="10620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7" y="0"/>
                  </a:lnTo>
                  <a:lnTo>
                    <a:pt x="5512512" y="579"/>
                  </a:lnTo>
                  <a:lnTo>
                    <a:pt x="5550958" y="15249"/>
                  </a:lnTo>
                  <a:lnTo>
                    <a:pt x="5564670" y="26503"/>
                  </a:lnTo>
                  <a:lnTo>
                    <a:pt x="5568872" y="30704"/>
                  </a:lnTo>
                  <a:lnTo>
                    <a:pt x="5584285" y="55858"/>
                  </a:lnTo>
                  <a:lnTo>
                    <a:pt x="5586559" y="61347"/>
                  </a:lnTo>
                  <a:lnTo>
                    <a:pt x="5588275" y="67006"/>
                  </a:lnTo>
                  <a:lnTo>
                    <a:pt x="5589435" y="72833"/>
                  </a:lnTo>
                  <a:lnTo>
                    <a:pt x="5590594" y="78661"/>
                  </a:lnTo>
                  <a:lnTo>
                    <a:pt x="5591174" y="84545"/>
                  </a:lnTo>
                  <a:lnTo>
                    <a:pt x="5591174" y="90487"/>
                  </a:lnTo>
                  <a:lnTo>
                    <a:pt x="5591174" y="1062037"/>
                  </a:lnTo>
                  <a:lnTo>
                    <a:pt x="5591174" y="1067978"/>
                  </a:lnTo>
                  <a:lnTo>
                    <a:pt x="5590594" y="1073862"/>
                  </a:lnTo>
                  <a:lnTo>
                    <a:pt x="5589435" y="1079689"/>
                  </a:lnTo>
                  <a:lnTo>
                    <a:pt x="5588275" y="1085517"/>
                  </a:lnTo>
                  <a:lnTo>
                    <a:pt x="5586559" y="1091175"/>
                  </a:lnTo>
                  <a:lnTo>
                    <a:pt x="5584285" y="1096664"/>
                  </a:lnTo>
                  <a:lnTo>
                    <a:pt x="5582012" y="1102154"/>
                  </a:lnTo>
                  <a:lnTo>
                    <a:pt x="5564670" y="1126021"/>
                  </a:lnTo>
                  <a:lnTo>
                    <a:pt x="5560469" y="1130222"/>
                  </a:lnTo>
                  <a:lnTo>
                    <a:pt x="5524166" y="1149626"/>
                  </a:lnTo>
                  <a:lnTo>
                    <a:pt x="5518339" y="1150785"/>
                  </a:lnTo>
                  <a:lnTo>
                    <a:pt x="5512512" y="1151944"/>
                  </a:lnTo>
                  <a:lnTo>
                    <a:pt x="5506627" y="1152524"/>
                  </a:lnTo>
                  <a:lnTo>
                    <a:pt x="5500687" y="1152524"/>
                  </a:lnTo>
                  <a:lnTo>
                    <a:pt x="90487" y="1152524"/>
                  </a:lnTo>
                  <a:lnTo>
                    <a:pt x="84545" y="1152524"/>
                  </a:lnTo>
                  <a:lnTo>
                    <a:pt x="78661" y="1151944"/>
                  </a:lnTo>
                  <a:lnTo>
                    <a:pt x="72834" y="1150785"/>
                  </a:lnTo>
                  <a:lnTo>
                    <a:pt x="67006" y="1149626"/>
                  </a:lnTo>
                  <a:lnTo>
                    <a:pt x="61348" y="1147910"/>
                  </a:lnTo>
                  <a:lnTo>
                    <a:pt x="55859" y="1145636"/>
                  </a:lnTo>
                  <a:lnTo>
                    <a:pt x="50370" y="1143362"/>
                  </a:lnTo>
                  <a:lnTo>
                    <a:pt x="26503" y="1126021"/>
                  </a:lnTo>
                  <a:lnTo>
                    <a:pt x="22301" y="1121819"/>
                  </a:lnTo>
                  <a:lnTo>
                    <a:pt x="18550" y="1117249"/>
                  </a:lnTo>
                  <a:lnTo>
                    <a:pt x="15249" y="1112308"/>
                  </a:lnTo>
                  <a:lnTo>
                    <a:pt x="11948" y="1107368"/>
                  </a:lnTo>
                  <a:lnTo>
                    <a:pt x="1738" y="1079689"/>
                  </a:lnTo>
                  <a:lnTo>
                    <a:pt x="579" y="1073862"/>
                  </a:lnTo>
                  <a:lnTo>
                    <a:pt x="0" y="1067978"/>
                  </a:lnTo>
                  <a:lnTo>
                    <a:pt x="0" y="10620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24" y="5305424"/>
              <a:ext cx="152399" cy="15239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68325" y="1758950"/>
            <a:ext cx="339407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111726"/>
                </a:solidFill>
                <a:latin typeface="Arial"/>
                <a:cs typeface="Arial"/>
              </a:rPr>
              <a:t>Validation</a:t>
            </a:r>
            <a:r>
              <a:rPr sz="1500" spc="-7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lang="en-GB" sz="1500" spc="-75" dirty="0">
                <a:solidFill>
                  <a:srgbClr val="111726"/>
                </a:solidFill>
                <a:latin typeface="Arial"/>
                <a:cs typeface="Arial"/>
              </a:rPr>
              <a:t>Approach 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0225" y="4949825"/>
            <a:ext cx="5260975" cy="5103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350" dirty="0">
                <a:solidFill>
                  <a:srgbClr val="111726"/>
                </a:solidFill>
                <a:latin typeface="Arial"/>
                <a:cs typeface="Arial"/>
              </a:rPr>
              <a:t>Expected Accuracy</a:t>
            </a:r>
          </a:p>
          <a:p>
            <a:pPr marL="240665">
              <a:lnSpc>
                <a:spcPct val="100000"/>
              </a:lnSpc>
              <a:spcBef>
                <a:spcPts val="1005"/>
              </a:spcBef>
            </a:pPr>
            <a:r>
              <a:rPr lang="en-GB" sz="1050" dirty="0">
                <a:solidFill>
                  <a:srgbClr val="1F2937"/>
                </a:solidFill>
                <a:latin typeface="Arial"/>
                <a:cs typeface="Arial"/>
              </a:rPr>
              <a:t>ETA Model : </a:t>
            </a:r>
            <a:r>
              <a:rPr lang="en-GB" sz="1050" dirty="0"/>
              <a:t>70–80% accuracy in repair time prediction (improves as dataset grows).</a:t>
            </a:r>
            <a:endParaRPr lang="en-GB" sz="1050" dirty="0">
              <a:latin typeface="Arial"/>
              <a:cs typeface="Arial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2925" y="5610224"/>
            <a:ext cx="133349" cy="15239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739774" y="5588000"/>
            <a:ext cx="539432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050" spc="-10" dirty="0">
                <a:solidFill>
                  <a:srgbClr val="1F2937"/>
                </a:solidFill>
                <a:latin typeface="Arial"/>
                <a:cs typeface="Arial"/>
              </a:rPr>
              <a:t>Ranking model : </a:t>
            </a:r>
            <a:r>
              <a:rPr lang="en-GB" sz="1050" dirty="0"/>
              <a:t>At least 75% match between recommended and user-preferred garage.</a:t>
            </a:r>
            <a:r>
              <a:rPr lang="en-GB" sz="1050" spc="-1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210299" y="4057649"/>
            <a:ext cx="5600700" cy="2514600"/>
            <a:chOff x="6210299" y="4057649"/>
            <a:chExt cx="5600700" cy="2514600"/>
          </a:xfrm>
        </p:grpSpPr>
        <p:sp>
          <p:nvSpPr>
            <p:cNvPr id="22" name="object 22"/>
            <p:cNvSpPr/>
            <p:nvPr/>
          </p:nvSpPr>
          <p:spPr>
            <a:xfrm>
              <a:off x="6215062" y="4062412"/>
              <a:ext cx="5591175" cy="2505075"/>
            </a:xfrm>
            <a:custGeom>
              <a:avLst/>
              <a:gdLst/>
              <a:ahLst/>
              <a:cxnLst/>
              <a:rect l="l" t="t" r="r" b="b"/>
              <a:pathLst>
                <a:path w="5591175" h="2505075">
                  <a:moveTo>
                    <a:pt x="5506628" y="2505074"/>
                  </a:moveTo>
                  <a:lnTo>
                    <a:pt x="84545" y="2505074"/>
                  </a:lnTo>
                  <a:lnTo>
                    <a:pt x="78661" y="2504495"/>
                  </a:lnTo>
                  <a:lnTo>
                    <a:pt x="35275" y="2486523"/>
                  </a:lnTo>
                  <a:lnTo>
                    <a:pt x="9161" y="2454703"/>
                  </a:lnTo>
                  <a:lnTo>
                    <a:pt x="0" y="2420528"/>
                  </a:lnTo>
                  <a:lnTo>
                    <a:pt x="0" y="24145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8" y="0"/>
                  </a:lnTo>
                  <a:lnTo>
                    <a:pt x="5546018" y="11948"/>
                  </a:lnTo>
                  <a:lnTo>
                    <a:pt x="5579225" y="45154"/>
                  </a:lnTo>
                  <a:lnTo>
                    <a:pt x="5591173" y="84545"/>
                  </a:lnTo>
                  <a:lnTo>
                    <a:pt x="5591173" y="2420528"/>
                  </a:lnTo>
                  <a:lnTo>
                    <a:pt x="5579224" y="2459918"/>
                  </a:lnTo>
                  <a:lnTo>
                    <a:pt x="5546018" y="2493124"/>
                  </a:lnTo>
                  <a:lnTo>
                    <a:pt x="5512513" y="2504495"/>
                  </a:lnTo>
                  <a:lnTo>
                    <a:pt x="5506628" y="25050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5062" y="4062412"/>
              <a:ext cx="5591175" cy="2505075"/>
            </a:xfrm>
            <a:custGeom>
              <a:avLst/>
              <a:gdLst/>
              <a:ahLst/>
              <a:cxnLst/>
              <a:rect l="l" t="t" r="r" b="b"/>
              <a:pathLst>
                <a:path w="5591175" h="2505075">
                  <a:moveTo>
                    <a:pt x="0" y="24145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6" y="67006"/>
                  </a:lnTo>
                  <a:lnTo>
                    <a:pt x="4613" y="61347"/>
                  </a:lnTo>
                  <a:lnTo>
                    <a:pt x="26503" y="26503"/>
                  </a:lnTo>
                  <a:lnTo>
                    <a:pt x="61347" y="4614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8" y="0"/>
                  </a:lnTo>
                  <a:lnTo>
                    <a:pt x="5512513" y="579"/>
                  </a:lnTo>
                  <a:lnTo>
                    <a:pt x="5550958" y="15249"/>
                  </a:lnTo>
                  <a:lnTo>
                    <a:pt x="5564671" y="26503"/>
                  </a:lnTo>
                  <a:lnTo>
                    <a:pt x="5568872" y="30704"/>
                  </a:lnTo>
                  <a:lnTo>
                    <a:pt x="5584285" y="55858"/>
                  </a:lnTo>
                  <a:lnTo>
                    <a:pt x="5586558" y="61347"/>
                  </a:lnTo>
                  <a:lnTo>
                    <a:pt x="5591174" y="90487"/>
                  </a:lnTo>
                  <a:lnTo>
                    <a:pt x="5591174" y="2414587"/>
                  </a:lnTo>
                  <a:lnTo>
                    <a:pt x="5591173" y="2420528"/>
                  </a:lnTo>
                  <a:lnTo>
                    <a:pt x="5590593" y="2426412"/>
                  </a:lnTo>
                  <a:lnTo>
                    <a:pt x="5589433" y="2432239"/>
                  </a:lnTo>
                  <a:lnTo>
                    <a:pt x="5588274" y="2438066"/>
                  </a:lnTo>
                  <a:lnTo>
                    <a:pt x="5586558" y="2443725"/>
                  </a:lnTo>
                  <a:lnTo>
                    <a:pt x="5584285" y="2449214"/>
                  </a:lnTo>
                  <a:lnTo>
                    <a:pt x="5582012" y="2454703"/>
                  </a:lnTo>
                  <a:lnTo>
                    <a:pt x="5579224" y="2459918"/>
                  </a:lnTo>
                  <a:lnTo>
                    <a:pt x="5575923" y="2464858"/>
                  </a:lnTo>
                  <a:lnTo>
                    <a:pt x="5572623" y="2469798"/>
                  </a:lnTo>
                  <a:lnTo>
                    <a:pt x="5568872" y="2474369"/>
                  </a:lnTo>
                  <a:lnTo>
                    <a:pt x="5564671" y="2478570"/>
                  </a:lnTo>
                  <a:lnTo>
                    <a:pt x="5560470" y="2482772"/>
                  </a:lnTo>
                  <a:lnTo>
                    <a:pt x="5555898" y="2486523"/>
                  </a:lnTo>
                  <a:lnTo>
                    <a:pt x="5550958" y="2489823"/>
                  </a:lnTo>
                  <a:lnTo>
                    <a:pt x="5546018" y="2493124"/>
                  </a:lnTo>
                  <a:lnTo>
                    <a:pt x="5518339" y="2503335"/>
                  </a:lnTo>
                  <a:lnTo>
                    <a:pt x="5512513" y="2504495"/>
                  </a:lnTo>
                  <a:lnTo>
                    <a:pt x="5506628" y="2505074"/>
                  </a:lnTo>
                  <a:lnTo>
                    <a:pt x="5500687" y="2505074"/>
                  </a:lnTo>
                  <a:lnTo>
                    <a:pt x="90487" y="2505074"/>
                  </a:lnTo>
                  <a:lnTo>
                    <a:pt x="84545" y="2505074"/>
                  </a:lnTo>
                  <a:lnTo>
                    <a:pt x="78661" y="2504495"/>
                  </a:lnTo>
                  <a:lnTo>
                    <a:pt x="40215" y="2489823"/>
                  </a:lnTo>
                  <a:lnTo>
                    <a:pt x="35275" y="2486523"/>
                  </a:lnTo>
                  <a:lnTo>
                    <a:pt x="30704" y="2482772"/>
                  </a:lnTo>
                  <a:lnTo>
                    <a:pt x="26503" y="2478570"/>
                  </a:lnTo>
                  <a:lnTo>
                    <a:pt x="22301" y="2474369"/>
                  </a:lnTo>
                  <a:lnTo>
                    <a:pt x="18550" y="2469798"/>
                  </a:lnTo>
                  <a:lnTo>
                    <a:pt x="15249" y="2464858"/>
                  </a:lnTo>
                  <a:lnTo>
                    <a:pt x="11948" y="2459918"/>
                  </a:lnTo>
                  <a:lnTo>
                    <a:pt x="1738" y="2432239"/>
                  </a:lnTo>
                  <a:lnTo>
                    <a:pt x="579" y="2426412"/>
                  </a:lnTo>
                  <a:lnTo>
                    <a:pt x="0" y="2420528"/>
                  </a:lnTo>
                  <a:lnTo>
                    <a:pt x="0" y="24145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10299" y="1133475"/>
            <a:ext cx="285749" cy="228599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6234875" y="1543049"/>
            <a:ext cx="5591175" cy="2295525"/>
            <a:chOff x="6215062" y="1566862"/>
            <a:chExt cx="5591175" cy="2295525"/>
          </a:xfrm>
        </p:grpSpPr>
        <p:sp>
          <p:nvSpPr>
            <p:cNvPr id="26" name="object 26"/>
            <p:cNvSpPr/>
            <p:nvPr/>
          </p:nvSpPr>
          <p:spPr>
            <a:xfrm>
              <a:off x="6215062" y="1566862"/>
              <a:ext cx="5591175" cy="2295525"/>
            </a:xfrm>
            <a:custGeom>
              <a:avLst/>
              <a:gdLst/>
              <a:ahLst/>
              <a:cxnLst/>
              <a:rect l="l" t="t" r="r" b="b"/>
              <a:pathLst>
                <a:path w="5591175" h="2295525">
                  <a:moveTo>
                    <a:pt x="5506628" y="2295524"/>
                  </a:moveTo>
                  <a:lnTo>
                    <a:pt x="84545" y="2295524"/>
                  </a:lnTo>
                  <a:lnTo>
                    <a:pt x="78661" y="2294944"/>
                  </a:lnTo>
                  <a:lnTo>
                    <a:pt x="35275" y="2276973"/>
                  </a:lnTo>
                  <a:lnTo>
                    <a:pt x="9161" y="2245154"/>
                  </a:lnTo>
                  <a:lnTo>
                    <a:pt x="0" y="2210978"/>
                  </a:lnTo>
                  <a:lnTo>
                    <a:pt x="0" y="22050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8" y="0"/>
                  </a:lnTo>
                  <a:lnTo>
                    <a:pt x="5546018" y="11948"/>
                  </a:lnTo>
                  <a:lnTo>
                    <a:pt x="5579225" y="45155"/>
                  </a:lnTo>
                  <a:lnTo>
                    <a:pt x="5591173" y="84545"/>
                  </a:lnTo>
                  <a:lnTo>
                    <a:pt x="5591173" y="2210978"/>
                  </a:lnTo>
                  <a:lnTo>
                    <a:pt x="5579224" y="2250369"/>
                  </a:lnTo>
                  <a:lnTo>
                    <a:pt x="5546018" y="2283575"/>
                  </a:lnTo>
                  <a:lnTo>
                    <a:pt x="5512513" y="2294944"/>
                  </a:lnTo>
                  <a:lnTo>
                    <a:pt x="5506628" y="2295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215062" y="1566862"/>
              <a:ext cx="5591175" cy="2295525"/>
            </a:xfrm>
            <a:custGeom>
              <a:avLst/>
              <a:gdLst/>
              <a:ahLst/>
              <a:cxnLst/>
              <a:rect l="l" t="t" r="r" b="b"/>
              <a:pathLst>
                <a:path w="5591175" h="2295525">
                  <a:moveTo>
                    <a:pt x="0" y="22050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8" y="0"/>
                  </a:lnTo>
                  <a:lnTo>
                    <a:pt x="5512513" y="579"/>
                  </a:lnTo>
                  <a:lnTo>
                    <a:pt x="5518339" y="1738"/>
                  </a:lnTo>
                  <a:lnTo>
                    <a:pt x="5524165" y="2897"/>
                  </a:lnTo>
                  <a:lnTo>
                    <a:pt x="5550958" y="15249"/>
                  </a:lnTo>
                  <a:lnTo>
                    <a:pt x="5555898" y="18550"/>
                  </a:lnTo>
                  <a:lnTo>
                    <a:pt x="5560470" y="22301"/>
                  </a:lnTo>
                  <a:lnTo>
                    <a:pt x="5564671" y="26503"/>
                  </a:lnTo>
                  <a:lnTo>
                    <a:pt x="5568872" y="30704"/>
                  </a:lnTo>
                  <a:lnTo>
                    <a:pt x="5584285" y="55859"/>
                  </a:lnTo>
                  <a:lnTo>
                    <a:pt x="5586558" y="61348"/>
                  </a:lnTo>
                  <a:lnTo>
                    <a:pt x="5591174" y="90487"/>
                  </a:lnTo>
                  <a:lnTo>
                    <a:pt x="5591174" y="2205037"/>
                  </a:lnTo>
                  <a:lnTo>
                    <a:pt x="5591173" y="2210978"/>
                  </a:lnTo>
                  <a:lnTo>
                    <a:pt x="5590593" y="2216863"/>
                  </a:lnTo>
                  <a:lnTo>
                    <a:pt x="5589433" y="2222690"/>
                  </a:lnTo>
                  <a:lnTo>
                    <a:pt x="5588274" y="2228517"/>
                  </a:lnTo>
                  <a:lnTo>
                    <a:pt x="5586558" y="2234175"/>
                  </a:lnTo>
                  <a:lnTo>
                    <a:pt x="5584285" y="2239664"/>
                  </a:lnTo>
                  <a:lnTo>
                    <a:pt x="5582012" y="2245154"/>
                  </a:lnTo>
                  <a:lnTo>
                    <a:pt x="5579224" y="2250369"/>
                  </a:lnTo>
                  <a:lnTo>
                    <a:pt x="5575923" y="2255309"/>
                  </a:lnTo>
                  <a:lnTo>
                    <a:pt x="5572623" y="2260249"/>
                  </a:lnTo>
                  <a:lnTo>
                    <a:pt x="5568872" y="2264820"/>
                  </a:lnTo>
                  <a:lnTo>
                    <a:pt x="5564671" y="2269021"/>
                  </a:lnTo>
                  <a:lnTo>
                    <a:pt x="5560470" y="2273222"/>
                  </a:lnTo>
                  <a:lnTo>
                    <a:pt x="5524165" y="2292626"/>
                  </a:lnTo>
                  <a:lnTo>
                    <a:pt x="5518339" y="2293785"/>
                  </a:lnTo>
                  <a:lnTo>
                    <a:pt x="5512513" y="2294944"/>
                  </a:lnTo>
                  <a:lnTo>
                    <a:pt x="5506628" y="2295524"/>
                  </a:lnTo>
                  <a:lnTo>
                    <a:pt x="5500687" y="2295524"/>
                  </a:lnTo>
                  <a:lnTo>
                    <a:pt x="90487" y="2295524"/>
                  </a:lnTo>
                  <a:lnTo>
                    <a:pt x="84545" y="2295524"/>
                  </a:lnTo>
                  <a:lnTo>
                    <a:pt x="78661" y="2294944"/>
                  </a:lnTo>
                  <a:lnTo>
                    <a:pt x="72833" y="2293785"/>
                  </a:lnTo>
                  <a:lnTo>
                    <a:pt x="67006" y="2292626"/>
                  </a:lnTo>
                  <a:lnTo>
                    <a:pt x="30704" y="2273222"/>
                  </a:lnTo>
                  <a:lnTo>
                    <a:pt x="26503" y="2269021"/>
                  </a:lnTo>
                  <a:lnTo>
                    <a:pt x="22301" y="2264820"/>
                  </a:lnTo>
                  <a:lnTo>
                    <a:pt x="2896" y="2228517"/>
                  </a:lnTo>
                  <a:lnTo>
                    <a:pt x="1738" y="2222690"/>
                  </a:lnTo>
                  <a:lnTo>
                    <a:pt x="579" y="2216863"/>
                  </a:lnTo>
                  <a:lnTo>
                    <a:pt x="0" y="2210978"/>
                  </a:lnTo>
                  <a:lnTo>
                    <a:pt x="0" y="22050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10324" y="2143124"/>
              <a:ext cx="304800" cy="455930"/>
            </a:xfrm>
            <a:custGeom>
              <a:avLst/>
              <a:gdLst/>
              <a:ahLst/>
              <a:cxnLst/>
              <a:rect l="l" t="t" r="r" b="b"/>
              <a:pathLst>
                <a:path w="304800" h="455930">
                  <a:moveTo>
                    <a:pt x="167606" y="455930"/>
                  </a:moveTo>
                  <a:lnTo>
                    <a:pt x="137193" y="455930"/>
                  </a:lnTo>
                  <a:lnTo>
                    <a:pt x="129792" y="454660"/>
                  </a:lnTo>
                  <a:lnTo>
                    <a:pt x="93894" y="439420"/>
                  </a:lnTo>
                  <a:lnTo>
                    <a:pt x="61486" y="411480"/>
                  </a:lnTo>
                  <a:lnTo>
                    <a:pt x="39394" y="381000"/>
                  </a:lnTo>
                  <a:lnTo>
                    <a:pt x="34523" y="373380"/>
                  </a:lnTo>
                  <a:lnTo>
                    <a:pt x="17957" y="335280"/>
                  </a:lnTo>
                  <a:lnTo>
                    <a:pt x="6547" y="294640"/>
                  </a:lnTo>
                  <a:lnTo>
                    <a:pt x="730" y="250190"/>
                  </a:lnTo>
                  <a:lnTo>
                    <a:pt x="0" y="227330"/>
                  </a:lnTo>
                  <a:lnTo>
                    <a:pt x="182" y="217170"/>
                  </a:lnTo>
                  <a:lnTo>
                    <a:pt x="4559" y="172720"/>
                  </a:lnTo>
                  <a:lnTo>
                    <a:pt x="14605" y="130810"/>
                  </a:lnTo>
                  <a:lnTo>
                    <a:pt x="29936" y="91440"/>
                  </a:lnTo>
                  <a:lnTo>
                    <a:pt x="39394" y="74930"/>
                  </a:lnTo>
                  <a:lnTo>
                    <a:pt x="44548" y="66040"/>
                  </a:lnTo>
                  <a:lnTo>
                    <a:pt x="73912" y="31750"/>
                  </a:lnTo>
                  <a:lnTo>
                    <a:pt x="107947" y="8890"/>
                  </a:lnTo>
                  <a:lnTo>
                    <a:pt x="137193" y="0"/>
                  </a:lnTo>
                  <a:lnTo>
                    <a:pt x="167606" y="0"/>
                  </a:lnTo>
                  <a:lnTo>
                    <a:pt x="175006" y="1270"/>
                  </a:lnTo>
                  <a:lnTo>
                    <a:pt x="196850" y="8890"/>
                  </a:lnTo>
                  <a:lnTo>
                    <a:pt x="145097" y="8890"/>
                  </a:lnTo>
                  <a:lnTo>
                    <a:pt x="124286" y="12700"/>
                  </a:lnTo>
                  <a:lnTo>
                    <a:pt x="110713" y="17780"/>
                  </a:lnTo>
                  <a:lnTo>
                    <a:pt x="97539" y="25400"/>
                  </a:lnTo>
                  <a:lnTo>
                    <a:pt x="91133" y="30480"/>
                  </a:lnTo>
                  <a:lnTo>
                    <a:pt x="84890" y="34290"/>
                  </a:lnTo>
                  <a:lnTo>
                    <a:pt x="78808" y="40640"/>
                  </a:lnTo>
                  <a:lnTo>
                    <a:pt x="72889" y="45720"/>
                  </a:lnTo>
                  <a:lnTo>
                    <a:pt x="67160" y="52070"/>
                  </a:lnTo>
                  <a:lnTo>
                    <a:pt x="41886" y="88900"/>
                  </a:lnTo>
                  <a:lnTo>
                    <a:pt x="26357" y="124460"/>
                  </a:lnTo>
                  <a:lnTo>
                    <a:pt x="23215" y="134620"/>
                  </a:lnTo>
                  <a:lnTo>
                    <a:pt x="20377" y="143510"/>
                  </a:lnTo>
                  <a:lnTo>
                    <a:pt x="12263" y="185420"/>
                  </a:lnTo>
                  <a:lnTo>
                    <a:pt x="10304" y="205740"/>
                  </a:lnTo>
                  <a:lnTo>
                    <a:pt x="10209" y="207010"/>
                  </a:lnTo>
                  <a:lnTo>
                    <a:pt x="9696" y="217170"/>
                  </a:lnTo>
                  <a:lnTo>
                    <a:pt x="9524" y="227330"/>
                  </a:lnTo>
                  <a:lnTo>
                    <a:pt x="9696" y="238760"/>
                  </a:lnTo>
                  <a:lnTo>
                    <a:pt x="13798" y="280670"/>
                  </a:lnTo>
                  <a:lnTo>
                    <a:pt x="23215" y="321310"/>
                  </a:lnTo>
                  <a:lnTo>
                    <a:pt x="26357" y="331470"/>
                  </a:lnTo>
                  <a:lnTo>
                    <a:pt x="41886" y="367030"/>
                  </a:lnTo>
                  <a:lnTo>
                    <a:pt x="67161" y="403860"/>
                  </a:lnTo>
                  <a:lnTo>
                    <a:pt x="78808" y="415290"/>
                  </a:lnTo>
                  <a:lnTo>
                    <a:pt x="84890" y="421640"/>
                  </a:lnTo>
                  <a:lnTo>
                    <a:pt x="91133" y="425450"/>
                  </a:lnTo>
                  <a:lnTo>
                    <a:pt x="97539" y="430530"/>
                  </a:lnTo>
                  <a:lnTo>
                    <a:pt x="110713" y="438150"/>
                  </a:lnTo>
                  <a:lnTo>
                    <a:pt x="124286" y="443230"/>
                  </a:lnTo>
                  <a:lnTo>
                    <a:pt x="145097" y="447040"/>
                  </a:lnTo>
                  <a:lnTo>
                    <a:pt x="196850" y="447040"/>
                  </a:lnTo>
                  <a:lnTo>
                    <a:pt x="175006" y="454660"/>
                  </a:lnTo>
                  <a:lnTo>
                    <a:pt x="167606" y="455930"/>
                  </a:lnTo>
                  <a:close/>
                </a:path>
                <a:path w="304800" h="455930">
                  <a:moveTo>
                    <a:pt x="196850" y="447040"/>
                  </a:moveTo>
                  <a:lnTo>
                    <a:pt x="159701" y="447040"/>
                  </a:lnTo>
                  <a:lnTo>
                    <a:pt x="180512" y="443230"/>
                  </a:lnTo>
                  <a:lnTo>
                    <a:pt x="194085" y="438150"/>
                  </a:lnTo>
                  <a:lnTo>
                    <a:pt x="207258" y="430530"/>
                  </a:lnTo>
                  <a:lnTo>
                    <a:pt x="213664" y="425450"/>
                  </a:lnTo>
                  <a:lnTo>
                    <a:pt x="219908" y="421640"/>
                  </a:lnTo>
                  <a:lnTo>
                    <a:pt x="225989" y="415290"/>
                  </a:lnTo>
                  <a:lnTo>
                    <a:pt x="231909" y="410210"/>
                  </a:lnTo>
                  <a:lnTo>
                    <a:pt x="237637" y="403860"/>
                  </a:lnTo>
                  <a:lnTo>
                    <a:pt x="262911" y="367030"/>
                  </a:lnTo>
                  <a:lnTo>
                    <a:pt x="278440" y="331470"/>
                  </a:lnTo>
                  <a:lnTo>
                    <a:pt x="281582" y="321310"/>
                  </a:lnTo>
                  <a:lnTo>
                    <a:pt x="284420" y="312420"/>
                  </a:lnTo>
                  <a:lnTo>
                    <a:pt x="292535" y="270510"/>
                  </a:lnTo>
                  <a:lnTo>
                    <a:pt x="295274" y="227330"/>
                  </a:lnTo>
                  <a:lnTo>
                    <a:pt x="295103" y="217170"/>
                  </a:lnTo>
                  <a:lnTo>
                    <a:pt x="291000" y="175260"/>
                  </a:lnTo>
                  <a:lnTo>
                    <a:pt x="281582" y="134620"/>
                  </a:lnTo>
                  <a:lnTo>
                    <a:pt x="278440" y="124460"/>
                  </a:lnTo>
                  <a:lnTo>
                    <a:pt x="262911" y="88900"/>
                  </a:lnTo>
                  <a:lnTo>
                    <a:pt x="237637" y="52070"/>
                  </a:lnTo>
                  <a:lnTo>
                    <a:pt x="225989" y="40640"/>
                  </a:lnTo>
                  <a:lnTo>
                    <a:pt x="219908" y="34290"/>
                  </a:lnTo>
                  <a:lnTo>
                    <a:pt x="213664" y="30480"/>
                  </a:lnTo>
                  <a:lnTo>
                    <a:pt x="207258" y="25400"/>
                  </a:lnTo>
                  <a:lnTo>
                    <a:pt x="194085" y="17780"/>
                  </a:lnTo>
                  <a:lnTo>
                    <a:pt x="180512" y="12700"/>
                  </a:lnTo>
                  <a:lnTo>
                    <a:pt x="159701" y="8890"/>
                  </a:lnTo>
                  <a:lnTo>
                    <a:pt x="196850" y="8890"/>
                  </a:lnTo>
                  <a:lnTo>
                    <a:pt x="230885" y="31750"/>
                  </a:lnTo>
                  <a:lnTo>
                    <a:pt x="260249" y="66040"/>
                  </a:lnTo>
                  <a:lnTo>
                    <a:pt x="265404" y="74930"/>
                  </a:lnTo>
                  <a:lnTo>
                    <a:pt x="270275" y="82550"/>
                  </a:lnTo>
                  <a:lnTo>
                    <a:pt x="286840" y="120650"/>
                  </a:lnTo>
                  <a:lnTo>
                    <a:pt x="298251" y="161290"/>
                  </a:lnTo>
                  <a:lnTo>
                    <a:pt x="304069" y="205740"/>
                  </a:lnTo>
                  <a:lnTo>
                    <a:pt x="304799" y="227330"/>
                  </a:lnTo>
                  <a:lnTo>
                    <a:pt x="304617" y="238760"/>
                  </a:lnTo>
                  <a:lnTo>
                    <a:pt x="304130" y="248920"/>
                  </a:lnTo>
                  <a:lnTo>
                    <a:pt x="304069" y="250190"/>
                  </a:lnTo>
                  <a:lnTo>
                    <a:pt x="298251" y="294640"/>
                  </a:lnTo>
                  <a:lnTo>
                    <a:pt x="286840" y="335280"/>
                  </a:lnTo>
                  <a:lnTo>
                    <a:pt x="270275" y="373380"/>
                  </a:lnTo>
                  <a:lnTo>
                    <a:pt x="265404" y="381000"/>
                  </a:lnTo>
                  <a:lnTo>
                    <a:pt x="260249" y="389890"/>
                  </a:lnTo>
                  <a:lnTo>
                    <a:pt x="230885" y="424180"/>
                  </a:lnTo>
                  <a:lnTo>
                    <a:pt x="210903" y="439420"/>
                  </a:lnTo>
                  <a:lnTo>
                    <a:pt x="196850" y="44704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73098" y="1092200"/>
            <a:ext cx="1052830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8515" algn="l"/>
              </a:tabLst>
            </a:pP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Validation</a:t>
            </a:r>
            <a:r>
              <a:rPr sz="1800" b="1" spc="-7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Approach</a:t>
            </a: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	</a:t>
            </a:r>
            <a:r>
              <a:rPr lang="en-GB" b="1" spc="-10" dirty="0">
                <a:solidFill>
                  <a:srgbClr val="1F2937"/>
                </a:solidFill>
                <a:latin typeface="Arial"/>
                <a:cs typeface="Arial"/>
              </a:rPr>
              <a:t>Data Availability and Ethical Clearance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44610" y="1735228"/>
            <a:ext cx="269367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GB" sz="1500" b="1" dirty="0">
                <a:solidFill>
                  <a:srgbClr val="111726"/>
                </a:solidFill>
                <a:latin typeface="Arial"/>
                <a:cs typeface="Arial"/>
              </a:rPr>
              <a:t>Data Sources</a:t>
            </a:r>
            <a:endParaRPr lang="en-GB" sz="1500" b="1" dirty="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397624" y="4254500"/>
            <a:ext cx="270764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spc="-25" dirty="0">
                <a:solidFill>
                  <a:srgbClr val="111726"/>
                </a:solidFill>
                <a:latin typeface="Arial"/>
                <a:cs typeface="Arial"/>
              </a:rPr>
              <a:t>Ethical Considerations</a:t>
            </a:r>
            <a:endParaRPr sz="1500" dirty="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81024" y="2143124"/>
            <a:ext cx="457200" cy="457200"/>
            <a:chOff x="581024" y="2143124"/>
            <a:chExt cx="457200" cy="457200"/>
          </a:xfrm>
        </p:grpSpPr>
        <p:sp>
          <p:nvSpPr>
            <p:cNvPr id="58" name="object 58"/>
            <p:cNvSpPr/>
            <p:nvPr/>
          </p:nvSpPr>
          <p:spPr>
            <a:xfrm>
              <a:off x="585787" y="2147887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31168" y="447674"/>
                  </a:moveTo>
                  <a:lnTo>
                    <a:pt x="216506" y="447674"/>
                  </a:lnTo>
                  <a:lnTo>
                    <a:pt x="209193" y="447315"/>
                  </a:lnTo>
                  <a:lnTo>
                    <a:pt x="165876" y="440164"/>
                  </a:lnTo>
                  <a:lnTo>
                    <a:pt x="124786" y="424699"/>
                  </a:lnTo>
                  <a:lnTo>
                    <a:pt x="87503" y="401516"/>
                  </a:lnTo>
                  <a:lnTo>
                    <a:pt x="55459" y="371504"/>
                  </a:lnTo>
                  <a:lnTo>
                    <a:pt x="29886" y="335818"/>
                  </a:lnTo>
                  <a:lnTo>
                    <a:pt x="11766" y="295828"/>
                  </a:lnTo>
                  <a:lnTo>
                    <a:pt x="1796" y="253072"/>
                  </a:lnTo>
                  <a:lnTo>
                    <a:pt x="0" y="231168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3" y="131405"/>
                  </a:lnTo>
                  <a:lnTo>
                    <a:pt x="41796" y="93384"/>
                  </a:lnTo>
                  <a:lnTo>
                    <a:pt x="70744" y="60376"/>
                  </a:lnTo>
                  <a:lnTo>
                    <a:pt x="105575" y="33650"/>
                  </a:lnTo>
                  <a:lnTo>
                    <a:pt x="144951" y="14232"/>
                  </a:lnTo>
                  <a:lnTo>
                    <a:pt x="187359" y="2870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5" y="5731"/>
                  </a:lnTo>
                  <a:lnTo>
                    <a:pt x="316269" y="19843"/>
                  </a:lnTo>
                  <a:lnTo>
                    <a:pt x="354290" y="41795"/>
                  </a:lnTo>
                  <a:lnTo>
                    <a:pt x="387298" y="70744"/>
                  </a:lnTo>
                  <a:lnTo>
                    <a:pt x="414024" y="105575"/>
                  </a:lnTo>
                  <a:lnTo>
                    <a:pt x="433441" y="144951"/>
                  </a:lnTo>
                  <a:lnTo>
                    <a:pt x="444804" y="187358"/>
                  </a:lnTo>
                  <a:lnTo>
                    <a:pt x="447675" y="216506"/>
                  </a:lnTo>
                  <a:lnTo>
                    <a:pt x="447674" y="223837"/>
                  </a:lnTo>
                  <a:lnTo>
                    <a:pt x="447675" y="231168"/>
                  </a:lnTo>
                  <a:lnTo>
                    <a:pt x="441943" y="274695"/>
                  </a:lnTo>
                  <a:lnTo>
                    <a:pt x="427830" y="316268"/>
                  </a:lnTo>
                  <a:lnTo>
                    <a:pt x="405878" y="354290"/>
                  </a:lnTo>
                  <a:lnTo>
                    <a:pt x="376930" y="387297"/>
                  </a:lnTo>
                  <a:lnTo>
                    <a:pt x="342099" y="414024"/>
                  </a:lnTo>
                  <a:lnTo>
                    <a:pt x="302723" y="433441"/>
                  </a:lnTo>
                  <a:lnTo>
                    <a:pt x="260315" y="444804"/>
                  </a:lnTo>
                  <a:lnTo>
                    <a:pt x="238481" y="447315"/>
                  </a:lnTo>
                  <a:lnTo>
                    <a:pt x="231168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85787" y="2147887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447674" y="223837"/>
                  </a:moveTo>
                  <a:lnTo>
                    <a:pt x="447675" y="231168"/>
                  </a:lnTo>
                  <a:lnTo>
                    <a:pt x="447315" y="238481"/>
                  </a:lnTo>
                  <a:lnTo>
                    <a:pt x="446597" y="245777"/>
                  </a:lnTo>
                  <a:lnTo>
                    <a:pt x="445878" y="253072"/>
                  </a:lnTo>
                  <a:lnTo>
                    <a:pt x="444804" y="260315"/>
                  </a:lnTo>
                  <a:lnTo>
                    <a:pt x="443373" y="267505"/>
                  </a:lnTo>
                  <a:lnTo>
                    <a:pt x="441943" y="274695"/>
                  </a:lnTo>
                  <a:lnTo>
                    <a:pt x="440164" y="281798"/>
                  </a:lnTo>
                  <a:lnTo>
                    <a:pt x="438036" y="288813"/>
                  </a:lnTo>
                  <a:lnTo>
                    <a:pt x="435908" y="295829"/>
                  </a:lnTo>
                  <a:lnTo>
                    <a:pt x="433441" y="302723"/>
                  </a:lnTo>
                  <a:lnTo>
                    <a:pt x="430636" y="309495"/>
                  </a:lnTo>
                  <a:lnTo>
                    <a:pt x="427830" y="316269"/>
                  </a:lnTo>
                  <a:lnTo>
                    <a:pt x="424700" y="322888"/>
                  </a:lnTo>
                  <a:lnTo>
                    <a:pt x="421244" y="329353"/>
                  </a:lnTo>
                  <a:lnTo>
                    <a:pt x="417788" y="335818"/>
                  </a:lnTo>
                  <a:lnTo>
                    <a:pt x="414024" y="342099"/>
                  </a:lnTo>
                  <a:lnTo>
                    <a:pt x="409951" y="348194"/>
                  </a:lnTo>
                  <a:lnTo>
                    <a:pt x="405878" y="354290"/>
                  </a:lnTo>
                  <a:lnTo>
                    <a:pt x="401516" y="360171"/>
                  </a:lnTo>
                  <a:lnTo>
                    <a:pt x="396866" y="365838"/>
                  </a:lnTo>
                  <a:lnTo>
                    <a:pt x="392215" y="371505"/>
                  </a:lnTo>
                  <a:lnTo>
                    <a:pt x="387298" y="376930"/>
                  </a:lnTo>
                  <a:lnTo>
                    <a:pt x="382114" y="382114"/>
                  </a:lnTo>
                  <a:lnTo>
                    <a:pt x="376930" y="387297"/>
                  </a:lnTo>
                  <a:lnTo>
                    <a:pt x="348194" y="409951"/>
                  </a:lnTo>
                  <a:lnTo>
                    <a:pt x="342099" y="414024"/>
                  </a:lnTo>
                  <a:lnTo>
                    <a:pt x="335819" y="417788"/>
                  </a:lnTo>
                  <a:lnTo>
                    <a:pt x="329353" y="421244"/>
                  </a:lnTo>
                  <a:lnTo>
                    <a:pt x="322888" y="424700"/>
                  </a:lnTo>
                  <a:lnTo>
                    <a:pt x="316269" y="427830"/>
                  </a:lnTo>
                  <a:lnTo>
                    <a:pt x="309496" y="430636"/>
                  </a:lnTo>
                  <a:lnTo>
                    <a:pt x="302723" y="433441"/>
                  </a:lnTo>
                  <a:lnTo>
                    <a:pt x="295829" y="435908"/>
                  </a:lnTo>
                  <a:lnTo>
                    <a:pt x="288814" y="438036"/>
                  </a:lnTo>
                  <a:lnTo>
                    <a:pt x="281798" y="440164"/>
                  </a:lnTo>
                  <a:lnTo>
                    <a:pt x="274696" y="441943"/>
                  </a:lnTo>
                  <a:lnTo>
                    <a:pt x="267505" y="443373"/>
                  </a:lnTo>
                  <a:lnTo>
                    <a:pt x="260315" y="444804"/>
                  </a:lnTo>
                  <a:lnTo>
                    <a:pt x="253073" y="445878"/>
                  </a:lnTo>
                  <a:lnTo>
                    <a:pt x="245777" y="446597"/>
                  </a:lnTo>
                  <a:lnTo>
                    <a:pt x="238481" y="447315"/>
                  </a:lnTo>
                  <a:lnTo>
                    <a:pt x="231168" y="447674"/>
                  </a:lnTo>
                  <a:lnTo>
                    <a:pt x="223837" y="447674"/>
                  </a:lnTo>
                  <a:lnTo>
                    <a:pt x="216506" y="447674"/>
                  </a:lnTo>
                  <a:lnTo>
                    <a:pt x="180168" y="443373"/>
                  </a:lnTo>
                  <a:lnTo>
                    <a:pt x="172978" y="441943"/>
                  </a:lnTo>
                  <a:lnTo>
                    <a:pt x="165876" y="440164"/>
                  </a:lnTo>
                  <a:lnTo>
                    <a:pt x="158860" y="438036"/>
                  </a:lnTo>
                  <a:lnTo>
                    <a:pt x="151845" y="435908"/>
                  </a:lnTo>
                  <a:lnTo>
                    <a:pt x="144951" y="433441"/>
                  </a:lnTo>
                  <a:lnTo>
                    <a:pt x="138178" y="430635"/>
                  </a:lnTo>
                  <a:lnTo>
                    <a:pt x="131405" y="427830"/>
                  </a:lnTo>
                  <a:lnTo>
                    <a:pt x="99479" y="409951"/>
                  </a:lnTo>
                  <a:lnTo>
                    <a:pt x="93384" y="405878"/>
                  </a:lnTo>
                  <a:lnTo>
                    <a:pt x="87503" y="401516"/>
                  </a:lnTo>
                  <a:lnTo>
                    <a:pt x="81836" y="396865"/>
                  </a:lnTo>
                  <a:lnTo>
                    <a:pt x="76169" y="392215"/>
                  </a:lnTo>
                  <a:lnTo>
                    <a:pt x="46158" y="360171"/>
                  </a:lnTo>
                  <a:lnTo>
                    <a:pt x="37723" y="348194"/>
                  </a:lnTo>
                  <a:lnTo>
                    <a:pt x="33650" y="342099"/>
                  </a:lnTo>
                  <a:lnTo>
                    <a:pt x="17038" y="309495"/>
                  </a:lnTo>
                  <a:lnTo>
                    <a:pt x="14233" y="302723"/>
                  </a:lnTo>
                  <a:lnTo>
                    <a:pt x="2870" y="260315"/>
                  </a:lnTo>
                  <a:lnTo>
                    <a:pt x="0" y="223837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4" y="131405"/>
                  </a:lnTo>
                  <a:lnTo>
                    <a:pt x="41796" y="93384"/>
                  </a:lnTo>
                  <a:lnTo>
                    <a:pt x="50808" y="81836"/>
                  </a:lnTo>
                  <a:lnTo>
                    <a:pt x="55459" y="76169"/>
                  </a:lnTo>
                  <a:lnTo>
                    <a:pt x="81836" y="50808"/>
                  </a:lnTo>
                  <a:lnTo>
                    <a:pt x="87503" y="46158"/>
                  </a:lnTo>
                  <a:lnTo>
                    <a:pt x="118321" y="26430"/>
                  </a:lnTo>
                  <a:lnTo>
                    <a:pt x="124786" y="22974"/>
                  </a:lnTo>
                  <a:lnTo>
                    <a:pt x="131405" y="19844"/>
                  </a:lnTo>
                  <a:lnTo>
                    <a:pt x="138178" y="17038"/>
                  </a:lnTo>
                  <a:lnTo>
                    <a:pt x="144951" y="14233"/>
                  </a:lnTo>
                  <a:lnTo>
                    <a:pt x="151845" y="11766"/>
                  </a:lnTo>
                  <a:lnTo>
                    <a:pt x="158860" y="9638"/>
                  </a:lnTo>
                  <a:lnTo>
                    <a:pt x="165876" y="7510"/>
                  </a:lnTo>
                  <a:lnTo>
                    <a:pt x="201897" y="1077"/>
                  </a:lnTo>
                  <a:lnTo>
                    <a:pt x="209193" y="359"/>
                  </a:lnTo>
                  <a:lnTo>
                    <a:pt x="216506" y="0"/>
                  </a:lnTo>
                  <a:lnTo>
                    <a:pt x="223837" y="0"/>
                  </a:lnTo>
                  <a:lnTo>
                    <a:pt x="231168" y="0"/>
                  </a:lnTo>
                  <a:lnTo>
                    <a:pt x="238481" y="359"/>
                  </a:lnTo>
                  <a:lnTo>
                    <a:pt x="245777" y="1077"/>
                  </a:lnTo>
                  <a:lnTo>
                    <a:pt x="253072" y="1796"/>
                  </a:lnTo>
                  <a:lnTo>
                    <a:pt x="288813" y="9638"/>
                  </a:lnTo>
                  <a:lnTo>
                    <a:pt x="295829" y="11766"/>
                  </a:lnTo>
                  <a:lnTo>
                    <a:pt x="329353" y="26430"/>
                  </a:lnTo>
                  <a:lnTo>
                    <a:pt x="335819" y="29886"/>
                  </a:lnTo>
                  <a:lnTo>
                    <a:pt x="365838" y="50808"/>
                  </a:lnTo>
                  <a:lnTo>
                    <a:pt x="371505" y="55459"/>
                  </a:lnTo>
                  <a:lnTo>
                    <a:pt x="396866" y="81836"/>
                  </a:lnTo>
                  <a:lnTo>
                    <a:pt x="401516" y="87503"/>
                  </a:lnTo>
                  <a:lnTo>
                    <a:pt x="424700" y="124786"/>
                  </a:lnTo>
                  <a:lnTo>
                    <a:pt x="438036" y="158860"/>
                  </a:lnTo>
                  <a:lnTo>
                    <a:pt x="440164" y="165876"/>
                  </a:lnTo>
                  <a:lnTo>
                    <a:pt x="446597" y="201897"/>
                  </a:lnTo>
                  <a:lnTo>
                    <a:pt x="447315" y="209193"/>
                  </a:lnTo>
                  <a:lnTo>
                    <a:pt x="447675" y="216506"/>
                  </a:lnTo>
                  <a:lnTo>
                    <a:pt x="447674" y="2238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4374" y="2238374"/>
              <a:ext cx="190499" cy="266699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1151890" y="2131806"/>
            <a:ext cx="3145790" cy="619399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en-GB" sz="1200" spc="-20" dirty="0">
                <a:solidFill>
                  <a:srgbClr val="111726"/>
                </a:solidFill>
                <a:latin typeface="Arial"/>
                <a:cs typeface="Arial"/>
              </a:rPr>
              <a:t>Compare predicted repair time vs actual repair time logged from garages.</a:t>
            </a:r>
            <a:br>
              <a:rPr lang="en-GB" sz="1200" spc="-20" dirty="0">
                <a:solidFill>
                  <a:srgbClr val="111726"/>
                </a:solidFill>
                <a:latin typeface="Arial"/>
                <a:cs typeface="Arial"/>
              </a:rPr>
            </a:br>
            <a:endParaRPr sz="1200" dirty="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81024" y="2505074"/>
            <a:ext cx="2619375" cy="895350"/>
            <a:chOff x="581024" y="2505074"/>
            <a:chExt cx="2619375" cy="895350"/>
          </a:xfrm>
        </p:grpSpPr>
        <p:sp>
          <p:nvSpPr>
            <p:cNvPr id="63" name="object 63"/>
            <p:cNvSpPr/>
            <p:nvPr/>
          </p:nvSpPr>
          <p:spPr>
            <a:xfrm>
              <a:off x="3181349" y="2505074"/>
              <a:ext cx="19050" cy="190500"/>
            </a:xfrm>
            <a:custGeom>
              <a:avLst/>
              <a:gdLst/>
              <a:ahLst/>
              <a:cxnLst/>
              <a:rect l="l" t="t" r="r" b="b"/>
              <a:pathLst>
                <a:path w="19050" h="190500">
                  <a:moveTo>
                    <a:pt x="1904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90499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85787" y="2947987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31168" y="447674"/>
                  </a:moveTo>
                  <a:lnTo>
                    <a:pt x="216506" y="447674"/>
                  </a:lnTo>
                  <a:lnTo>
                    <a:pt x="209193" y="447315"/>
                  </a:lnTo>
                  <a:lnTo>
                    <a:pt x="165876" y="440164"/>
                  </a:lnTo>
                  <a:lnTo>
                    <a:pt x="124786" y="424700"/>
                  </a:lnTo>
                  <a:lnTo>
                    <a:pt x="87503" y="401516"/>
                  </a:lnTo>
                  <a:lnTo>
                    <a:pt x="55459" y="371504"/>
                  </a:lnTo>
                  <a:lnTo>
                    <a:pt x="29886" y="335818"/>
                  </a:lnTo>
                  <a:lnTo>
                    <a:pt x="11766" y="295829"/>
                  </a:lnTo>
                  <a:lnTo>
                    <a:pt x="1796" y="253072"/>
                  </a:lnTo>
                  <a:lnTo>
                    <a:pt x="0" y="231168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3" y="131405"/>
                  </a:lnTo>
                  <a:lnTo>
                    <a:pt x="41796" y="93384"/>
                  </a:lnTo>
                  <a:lnTo>
                    <a:pt x="70744" y="60376"/>
                  </a:lnTo>
                  <a:lnTo>
                    <a:pt x="105575" y="33650"/>
                  </a:lnTo>
                  <a:lnTo>
                    <a:pt x="144951" y="14232"/>
                  </a:lnTo>
                  <a:lnTo>
                    <a:pt x="187359" y="2870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5" y="5731"/>
                  </a:lnTo>
                  <a:lnTo>
                    <a:pt x="316269" y="19843"/>
                  </a:lnTo>
                  <a:lnTo>
                    <a:pt x="354290" y="41795"/>
                  </a:lnTo>
                  <a:lnTo>
                    <a:pt x="387298" y="70744"/>
                  </a:lnTo>
                  <a:lnTo>
                    <a:pt x="414024" y="105575"/>
                  </a:lnTo>
                  <a:lnTo>
                    <a:pt x="433441" y="144951"/>
                  </a:lnTo>
                  <a:lnTo>
                    <a:pt x="444804" y="187358"/>
                  </a:lnTo>
                  <a:lnTo>
                    <a:pt x="447675" y="216506"/>
                  </a:lnTo>
                  <a:lnTo>
                    <a:pt x="447674" y="223837"/>
                  </a:lnTo>
                  <a:lnTo>
                    <a:pt x="447675" y="231168"/>
                  </a:lnTo>
                  <a:lnTo>
                    <a:pt x="441943" y="274695"/>
                  </a:lnTo>
                  <a:lnTo>
                    <a:pt x="427830" y="316269"/>
                  </a:lnTo>
                  <a:lnTo>
                    <a:pt x="405878" y="354289"/>
                  </a:lnTo>
                  <a:lnTo>
                    <a:pt x="376930" y="387298"/>
                  </a:lnTo>
                  <a:lnTo>
                    <a:pt x="342099" y="414024"/>
                  </a:lnTo>
                  <a:lnTo>
                    <a:pt x="302723" y="433441"/>
                  </a:lnTo>
                  <a:lnTo>
                    <a:pt x="260315" y="444804"/>
                  </a:lnTo>
                  <a:lnTo>
                    <a:pt x="238481" y="447315"/>
                  </a:lnTo>
                  <a:lnTo>
                    <a:pt x="231168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585787" y="2947987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447674" y="223837"/>
                  </a:moveTo>
                  <a:lnTo>
                    <a:pt x="443373" y="267505"/>
                  </a:lnTo>
                  <a:lnTo>
                    <a:pt x="441943" y="274695"/>
                  </a:lnTo>
                  <a:lnTo>
                    <a:pt x="440164" y="281798"/>
                  </a:lnTo>
                  <a:lnTo>
                    <a:pt x="438036" y="288813"/>
                  </a:lnTo>
                  <a:lnTo>
                    <a:pt x="435908" y="295829"/>
                  </a:lnTo>
                  <a:lnTo>
                    <a:pt x="433441" y="302723"/>
                  </a:lnTo>
                  <a:lnTo>
                    <a:pt x="430636" y="309495"/>
                  </a:lnTo>
                  <a:lnTo>
                    <a:pt x="427830" y="316269"/>
                  </a:lnTo>
                  <a:lnTo>
                    <a:pt x="409951" y="348194"/>
                  </a:lnTo>
                  <a:lnTo>
                    <a:pt x="405878" y="354289"/>
                  </a:lnTo>
                  <a:lnTo>
                    <a:pt x="382114" y="382114"/>
                  </a:lnTo>
                  <a:lnTo>
                    <a:pt x="376930" y="387298"/>
                  </a:lnTo>
                  <a:lnTo>
                    <a:pt x="371505" y="392215"/>
                  </a:lnTo>
                  <a:lnTo>
                    <a:pt x="365838" y="396865"/>
                  </a:lnTo>
                  <a:lnTo>
                    <a:pt x="360171" y="401516"/>
                  </a:lnTo>
                  <a:lnTo>
                    <a:pt x="354290" y="405878"/>
                  </a:lnTo>
                  <a:lnTo>
                    <a:pt x="348194" y="409951"/>
                  </a:lnTo>
                  <a:lnTo>
                    <a:pt x="342099" y="414024"/>
                  </a:lnTo>
                  <a:lnTo>
                    <a:pt x="309496" y="430635"/>
                  </a:lnTo>
                  <a:lnTo>
                    <a:pt x="302723" y="433441"/>
                  </a:lnTo>
                  <a:lnTo>
                    <a:pt x="295829" y="435908"/>
                  </a:lnTo>
                  <a:lnTo>
                    <a:pt x="288814" y="438036"/>
                  </a:lnTo>
                  <a:lnTo>
                    <a:pt x="281798" y="440164"/>
                  </a:lnTo>
                  <a:lnTo>
                    <a:pt x="274696" y="441943"/>
                  </a:lnTo>
                  <a:lnTo>
                    <a:pt x="267505" y="443373"/>
                  </a:lnTo>
                  <a:lnTo>
                    <a:pt x="260315" y="444804"/>
                  </a:lnTo>
                  <a:lnTo>
                    <a:pt x="253073" y="445878"/>
                  </a:lnTo>
                  <a:lnTo>
                    <a:pt x="245777" y="446597"/>
                  </a:lnTo>
                  <a:lnTo>
                    <a:pt x="238481" y="447315"/>
                  </a:lnTo>
                  <a:lnTo>
                    <a:pt x="231168" y="447674"/>
                  </a:lnTo>
                  <a:lnTo>
                    <a:pt x="223837" y="447674"/>
                  </a:lnTo>
                  <a:lnTo>
                    <a:pt x="216506" y="447674"/>
                  </a:lnTo>
                  <a:lnTo>
                    <a:pt x="209193" y="447315"/>
                  </a:lnTo>
                  <a:lnTo>
                    <a:pt x="201897" y="446597"/>
                  </a:lnTo>
                  <a:lnTo>
                    <a:pt x="194601" y="445878"/>
                  </a:lnTo>
                  <a:lnTo>
                    <a:pt x="187359" y="444804"/>
                  </a:lnTo>
                  <a:lnTo>
                    <a:pt x="180168" y="443373"/>
                  </a:lnTo>
                  <a:lnTo>
                    <a:pt x="172978" y="441943"/>
                  </a:lnTo>
                  <a:lnTo>
                    <a:pt x="165876" y="440164"/>
                  </a:lnTo>
                  <a:lnTo>
                    <a:pt x="158860" y="438036"/>
                  </a:lnTo>
                  <a:lnTo>
                    <a:pt x="151845" y="435908"/>
                  </a:lnTo>
                  <a:lnTo>
                    <a:pt x="144951" y="433441"/>
                  </a:lnTo>
                  <a:lnTo>
                    <a:pt x="138178" y="430635"/>
                  </a:lnTo>
                  <a:lnTo>
                    <a:pt x="131405" y="427830"/>
                  </a:lnTo>
                  <a:lnTo>
                    <a:pt x="99479" y="409951"/>
                  </a:lnTo>
                  <a:lnTo>
                    <a:pt x="93384" y="405878"/>
                  </a:lnTo>
                  <a:lnTo>
                    <a:pt x="87503" y="401516"/>
                  </a:lnTo>
                  <a:lnTo>
                    <a:pt x="81836" y="396865"/>
                  </a:lnTo>
                  <a:lnTo>
                    <a:pt x="76169" y="392215"/>
                  </a:lnTo>
                  <a:lnTo>
                    <a:pt x="70744" y="387298"/>
                  </a:lnTo>
                  <a:lnTo>
                    <a:pt x="65560" y="382114"/>
                  </a:lnTo>
                  <a:lnTo>
                    <a:pt x="60376" y="376930"/>
                  </a:lnTo>
                  <a:lnTo>
                    <a:pt x="33650" y="342099"/>
                  </a:lnTo>
                  <a:lnTo>
                    <a:pt x="26430" y="329353"/>
                  </a:lnTo>
                  <a:lnTo>
                    <a:pt x="22974" y="322888"/>
                  </a:lnTo>
                  <a:lnTo>
                    <a:pt x="19844" y="316269"/>
                  </a:lnTo>
                  <a:lnTo>
                    <a:pt x="17038" y="309495"/>
                  </a:lnTo>
                  <a:lnTo>
                    <a:pt x="14233" y="302723"/>
                  </a:lnTo>
                  <a:lnTo>
                    <a:pt x="4300" y="267505"/>
                  </a:lnTo>
                  <a:lnTo>
                    <a:pt x="2870" y="260315"/>
                  </a:lnTo>
                  <a:lnTo>
                    <a:pt x="0" y="223837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4" y="131405"/>
                  </a:lnTo>
                  <a:lnTo>
                    <a:pt x="41796" y="93384"/>
                  </a:lnTo>
                  <a:lnTo>
                    <a:pt x="50808" y="81836"/>
                  </a:lnTo>
                  <a:lnTo>
                    <a:pt x="55459" y="76169"/>
                  </a:lnTo>
                  <a:lnTo>
                    <a:pt x="81836" y="50808"/>
                  </a:lnTo>
                  <a:lnTo>
                    <a:pt x="87503" y="46157"/>
                  </a:lnTo>
                  <a:lnTo>
                    <a:pt x="118321" y="26430"/>
                  </a:lnTo>
                  <a:lnTo>
                    <a:pt x="124786" y="22974"/>
                  </a:lnTo>
                  <a:lnTo>
                    <a:pt x="131405" y="19843"/>
                  </a:lnTo>
                  <a:lnTo>
                    <a:pt x="138178" y="17038"/>
                  </a:lnTo>
                  <a:lnTo>
                    <a:pt x="144951" y="14232"/>
                  </a:lnTo>
                  <a:lnTo>
                    <a:pt x="151845" y="11766"/>
                  </a:lnTo>
                  <a:lnTo>
                    <a:pt x="158860" y="9638"/>
                  </a:lnTo>
                  <a:lnTo>
                    <a:pt x="165876" y="7509"/>
                  </a:lnTo>
                  <a:lnTo>
                    <a:pt x="172978" y="5731"/>
                  </a:lnTo>
                  <a:lnTo>
                    <a:pt x="180168" y="4300"/>
                  </a:lnTo>
                  <a:lnTo>
                    <a:pt x="187359" y="2870"/>
                  </a:lnTo>
                  <a:lnTo>
                    <a:pt x="194601" y="1796"/>
                  </a:lnTo>
                  <a:lnTo>
                    <a:pt x="201897" y="1078"/>
                  </a:lnTo>
                  <a:lnTo>
                    <a:pt x="209193" y="359"/>
                  </a:lnTo>
                  <a:lnTo>
                    <a:pt x="216506" y="0"/>
                  </a:lnTo>
                  <a:lnTo>
                    <a:pt x="223837" y="0"/>
                  </a:lnTo>
                  <a:lnTo>
                    <a:pt x="231168" y="0"/>
                  </a:lnTo>
                  <a:lnTo>
                    <a:pt x="238481" y="359"/>
                  </a:lnTo>
                  <a:lnTo>
                    <a:pt x="245777" y="1078"/>
                  </a:lnTo>
                  <a:lnTo>
                    <a:pt x="253072" y="1796"/>
                  </a:lnTo>
                  <a:lnTo>
                    <a:pt x="260315" y="2870"/>
                  </a:lnTo>
                  <a:lnTo>
                    <a:pt x="267505" y="4300"/>
                  </a:lnTo>
                  <a:lnTo>
                    <a:pt x="274696" y="5731"/>
                  </a:lnTo>
                  <a:lnTo>
                    <a:pt x="281798" y="7509"/>
                  </a:lnTo>
                  <a:lnTo>
                    <a:pt x="288813" y="9638"/>
                  </a:lnTo>
                  <a:lnTo>
                    <a:pt x="295829" y="11766"/>
                  </a:lnTo>
                  <a:lnTo>
                    <a:pt x="302723" y="14232"/>
                  </a:lnTo>
                  <a:lnTo>
                    <a:pt x="309496" y="17038"/>
                  </a:lnTo>
                  <a:lnTo>
                    <a:pt x="316269" y="19843"/>
                  </a:lnTo>
                  <a:lnTo>
                    <a:pt x="322888" y="22974"/>
                  </a:lnTo>
                  <a:lnTo>
                    <a:pt x="329353" y="26430"/>
                  </a:lnTo>
                  <a:lnTo>
                    <a:pt x="335819" y="29886"/>
                  </a:lnTo>
                  <a:lnTo>
                    <a:pt x="342099" y="33650"/>
                  </a:lnTo>
                  <a:lnTo>
                    <a:pt x="348194" y="37723"/>
                  </a:lnTo>
                  <a:lnTo>
                    <a:pt x="354290" y="41795"/>
                  </a:lnTo>
                  <a:lnTo>
                    <a:pt x="360171" y="46157"/>
                  </a:lnTo>
                  <a:lnTo>
                    <a:pt x="365838" y="50808"/>
                  </a:lnTo>
                  <a:lnTo>
                    <a:pt x="371505" y="55459"/>
                  </a:lnTo>
                  <a:lnTo>
                    <a:pt x="396866" y="81836"/>
                  </a:lnTo>
                  <a:lnTo>
                    <a:pt x="401516" y="87503"/>
                  </a:lnTo>
                  <a:lnTo>
                    <a:pt x="421244" y="118321"/>
                  </a:lnTo>
                  <a:lnTo>
                    <a:pt x="424700" y="124786"/>
                  </a:lnTo>
                  <a:lnTo>
                    <a:pt x="438036" y="158860"/>
                  </a:lnTo>
                  <a:lnTo>
                    <a:pt x="440164" y="165875"/>
                  </a:lnTo>
                  <a:lnTo>
                    <a:pt x="446597" y="201897"/>
                  </a:lnTo>
                  <a:lnTo>
                    <a:pt x="447315" y="209193"/>
                  </a:lnTo>
                  <a:lnTo>
                    <a:pt x="447675" y="216506"/>
                  </a:lnTo>
                  <a:lnTo>
                    <a:pt x="447674" y="2238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2949" y="3038474"/>
              <a:ext cx="142874" cy="266699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1110805" y="2930207"/>
            <a:ext cx="3990975" cy="434733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en-GB" sz="1200" dirty="0"/>
              <a:t>Measure </a:t>
            </a:r>
            <a:r>
              <a:rPr lang="en-GB" sz="1200" b="1" dirty="0"/>
              <a:t>accuracy %</a:t>
            </a:r>
            <a:r>
              <a:rPr lang="en-GB" sz="1200" dirty="0"/>
              <a:t> (e.g., Mean Absolute Error within ±30 minutes).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581024" y="3305174"/>
            <a:ext cx="2619375" cy="895350"/>
            <a:chOff x="581024" y="3305174"/>
            <a:chExt cx="2619375" cy="895350"/>
          </a:xfrm>
        </p:grpSpPr>
        <p:sp>
          <p:nvSpPr>
            <p:cNvPr id="69" name="object 69"/>
            <p:cNvSpPr/>
            <p:nvPr/>
          </p:nvSpPr>
          <p:spPr>
            <a:xfrm>
              <a:off x="3181349" y="3305174"/>
              <a:ext cx="19050" cy="190500"/>
            </a:xfrm>
            <a:custGeom>
              <a:avLst/>
              <a:gdLst/>
              <a:ahLst/>
              <a:cxnLst/>
              <a:rect l="l" t="t" r="r" b="b"/>
              <a:pathLst>
                <a:path w="19050" h="190500">
                  <a:moveTo>
                    <a:pt x="19049" y="190499"/>
                  </a:moveTo>
                  <a:lnTo>
                    <a:pt x="0" y="190499"/>
                  </a:lnTo>
                  <a:lnTo>
                    <a:pt x="0" y="0"/>
                  </a:lnTo>
                  <a:lnTo>
                    <a:pt x="19049" y="0"/>
                  </a:lnTo>
                  <a:lnTo>
                    <a:pt x="19049" y="190499"/>
                  </a:lnTo>
                  <a:close/>
                </a:path>
              </a:pathLst>
            </a:custGeom>
            <a:solidFill>
              <a:srgbClr val="9D9D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85787" y="3748087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231168" y="447674"/>
                  </a:moveTo>
                  <a:lnTo>
                    <a:pt x="216506" y="447674"/>
                  </a:lnTo>
                  <a:lnTo>
                    <a:pt x="209193" y="447315"/>
                  </a:lnTo>
                  <a:lnTo>
                    <a:pt x="165876" y="440164"/>
                  </a:lnTo>
                  <a:lnTo>
                    <a:pt x="124786" y="424699"/>
                  </a:lnTo>
                  <a:lnTo>
                    <a:pt x="87503" y="401516"/>
                  </a:lnTo>
                  <a:lnTo>
                    <a:pt x="55459" y="371504"/>
                  </a:lnTo>
                  <a:lnTo>
                    <a:pt x="29886" y="335818"/>
                  </a:lnTo>
                  <a:lnTo>
                    <a:pt x="11766" y="295828"/>
                  </a:lnTo>
                  <a:lnTo>
                    <a:pt x="1796" y="253072"/>
                  </a:lnTo>
                  <a:lnTo>
                    <a:pt x="0" y="231168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3" y="131405"/>
                  </a:lnTo>
                  <a:lnTo>
                    <a:pt x="41796" y="93384"/>
                  </a:lnTo>
                  <a:lnTo>
                    <a:pt x="70744" y="60376"/>
                  </a:lnTo>
                  <a:lnTo>
                    <a:pt x="105575" y="33650"/>
                  </a:lnTo>
                  <a:lnTo>
                    <a:pt x="144951" y="14232"/>
                  </a:lnTo>
                  <a:lnTo>
                    <a:pt x="187359" y="2870"/>
                  </a:lnTo>
                  <a:lnTo>
                    <a:pt x="216506" y="0"/>
                  </a:lnTo>
                  <a:lnTo>
                    <a:pt x="231168" y="0"/>
                  </a:lnTo>
                  <a:lnTo>
                    <a:pt x="274695" y="5731"/>
                  </a:lnTo>
                  <a:lnTo>
                    <a:pt x="316269" y="19843"/>
                  </a:lnTo>
                  <a:lnTo>
                    <a:pt x="354290" y="41795"/>
                  </a:lnTo>
                  <a:lnTo>
                    <a:pt x="387298" y="70743"/>
                  </a:lnTo>
                  <a:lnTo>
                    <a:pt x="414024" y="105575"/>
                  </a:lnTo>
                  <a:lnTo>
                    <a:pt x="433441" y="144951"/>
                  </a:lnTo>
                  <a:lnTo>
                    <a:pt x="444804" y="187358"/>
                  </a:lnTo>
                  <a:lnTo>
                    <a:pt x="447675" y="216506"/>
                  </a:lnTo>
                  <a:lnTo>
                    <a:pt x="447674" y="223837"/>
                  </a:lnTo>
                  <a:lnTo>
                    <a:pt x="447675" y="231168"/>
                  </a:lnTo>
                  <a:lnTo>
                    <a:pt x="441943" y="274695"/>
                  </a:lnTo>
                  <a:lnTo>
                    <a:pt x="427830" y="316268"/>
                  </a:lnTo>
                  <a:lnTo>
                    <a:pt x="405878" y="354289"/>
                  </a:lnTo>
                  <a:lnTo>
                    <a:pt x="376930" y="387297"/>
                  </a:lnTo>
                  <a:lnTo>
                    <a:pt x="342099" y="414023"/>
                  </a:lnTo>
                  <a:lnTo>
                    <a:pt x="302723" y="433440"/>
                  </a:lnTo>
                  <a:lnTo>
                    <a:pt x="260315" y="444803"/>
                  </a:lnTo>
                  <a:lnTo>
                    <a:pt x="238481" y="447315"/>
                  </a:lnTo>
                  <a:lnTo>
                    <a:pt x="231168" y="4476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85787" y="3748087"/>
              <a:ext cx="447675" cy="447675"/>
            </a:xfrm>
            <a:custGeom>
              <a:avLst/>
              <a:gdLst/>
              <a:ahLst/>
              <a:cxnLst/>
              <a:rect l="l" t="t" r="r" b="b"/>
              <a:pathLst>
                <a:path w="447675" h="447675">
                  <a:moveTo>
                    <a:pt x="447674" y="223837"/>
                  </a:moveTo>
                  <a:lnTo>
                    <a:pt x="447675" y="231168"/>
                  </a:lnTo>
                  <a:lnTo>
                    <a:pt x="447315" y="238481"/>
                  </a:lnTo>
                  <a:lnTo>
                    <a:pt x="446597" y="245777"/>
                  </a:lnTo>
                  <a:lnTo>
                    <a:pt x="445878" y="253072"/>
                  </a:lnTo>
                  <a:lnTo>
                    <a:pt x="444804" y="260315"/>
                  </a:lnTo>
                  <a:lnTo>
                    <a:pt x="443373" y="267505"/>
                  </a:lnTo>
                  <a:lnTo>
                    <a:pt x="441943" y="274695"/>
                  </a:lnTo>
                  <a:lnTo>
                    <a:pt x="430636" y="309495"/>
                  </a:lnTo>
                  <a:lnTo>
                    <a:pt x="427830" y="316268"/>
                  </a:lnTo>
                  <a:lnTo>
                    <a:pt x="424700" y="322887"/>
                  </a:lnTo>
                  <a:lnTo>
                    <a:pt x="421244" y="329352"/>
                  </a:lnTo>
                  <a:lnTo>
                    <a:pt x="417788" y="335818"/>
                  </a:lnTo>
                  <a:lnTo>
                    <a:pt x="414024" y="342098"/>
                  </a:lnTo>
                  <a:lnTo>
                    <a:pt x="409951" y="348194"/>
                  </a:lnTo>
                  <a:lnTo>
                    <a:pt x="405878" y="354289"/>
                  </a:lnTo>
                  <a:lnTo>
                    <a:pt x="401516" y="360171"/>
                  </a:lnTo>
                  <a:lnTo>
                    <a:pt x="396866" y="365838"/>
                  </a:lnTo>
                  <a:lnTo>
                    <a:pt x="392215" y="371505"/>
                  </a:lnTo>
                  <a:lnTo>
                    <a:pt x="387298" y="376930"/>
                  </a:lnTo>
                  <a:lnTo>
                    <a:pt x="382114" y="382114"/>
                  </a:lnTo>
                  <a:lnTo>
                    <a:pt x="376930" y="387298"/>
                  </a:lnTo>
                  <a:lnTo>
                    <a:pt x="371505" y="392215"/>
                  </a:lnTo>
                  <a:lnTo>
                    <a:pt x="365838" y="396866"/>
                  </a:lnTo>
                  <a:lnTo>
                    <a:pt x="360171" y="401516"/>
                  </a:lnTo>
                  <a:lnTo>
                    <a:pt x="354290" y="405878"/>
                  </a:lnTo>
                  <a:lnTo>
                    <a:pt x="348194" y="409951"/>
                  </a:lnTo>
                  <a:lnTo>
                    <a:pt x="342099" y="414024"/>
                  </a:lnTo>
                  <a:lnTo>
                    <a:pt x="309496" y="430635"/>
                  </a:lnTo>
                  <a:lnTo>
                    <a:pt x="302723" y="433441"/>
                  </a:lnTo>
                  <a:lnTo>
                    <a:pt x="267505" y="443373"/>
                  </a:lnTo>
                  <a:lnTo>
                    <a:pt x="260315" y="444804"/>
                  </a:lnTo>
                  <a:lnTo>
                    <a:pt x="253073" y="445878"/>
                  </a:lnTo>
                  <a:lnTo>
                    <a:pt x="245777" y="446597"/>
                  </a:lnTo>
                  <a:lnTo>
                    <a:pt x="238481" y="447315"/>
                  </a:lnTo>
                  <a:lnTo>
                    <a:pt x="231168" y="447674"/>
                  </a:lnTo>
                  <a:lnTo>
                    <a:pt x="223837" y="447674"/>
                  </a:lnTo>
                  <a:lnTo>
                    <a:pt x="216506" y="447674"/>
                  </a:lnTo>
                  <a:lnTo>
                    <a:pt x="180168" y="443373"/>
                  </a:lnTo>
                  <a:lnTo>
                    <a:pt x="172978" y="441943"/>
                  </a:lnTo>
                  <a:lnTo>
                    <a:pt x="138178" y="430635"/>
                  </a:lnTo>
                  <a:lnTo>
                    <a:pt x="131405" y="427830"/>
                  </a:lnTo>
                  <a:lnTo>
                    <a:pt x="99479" y="409951"/>
                  </a:lnTo>
                  <a:lnTo>
                    <a:pt x="93384" y="405878"/>
                  </a:lnTo>
                  <a:lnTo>
                    <a:pt x="65560" y="382114"/>
                  </a:lnTo>
                  <a:lnTo>
                    <a:pt x="60376" y="376930"/>
                  </a:lnTo>
                  <a:lnTo>
                    <a:pt x="55459" y="371505"/>
                  </a:lnTo>
                  <a:lnTo>
                    <a:pt x="50808" y="365838"/>
                  </a:lnTo>
                  <a:lnTo>
                    <a:pt x="46158" y="360171"/>
                  </a:lnTo>
                  <a:lnTo>
                    <a:pt x="41796" y="354289"/>
                  </a:lnTo>
                  <a:lnTo>
                    <a:pt x="37723" y="348194"/>
                  </a:lnTo>
                  <a:lnTo>
                    <a:pt x="33650" y="342098"/>
                  </a:lnTo>
                  <a:lnTo>
                    <a:pt x="29886" y="335818"/>
                  </a:lnTo>
                  <a:lnTo>
                    <a:pt x="26430" y="329352"/>
                  </a:lnTo>
                  <a:lnTo>
                    <a:pt x="22974" y="322887"/>
                  </a:lnTo>
                  <a:lnTo>
                    <a:pt x="19844" y="316268"/>
                  </a:lnTo>
                  <a:lnTo>
                    <a:pt x="17038" y="309495"/>
                  </a:lnTo>
                  <a:lnTo>
                    <a:pt x="14233" y="302723"/>
                  </a:lnTo>
                  <a:lnTo>
                    <a:pt x="4300" y="267505"/>
                  </a:lnTo>
                  <a:lnTo>
                    <a:pt x="2870" y="260315"/>
                  </a:lnTo>
                  <a:lnTo>
                    <a:pt x="1796" y="253072"/>
                  </a:lnTo>
                  <a:lnTo>
                    <a:pt x="1077" y="245777"/>
                  </a:lnTo>
                  <a:lnTo>
                    <a:pt x="359" y="238481"/>
                  </a:lnTo>
                  <a:lnTo>
                    <a:pt x="0" y="231168"/>
                  </a:lnTo>
                  <a:lnTo>
                    <a:pt x="0" y="223837"/>
                  </a:lnTo>
                  <a:lnTo>
                    <a:pt x="0" y="216506"/>
                  </a:lnTo>
                  <a:lnTo>
                    <a:pt x="5731" y="172978"/>
                  </a:lnTo>
                  <a:lnTo>
                    <a:pt x="19844" y="131405"/>
                  </a:lnTo>
                  <a:lnTo>
                    <a:pt x="41796" y="93384"/>
                  </a:lnTo>
                  <a:lnTo>
                    <a:pt x="70744" y="60376"/>
                  </a:lnTo>
                  <a:lnTo>
                    <a:pt x="105575" y="33650"/>
                  </a:lnTo>
                  <a:lnTo>
                    <a:pt x="118321" y="26430"/>
                  </a:lnTo>
                  <a:lnTo>
                    <a:pt x="124786" y="22974"/>
                  </a:lnTo>
                  <a:lnTo>
                    <a:pt x="165876" y="7510"/>
                  </a:lnTo>
                  <a:lnTo>
                    <a:pt x="209193" y="359"/>
                  </a:lnTo>
                  <a:lnTo>
                    <a:pt x="223837" y="0"/>
                  </a:lnTo>
                  <a:lnTo>
                    <a:pt x="231168" y="0"/>
                  </a:lnTo>
                  <a:lnTo>
                    <a:pt x="238481" y="359"/>
                  </a:lnTo>
                  <a:lnTo>
                    <a:pt x="245777" y="1078"/>
                  </a:lnTo>
                  <a:lnTo>
                    <a:pt x="253072" y="1796"/>
                  </a:lnTo>
                  <a:lnTo>
                    <a:pt x="295829" y="11766"/>
                  </a:lnTo>
                  <a:lnTo>
                    <a:pt x="329353" y="26430"/>
                  </a:lnTo>
                  <a:lnTo>
                    <a:pt x="335819" y="29886"/>
                  </a:lnTo>
                  <a:lnTo>
                    <a:pt x="342099" y="33650"/>
                  </a:lnTo>
                  <a:lnTo>
                    <a:pt x="348194" y="37722"/>
                  </a:lnTo>
                  <a:lnTo>
                    <a:pt x="354290" y="41795"/>
                  </a:lnTo>
                  <a:lnTo>
                    <a:pt x="382114" y="65560"/>
                  </a:lnTo>
                  <a:lnTo>
                    <a:pt x="387298" y="70743"/>
                  </a:lnTo>
                  <a:lnTo>
                    <a:pt x="414024" y="105575"/>
                  </a:lnTo>
                  <a:lnTo>
                    <a:pt x="433441" y="144951"/>
                  </a:lnTo>
                  <a:lnTo>
                    <a:pt x="444804" y="187359"/>
                  </a:lnTo>
                  <a:lnTo>
                    <a:pt x="446597" y="201897"/>
                  </a:lnTo>
                  <a:lnTo>
                    <a:pt x="447315" y="209193"/>
                  </a:lnTo>
                  <a:lnTo>
                    <a:pt x="447675" y="216506"/>
                  </a:lnTo>
                  <a:lnTo>
                    <a:pt x="447674" y="2238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4374" y="3838574"/>
              <a:ext cx="190499" cy="266699"/>
            </a:xfrm>
            <a:prstGeom prst="rect">
              <a:avLst/>
            </a:prstGeom>
          </p:spPr>
        </p:pic>
      </p:grpSp>
      <p:sp>
        <p:nvSpPr>
          <p:cNvPr id="73" name="object 73"/>
          <p:cNvSpPr txBox="1"/>
          <p:nvPr/>
        </p:nvSpPr>
        <p:spPr>
          <a:xfrm>
            <a:off x="1110805" y="3730215"/>
            <a:ext cx="3398520" cy="388567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en-GB" sz="1050" dirty="0">
                <a:latin typeface="Arial"/>
                <a:cs typeface="Arial"/>
              </a:rPr>
              <a:t>Test Garage ranking quality by checking if users mostly choose top recommended garages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CAC7A3-3CFF-0353-EB8B-5AA5C4DE61D6}"/>
              </a:ext>
            </a:extLst>
          </p:cNvPr>
          <p:cNvSpPr txBox="1"/>
          <p:nvPr/>
        </p:nvSpPr>
        <p:spPr>
          <a:xfrm>
            <a:off x="6327139" y="2019721"/>
            <a:ext cx="51504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curated dataset (100+ rows demo dataset for training).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repair history collected gradually via garages partnered in pilot study.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Publicly available vehicle maintenance datasets (where accessible).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824274C-190E-D8DE-28BE-AD783718EB07}"/>
              </a:ext>
            </a:extLst>
          </p:cNvPr>
          <p:cNvSpPr txBox="1"/>
          <p:nvPr/>
        </p:nvSpPr>
        <p:spPr>
          <a:xfrm>
            <a:off x="6392721" y="4605336"/>
            <a:ext cx="51896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Manually curated dataset (100+ rows demo dataset for training).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repair history collected gradually via garages partnered in pilot study.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Publicly available vehicle maintenance datasets (where accessible).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482F796-7DF7-4C42-1438-6768900E273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07922" y="6490922"/>
            <a:ext cx="8580120" cy="342900"/>
          </a:xfrm>
        </p:spPr>
        <p:txBody>
          <a:bodyPr/>
          <a:lstStyle/>
          <a:p>
            <a:r>
              <a:rPr lang="en-GB" dirty="0"/>
              <a:t>IT22229434  |  </a:t>
            </a:r>
            <a:r>
              <a:rPr lang="en-GB" dirty="0" err="1"/>
              <a:t>Denuwan</a:t>
            </a:r>
            <a:r>
              <a:rPr lang="en-GB" dirty="0"/>
              <a:t> P.M.K  |  25-26J-396			 08/09/2025 	</a:t>
            </a:r>
          </a:p>
          <a:p>
            <a:r>
              <a:rPr lang="en-GB" dirty="0"/>
              <a:t>
</a:t>
            </a:r>
          </a:p>
          <a:p>
            <a:r>
              <a:rPr lang="en-GB" dirty="0"/>
              <a:t>
</a:t>
            </a:r>
            <a:endParaRPr lang="en-LK" dirty="0"/>
          </a:p>
        </p:txBody>
      </p:sp>
      <p:pic>
        <p:nvPicPr>
          <p:cNvPr id="17" name="Picture 16" descr="A close up of a sign&#10;&#10;AI-generated content may be incorrect.">
            <a:extLst>
              <a:ext uri="{FF2B5EF4-FFF2-40B4-BE49-F238E27FC236}">
                <a16:creationId xmlns:a16="http://schemas.microsoft.com/office/drawing/2014/main" id="{74B4AE5C-285C-236F-4F03-A093CBC62C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" y="6299597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596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Implementation</a:t>
            </a:r>
            <a:r>
              <a:rPr sz="2700" spc="-5" dirty="0"/>
              <a:t> </a:t>
            </a:r>
            <a:r>
              <a:rPr sz="2700" dirty="0"/>
              <a:t>Details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5901" y="1108204"/>
            <a:ext cx="4356100" cy="1587502"/>
            <a:chOff x="385762" y="4424362"/>
            <a:chExt cx="5591175" cy="1190625"/>
          </a:xfrm>
        </p:grpSpPr>
        <p:sp>
          <p:nvSpPr>
            <p:cNvPr id="5" name="object 5"/>
            <p:cNvSpPr/>
            <p:nvPr/>
          </p:nvSpPr>
          <p:spPr>
            <a:xfrm>
              <a:off x="385762" y="4424362"/>
              <a:ext cx="5591175" cy="1190625"/>
            </a:xfrm>
            <a:custGeom>
              <a:avLst/>
              <a:gdLst/>
              <a:ahLst/>
              <a:cxnLst/>
              <a:rect l="l" t="t" r="r" b="b"/>
              <a:pathLst>
                <a:path w="5591175" h="1190625">
                  <a:moveTo>
                    <a:pt x="5506627" y="1190624"/>
                  </a:moveTo>
                  <a:lnTo>
                    <a:pt x="84545" y="1190624"/>
                  </a:lnTo>
                  <a:lnTo>
                    <a:pt x="78661" y="1190044"/>
                  </a:lnTo>
                  <a:lnTo>
                    <a:pt x="35275" y="1172073"/>
                  </a:lnTo>
                  <a:lnTo>
                    <a:pt x="9161" y="1140254"/>
                  </a:lnTo>
                  <a:lnTo>
                    <a:pt x="0" y="1106078"/>
                  </a:lnTo>
                  <a:lnTo>
                    <a:pt x="0" y="11001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7" y="0"/>
                  </a:lnTo>
                  <a:lnTo>
                    <a:pt x="5546018" y="11948"/>
                  </a:lnTo>
                  <a:lnTo>
                    <a:pt x="5579224" y="45154"/>
                  </a:lnTo>
                  <a:lnTo>
                    <a:pt x="5591174" y="84545"/>
                  </a:lnTo>
                  <a:lnTo>
                    <a:pt x="5591174" y="1106078"/>
                  </a:lnTo>
                  <a:lnTo>
                    <a:pt x="5579224" y="1145468"/>
                  </a:lnTo>
                  <a:lnTo>
                    <a:pt x="5546018" y="1178675"/>
                  </a:lnTo>
                  <a:lnTo>
                    <a:pt x="5512512" y="1190044"/>
                  </a:lnTo>
                  <a:lnTo>
                    <a:pt x="5506627" y="119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385762" y="4424362"/>
              <a:ext cx="5591175" cy="1190625"/>
            </a:xfrm>
            <a:custGeom>
              <a:avLst/>
              <a:gdLst/>
              <a:ahLst/>
              <a:cxnLst/>
              <a:rect l="l" t="t" r="r" b="b"/>
              <a:pathLst>
                <a:path w="5591175" h="1190625">
                  <a:moveTo>
                    <a:pt x="0" y="1100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7" y="0"/>
                  </a:lnTo>
                  <a:lnTo>
                    <a:pt x="5512512" y="579"/>
                  </a:lnTo>
                  <a:lnTo>
                    <a:pt x="5518339" y="1738"/>
                  </a:lnTo>
                  <a:lnTo>
                    <a:pt x="5524166" y="2897"/>
                  </a:lnTo>
                  <a:lnTo>
                    <a:pt x="5550958" y="15249"/>
                  </a:lnTo>
                  <a:lnTo>
                    <a:pt x="5555898" y="18550"/>
                  </a:lnTo>
                  <a:lnTo>
                    <a:pt x="5560469" y="22301"/>
                  </a:lnTo>
                  <a:lnTo>
                    <a:pt x="5564670" y="26502"/>
                  </a:lnTo>
                  <a:lnTo>
                    <a:pt x="5568872" y="30703"/>
                  </a:lnTo>
                  <a:lnTo>
                    <a:pt x="5584285" y="55858"/>
                  </a:lnTo>
                  <a:lnTo>
                    <a:pt x="5586559" y="61347"/>
                  </a:lnTo>
                  <a:lnTo>
                    <a:pt x="5588275" y="67006"/>
                  </a:lnTo>
                  <a:lnTo>
                    <a:pt x="5589435" y="72833"/>
                  </a:lnTo>
                  <a:lnTo>
                    <a:pt x="5590594" y="78661"/>
                  </a:lnTo>
                  <a:lnTo>
                    <a:pt x="5591174" y="84545"/>
                  </a:lnTo>
                  <a:lnTo>
                    <a:pt x="5591174" y="90487"/>
                  </a:lnTo>
                  <a:lnTo>
                    <a:pt x="5591174" y="1100137"/>
                  </a:lnTo>
                  <a:lnTo>
                    <a:pt x="5591174" y="1106078"/>
                  </a:lnTo>
                  <a:lnTo>
                    <a:pt x="5590594" y="1111962"/>
                  </a:lnTo>
                  <a:lnTo>
                    <a:pt x="5589435" y="1117790"/>
                  </a:lnTo>
                  <a:lnTo>
                    <a:pt x="5588275" y="1123617"/>
                  </a:lnTo>
                  <a:lnTo>
                    <a:pt x="5586559" y="1129275"/>
                  </a:lnTo>
                  <a:lnTo>
                    <a:pt x="5584285" y="1134764"/>
                  </a:lnTo>
                  <a:lnTo>
                    <a:pt x="5582012" y="1140254"/>
                  </a:lnTo>
                  <a:lnTo>
                    <a:pt x="5564670" y="1164121"/>
                  </a:lnTo>
                  <a:lnTo>
                    <a:pt x="5560469" y="1168322"/>
                  </a:lnTo>
                  <a:lnTo>
                    <a:pt x="5524166" y="1187726"/>
                  </a:lnTo>
                  <a:lnTo>
                    <a:pt x="5518339" y="1188885"/>
                  </a:lnTo>
                  <a:lnTo>
                    <a:pt x="5512512" y="1190044"/>
                  </a:lnTo>
                  <a:lnTo>
                    <a:pt x="5506627" y="1190624"/>
                  </a:lnTo>
                  <a:lnTo>
                    <a:pt x="5500687" y="1190624"/>
                  </a:lnTo>
                  <a:lnTo>
                    <a:pt x="90487" y="1190624"/>
                  </a:lnTo>
                  <a:lnTo>
                    <a:pt x="84545" y="1190624"/>
                  </a:lnTo>
                  <a:lnTo>
                    <a:pt x="78661" y="1190044"/>
                  </a:lnTo>
                  <a:lnTo>
                    <a:pt x="72834" y="1188885"/>
                  </a:lnTo>
                  <a:lnTo>
                    <a:pt x="67006" y="1187726"/>
                  </a:lnTo>
                  <a:lnTo>
                    <a:pt x="61348" y="1186010"/>
                  </a:lnTo>
                  <a:lnTo>
                    <a:pt x="55859" y="1183736"/>
                  </a:lnTo>
                  <a:lnTo>
                    <a:pt x="50370" y="1181462"/>
                  </a:lnTo>
                  <a:lnTo>
                    <a:pt x="26503" y="1164121"/>
                  </a:lnTo>
                  <a:lnTo>
                    <a:pt x="22301" y="1159919"/>
                  </a:lnTo>
                  <a:lnTo>
                    <a:pt x="2897" y="1123617"/>
                  </a:lnTo>
                  <a:lnTo>
                    <a:pt x="0" y="1106078"/>
                  </a:lnTo>
                  <a:lnTo>
                    <a:pt x="0" y="11001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9449" y="4943474"/>
              <a:ext cx="133349" cy="1904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69912" y="1260604"/>
            <a:ext cx="4679633" cy="14328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111726"/>
                </a:solidFill>
                <a:latin typeface="Arial"/>
                <a:cs typeface="Arial"/>
              </a:rPr>
              <a:t>Special</a:t>
            </a:r>
            <a:r>
              <a:rPr sz="1500" spc="-5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111726"/>
                </a:solidFill>
                <a:latin typeface="Arial"/>
                <a:cs typeface="Arial"/>
              </a:rPr>
              <a:t>Features</a:t>
            </a:r>
            <a:endParaRPr sz="1500" dirty="0">
              <a:latin typeface="Arial"/>
              <a:cs typeface="Arial"/>
            </a:endParaRPr>
          </a:p>
          <a:p>
            <a:br>
              <a:rPr lang="en-GB" sz="1200" dirty="0"/>
            </a:br>
            <a:r>
              <a:rPr lang="en-GB" sz="1200" dirty="0"/>
              <a:t>1. AI-powered repair time estimation (Sri Lanka’s first).</a:t>
            </a:r>
          </a:p>
          <a:p>
            <a:r>
              <a:rPr lang="en-GB" sz="1200" dirty="0"/>
              <a:t>2. Real-time garage ranking using multiple factors.</a:t>
            </a:r>
          </a:p>
          <a:p>
            <a:r>
              <a:rPr lang="en-GB" sz="1200" dirty="0"/>
              <a:t>3. Intelligent chatbot interface with NLP.</a:t>
            </a:r>
          </a:p>
          <a:p>
            <a:r>
              <a:rPr lang="en-GB" sz="1200" dirty="0"/>
              <a:t>4. Integrated booking, tracking, and feedback system.</a:t>
            </a:r>
          </a:p>
          <a:p>
            <a:pPr marL="12700" marR="192405">
              <a:lnSpc>
                <a:spcPts val="2400"/>
              </a:lnSpc>
              <a:spcBef>
                <a:spcPts val="40"/>
              </a:spcBef>
            </a:pPr>
            <a:endParaRPr sz="1200" dirty="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26061" y="3063448"/>
            <a:ext cx="4269740" cy="1587502"/>
            <a:chOff x="6215062" y="4424362"/>
            <a:chExt cx="5591175" cy="1190625"/>
          </a:xfrm>
        </p:grpSpPr>
        <p:sp>
          <p:nvSpPr>
            <p:cNvPr id="15" name="object 15"/>
            <p:cNvSpPr/>
            <p:nvPr/>
          </p:nvSpPr>
          <p:spPr>
            <a:xfrm>
              <a:off x="6215062" y="4424362"/>
              <a:ext cx="5591175" cy="1190625"/>
            </a:xfrm>
            <a:custGeom>
              <a:avLst/>
              <a:gdLst/>
              <a:ahLst/>
              <a:cxnLst/>
              <a:rect l="l" t="t" r="r" b="b"/>
              <a:pathLst>
                <a:path w="5591175" h="1190625">
                  <a:moveTo>
                    <a:pt x="5506628" y="1190624"/>
                  </a:moveTo>
                  <a:lnTo>
                    <a:pt x="84545" y="1190624"/>
                  </a:lnTo>
                  <a:lnTo>
                    <a:pt x="78661" y="1190044"/>
                  </a:lnTo>
                  <a:lnTo>
                    <a:pt x="35275" y="1172073"/>
                  </a:lnTo>
                  <a:lnTo>
                    <a:pt x="9161" y="1140254"/>
                  </a:lnTo>
                  <a:lnTo>
                    <a:pt x="0" y="1106078"/>
                  </a:lnTo>
                  <a:lnTo>
                    <a:pt x="0" y="11001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8" y="0"/>
                  </a:lnTo>
                  <a:lnTo>
                    <a:pt x="5546018" y="11948"/>
                  </a:lnTo>
                  <a:lnTo>
                    <a:pt x="5579225" y="45154"/>
                  </a:lnTo>
                  <a:lnTo>
                    <a:pt x="5591173" y="84545"/>
                  </a:lnTo>
                  <a:lnTo>
                    <a:pt x="5591173" y="1106078"/>
                  </a:lnTo>
                  <a:lnTo>
                    <a:pt x="5579224" y="1145468"/>
                  </a:lnTo>
                  <a:lnTo>
                    <a:pt x="5546018" y="1178675"/>
                  </a:lnTo>
                  <a:lnTo>
                    <a:pt x="5512513" y="1190044"/>
                  </a:lnTo>
                  <a:lnTo>
                    <a:pt x="5506628" y="119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215062" y="4424362"/>
              <a:ext cx="5591175" cy="1190625"/>
            </a:xfrm>
            <a:custGeom>
              <a:avLst/>
              <a:gdLst/>
              <a:ahLst/>
              <a:cxnLst/>
              <a:rect l="l" t="t" r="r" b="b"/>
              <a:pathLst>
                <a:path w="5591175" h="1190625">
                  <a:moveTo>
                    <a:pt x="0" y="1100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6" y="67006"/>
                  </a:lnTo>
                  <a:lnTo>
                    <a:pt x="4613" y="61347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8" y="0"/>
                  </a:lnTo>
                  <a:lnTo>
                    <a:pt x="5512513" y="579"/>
                  </a:lnTo>
                  <a:lnTo>
                    <a:pt x="5518339" y="1738"/>
                  </a:lnTo>
                  <a:lnTo>
                    <a:pt x="5524165" y="2897"/>
                  </a:lnTo>
                  <a:lnTo>
                    <a:pt x="5550958" y="15249"/>
                  </a:lnTo>
                  <a:lnTo>
                    <a:pt x="5555898" y="18550"/>
                  </a:lnTo>
                  <a:lnTo>
                    <a:pt x="5560470" y="22301"/>
                  </a:lnTo>
                  <a:lnTo>
                    <a:pt x="5564671" y="26502"/>
                  </a:lnTo>
                  <a:lnTo>
                    <a:pt x="5568872" y="30703"/>
                  </a:lnTo>
                  <a:lnTo>
                    <a:pt x="5584285" y="55858"/>
                  </a:lnTo>
                  <a:lnTo>
                    <a:pt x="5586558" y="61347"/>
                  </a:lnTo>
                  <a:lnTo>
                    <a:pt x="5588274" y="67006"/>
                  </a:lnTo>
                  <a:lnTo>
                    <a:pt x="5589433" y="72833"/>
                  </a:lnTo>
                  <a:lnTo>
                    <a:pt x="5590593" y="78661"/>
                  </a:lnTo>
                  <a:lnTo>
                    <a:pt x="5591173" y="84545"/>
                  </a:lnTo>
                  <a:lnTo>
                    <a:pt x="5591174" y="90487"/>
                  </a:lnTo>
                  <a:lnTo>
                    <a:pt x="5591174" y="1100137"/>
                  </a:lnTo>
                  <a:lnTo>
                    <a:pt x="5584285" y="1134764"/>
                  </a:lnTo>
                  <a:lnTo>
                    <a:pt x="5582012" y="1140254"/>
                  </a:lnTo>
                  <a:lnTo>
                    <a:pt x="5579224" y="1145468"/>
                  </a:lnTo>
                  <a:lnTo>
                    <a:pt x="5575923" y="1150409"/>
                  </a:lnTo>
                  <a:lnTo>
                    <a:pt x="5572623" y="1155349"/>
                  </a:lnTo>
                  <a:lnTo>
                    <a:pt x="5568872" y="1159919"/>
                  </a:lnTo>
                  <a:lnTo>
                    <a:pt x="5564671" y="1164121"/>
                  </a:lnTo>
                  <a:lnTo>
                    <a:pt x="5560470" y="1168322"/>
                  </a:lnTo>
                  <a:lnTo>
                    <a:pt x="5524165" y="1187726"/>
                  </a:lnTo>
                  <a:lnTo>
                    <a:pt x="5518339" y="1188885"/>
                  </a:lnTo>
                  <a:lnTo>
                    <a:pt x="5512513" y="1190044"/>
                  </a:lnTo>
                  <a:lnTo>
                    <a:pt x="5506628" y="1190624"/>
                  </a:lnTo>
                  <a:lnTo>
                    <a:pt x="5500687" y="1190624"/>
                  </a:lnTo>
                  <a:lnTo>
                    <a:pt x="90487" y="1190624"/>
                  </a:lnTo>
                  <a:lnTo>
                    <a:pt x="84545" y="1190624"/>
                  </a:lnTo>
                  <a:lnTo>
                    <a:pt x="78661" y="1190044"/>
                  </a:lnTo>
                  <a:lnTo>
                    <a:pt x="72833" y="1188885"/>
                  </a:lnTo>
                  <a:lnTo>
                    <a:pt x="67006" y="1187726"/>
                  </a:lnTo>
                  <a:lnTo>
                    <a:pt x="30704" y="1168322"/>
                  </a:lnTo>
                  <a:lnTo>
                    <a:pt x="26503" y="1164121"/>
                  </a:lnTo>
                  <a:lnTo>
                    <a:pt x="22301" y="1159919"/>
                  </a:lnTo>
                  <a:lnTo>
                    <a:pt x="2896" y="1123617"/>
                  </a:lnTo>
                  <a:lnTo>
                    <a:pt x="1738" y="1117790"/>
                  </a:lnTo>
                  <a:lnTo>
                    <a:pt x="579" y="1111962"/>
                  </a:lnTo>
                  <a:lnTo>
                    <a:pt x="0" y="1106078"/>
                  </a:lnTo>
                  <a:lnTo>
                    <a:pt x="0" y="11001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Rectangle 3">
            <a:extLst>
              <a:ext uri="{FF2B5EF4-FFF2-40B4-BE49-F238E27FC236}">
                <a16:creationId xmlns:a16="http://schemas.microsoft.com/office/drawing/2014/main" id="{AD116C24-B2E3-B3D5-2C8F-4F99CAE12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3233247"/>
            <a:ext cx="5591175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User Benefits</a:t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1100" dirty="0">
                <a:solidFill>
                  <a:schemeClr val="tx1"/>
                </a:solidFill>
                <a:latin typeface="Arial" panose="020B0604020202020204" pitchFamily="34" charset="0"/>
              </a:rPr>
              <a:t>1.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time by finding the most suitable garage quickly.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2.Reduces uncertainty with predicted repair duration.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3.Improves trust through progress tracking and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4.Provides emergency support via mechanic dispatch/towing.</a:t>
            </a:r>
          </a:p>
        </p:txBody>
      </p:sp>
      <p:pic>
        <p:nvPicPr>
          <p:cNvPr id="56" name="Picture 5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DAB009-7DAC-C036-F0B3-22768DFAB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572" y="158819"/>
            <a:ext cx="7018628" cy="627891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4E7B9D-122E-3668-C030-67EAFA1114D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59480" y="6535054"/>
            <a:ext cx="8732520" cy="342900"/>
          </a:xfrm>
        </p:spPr>
        <p:txBody>
          <a:bodyPr/>
          <a:lstStyle/>
          <a:p>
            <a:r>
              <a:rPr lang="en-GB" dirty="0"/>
              <a:t>IT22229434  |  </a:t>
            </a:r>
            <a:r>
              <a:rPr lang="en-GB" dirty="0" err="1"/>
              <a:t>Denuwan</a:t>
            </a:r>
            <a:r>
              <a:rPr lang="en-GB" dirty="0"/>
              <a:t> P.M.K  |  25-26J-396			 08/09/2025 	</a:t>
            </a:r>
          </a:p>
          <a:p>
            <a:r>
              <a:rPr lang="en-GB" dirty="0"/>
              <a:t>
</a:t>
            </a:r>
          </a:p>
          <a:p>
            <a:r>
              <a:rPr lang="en-GB" dirty="0"/>
              <a:t>
</a:t>
            </a:r>
            <a:endParaRPr lang="en-LK" dirty="0"/>
          </a:p>
        </p:txBody>
      </p:sp>
      <p:pic>
        <p:nvPicPr>
          <p:cNvPr id="10" name="Picture 9" descr="A close up of a sign&#10;&#10;AI-generated content may be incorrect.">
            <a:extLst>
              <a:ext uri="{FF2B5EF4-FFF2-40B4-BE49-F238E27FC236}">
                <a16:creationId xmlns:a16="http://schemas.microsoft.com/office/drawing/2014/main" id="{1D115CD6-ABE3-7964-2EBB-1021B86A1F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E88D0-70EE-0AE0-2673-179A985E5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person in a white shirt and blue tie&#10;&#10;AI-generated content may be incorrect.">
            <a:extLst>
              <a:ext uri="{FF2B5EF4-FFF2-40B4-BE49-F238E27FC236}">
                <a16:creationId xmlns:a16="http://schemas.microsoft.com/office/drawing/2014/main" id="{2EF3D861-A230-E3B7-BF47-3D03A0942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324" y="10886"/>
            <a:ext cx="2165162" cy="2165162"/>
          </a:xfrm>
          <a:prstGeom prst="rect">
            <a:avLst/>
          </a:prstGeom>
        </p:spPr>
      </p:pic>
      <p:sp>
        <p:nvSpPr>
          <p:cNvPr id="43" name="object 20">
            <a:extLst>
              <a:ext uri="{FF2B5EF4-FFF2-40B4-BE49-F238E27FC236}">
                <a16:creationId xmlns:a16="http://schemas.microsoft.com/office/drawing/2014/main" id="{050C6D74-A7BD-AF45-EB7E-C89B7D7B98E8}"/>
              </a:ext>
            </a:extLst>
          </p:cNvPr>
          <p:cNvSpPr/>
          <p:nvPr/>
        </p:nvSpPr>
        <p:spPr>
          <a:xfrm>
            <a:off x="5257799" y="3896769"/>
            <a:ext cx="2251623" cy="485122"/>
          </a:xfrm>
          <a:custGeom>
            <a:avLst/>
            <a:gdLst/>
            <a:ahLst/>
            <a:cxnLst/>
            <a:rect l="l" t="t" r="r" b="b"/>
            <a:pathLst>
              <a:path w="5410200" h="4038600">
                <a:moveTo>
                  <a:pt x="5339002" y="4038599"/>
                </a:moveTo>
                <a:lnTo>
                  <a:pt x="71196" y="4038599"/>
                </a:lnTo>
                <a:lnTo>
                  <a:pt x="66241" y="4038110"/>
                </a:lnTo>
                <a:lnTo>
                  <a:pt x="29705" y="4022977"/>
                </a:lnTo>
                <a:lnTo>
                  <a:pt x="3885" y="3986937"/>
                </a:lnTo>
                <a:lnTo>
                  <a:pt x="0" y="3967402"/>
                </a:lnTo>
                <a:lnTo>
                  <a:pt x="0" y="3962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339002" y="0"/>
                </a:lnTo>
                <a:lnTo>
                  <a:pt x="5380493" y="15621"/>
                </a:lnTo>
                <a:lnTo>
                  <a:pt x="5406312" y="51661"/>
                </a:lnTo>
                <a:lnTo>
                  <a:pt x="5410199" y="71196"/>
                </a:lnTo>
                <a:lnTo>
                  <a:pt x="5410199" y="3967402"/>
                </a:lnTo>
                <a:lnTo>
                  <a:pt x="5394577" y="4008893"/>
                </a:lnTo>
                <a:lnTo>
                  <a:pt x="5358537" y="4034713"/>
                </a:lnTo>
                <a:lnTo>
                  <a:pt x="5343957" y="4038110"/>
                </a:lnTo>
                <a:lnTo>
                  <a:pt x="5339002" y="40385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BA20AE6A-EE34-BE74-74C2-49910F0C66CA}"/>
              </a:ext>
            </a:extLst>
          </p:cNvPr>
          <p:cNvSpPr/>
          <p:nvPr/>
        </p:nvSpPr>
        <p:spPr>
          <a:xfrm>
            <a:off x="5349140" y="4950153"/>
            <a:ext cx="2251623" cy="485122"/>
          </a:xfrm>
          <a:custGeom>
            <a:avLst/>
            <a:gdLst/>
            <a:ahLst/>
            <a:cxnLst/>
            <a:rect l="l" t="t" r="r" b="b"/>
            <a:pathLst>
              <a:path w="5410200" h="4038600">
                <a:moveTo>
                  <a:pt x="5339002" y="4038599"/>
                </a:moveTo>
                <a:lnTo>
                  <a:pt x="71196" y="4038599"/>
                </a:lnTo>
                <a:lnTo>
                  <a:pt x="66241" y="4038110"/>
                </a:lnTo>
                <a:lnTo>
                  <a:pt x="29705" y="4022977"/>
                </a:lnTo>
                <a:lnTo>
                  <a:pt x="3885" y="3986937"/>
                </a:lnTo>
                <a:lnTo>
                  <a:pt x="0" y="3967402"/>
                </a:lnTo>
                <a:lnTo>
                  <a:pt x="0" y="3962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339002" y="0"/>
                </a:lnTo>
                <a:lnTo>
                  <a:pt x="5380493" y="15621"/>
                </a:lnTo>
                <a:lnTo>
                  <a:pt x="5406312" y="51661"/>
                </a:lnTo>
                <a:lnTo>
                  <a:pt x="5410199" y="71196"/>
                </a:lnTo>
                <a:lnTo>
                  <a:pt x="5410199" y="3967402"/>
                </a:lnTo>
                <a:lnTo>
                  <a:pt x="5394577" y="4008893"/>
                </a:lnTo>
                <a:lnTo>
                  <a:pt x="5358537" y="4034713"/>
                </a:lnTo>
                <a:lnTo>
                  <a:pt x="5343957" y="4038110"/>
                </a:lnTo>
                <a:lnTo>
                  <a:pt x="5339002" y="40385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605A43E-0AD2-DFE1-EC80-097D2D9D2A20}"/>
              </a:ext>
            </a:extLst>
          </p:cNvPr>
          <p:cNvSpPr/>
          <p:nvPr/>
        </p:nvSpPr>
        <p:spPr>
          <a:xfrm>
            <a:off x="838200" y="2798757"/>
            <a:ext cx="85344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/>
              <a:t>VEHICLE MILEAGE INTEGRITY AND </a:t>
            </a:r>
          </a:p>
          <a:p>
            <a:r>
              <a:rPr lang="en-US" sz="3600" b="1" dirty="0"/>
              <a:t>FRAUD DETECTION SYSTEM</a:t>
            </a:r>
            <a:endParaRPr lang="en-LK" sz="3600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951CFD41-6159-8BA4-4D8C-1B24A025ECD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368040" y="6459999"/>
            <a:ext cx="8534400" cy="307777"/>
          </a:xfrm>
          <a:noFill/>
          <a:ln>
            <a:noFill/>
          </a:ln>
        </p:spPr>
        <p:txBody>
          <a:bodyPr/>
          <a:lstStyle/>
          <a:p>
            <a:r>
              <a:rPr lang="en-GB" sz="2000" dirty="0"/>
              <a:t>IT22552556  |  Deshan P.H.P  |  25-26J-396		 </a:t>
            </a:r>
            <a:r>
              <a:rPr lang="en-GB" dirty="0"/>
              <a:t>08/09/2025</a:t>
            </a:r>
            <a:endParaRPr lang="en-LK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4570029-9E97-B278-A6E2-893BC61C7971}"/>
              </a:ext>
            </a:extLst>
          </p:cNvPr>
          <p:cNvSpPr txBox="1"/>
          <p:nvPr/>
        </p:nvSpPr>
        <p:spPr>
          <a:xfrm>
            <a:off x="990600" y="42899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Specialization: Information Technology</a:t>
            </a:r>
          </a:p>
        </p:txBody>
      </p:sp>
      <p:pic>
        <p:nvPicPr>
          <p:cNvPr id="3" name="Picture 2" descr="A close up of a sign&#10;&#10;AI-generated content may be incorrect.">
            <a:extLst>
              <a:ext uri="{FF2B5EF4-FFF2-40B4-BE49-F238E27FC236}">
                <a16:creationId xmlns:a16="http://schemas.microsoft.com/office/drawing/2014/main" id="{F30F9596-14D4-8625-9F13-D8FF7F44B1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3048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0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596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Introduction</a:t>
            </a:r>
            <a:r>
              <a:rPr sz="2700" spc="-65" dirty="0"/>
              <a:t> </a:t>
            </a:r>
            <a:r>
              <a:rPr sz="2700" dirty="0"/>
              <a:t>to</a:t>
            </a:r>
            <a:r>
              <a:rPr sz="2700" spc="-60" dirty="0"/>
              <a:t> </a:t>
            </a:r>
            <a:r>
              <a:rPr sz="2700" dirty="0"/>
              <a:t>the</a:t>
            </a:r>
            <a:r>
              <a:rPr sz="2700" spc="-60" dirty="0"/>
              <a:t> </a:t>
            </a:r>
            <a:r>
              <a:rPr sz="2700" spc="-10" dirty="0"/>
              <a:t>Problem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368299" y="1092200"/>
            <a:ext cx="2511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Real-World</a:t>
            </a:r>
            <a:r>
              <a:rPr sz="1800" b="1" spc="-7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Challenges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0999" y="1562099"/>
            <a:ext cx="2085975" cy="1657350"/>
            <a:chOff x="380999" y="1562099"/>
            <a:chExt cx="2085975" cy="1657350"/>
          </a:xfrm>
        </p:grpSpPr>
        <p:sp>
          <p:nvSpPr>
            <p:cNvPr id="6" name="object 6"/>
            <p:cNvSpPr/>
            <p:nvPr/>
          </p:nvSpPr>
          <p:spPr>
            <a:xfrm>
              <a:off x="385762" y="1566862"/>
              <a:ext cx="2076450" cy="1647825"/>
            </a:xfrm>
            <a:custGeom>
              <a:avLst/>
              <a:gdLst/>
              <a:ahLst/>
              <a:cxnLst/>
              <a:rect l="l" t="t" r="r" b="b"/>
              <a:pathLst>
                <a:path w="2076450" h="1647825">
                  <a:moveTo>
                    <a:pt x="1991903" y="1647824"/>
                  </a:moveTo>
                  <a:lnTo>
                    <a:pt x="84545" y="1647824"/>
                  </a:lnTo>
                  <a:lnTo>
                    <a:pt x="78661" y="1647244"/>
                  </a:lnTo>
                  <a:lnTo>
                    <a:pt x="35275" y="1629273"/>
                  </a:lnTo>
                  <a:lnTo>
                    <a:pt x="9161" y="1597454"/>
                  </a:lnTo>
                  <a:lnTo>
                    <a:pt x="0" y="1563278"/>
                  </a:lnTo>
                  <a:lnTo>
                    <a:pt x="0" y="15573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1991903" y="0"/>
                  </a:lnTo>
                  <a:lnTo>
                    <a:pt x="2031294" y="11948"/>
                  </a:lnTo>
                  <a:lnTo>
                    <a:pt x="2064500" y="45155"/>
                  </a:lnTo>
                  <a:lnTo>
                    <a:pt x="2076449" y="84545"/>
                  </a:lnTo>
                  <a:lnTo>
                    <a:pt x="2076449" y="1563278"/>
                  </a:lnTo>
                  <a:lnTo>
                    <a:pt x="2064500" y="1602669"/>
                  </a:lnTo>
                  <a:lnTo>
                    <a:pt x="2031293" y="1635875"/>
                  </a:lnTo>
                  <a:lnTo>
                    <a:pt x="1997788" y="1647244"/>
                  </a:lnTo>
                  <a:lnTo>
                    <a:pt x="1991903" y="1647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762" y="1566862"/>
              <a:ext cx="2076450" cy="1647825"/>
            </a:xfrm>
            <a:custGeom>
              <a:avLst/>
              <a:gdLst/>
              <a:ahLst/>
              <a:cxnLst/>
              <a:rect l="l" t="t" r="r" b="b"/>
              <a:pathLst>
                <a:path w="2076450" h="1647825">
                  <a:moveTo>
                    <a:pt x="0" y="1557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1985962" y="0"/>
                  </a:lnTo>
                  <a:lnTo>
                    <a:pt x="1991903" y="0"/>
                  </a:lnTo>
                  <a:lnTo>
                    <a:pt x="1997788" y="579"/>
                  </a:lnTo>
                  <a:lnTo>
                    <a:pt x="2003615" y="1738"/>
                  </a:lnTo>
                  <a:lnTo>
                    <a:pt x="2009442" y="2897"/>
                  </a:lnTo>
                  <a:lnTo>
                    <a:pt x="2015100" y="4614"/>
                  </a:lnTo>
                  <a:lnTo>
                    <a:pt x="2020590" y="6887"/>
                  </a:lnTo>
                  <a:lnTo>
                    <a:pt x="2026079" y="9161"/>
                  </a:lnTo>
                  <a:lnTo>
                    <a:pt x="2031294" y="11948"/>
                  </a:lnTo>
                  <a:lnTo>
                    <a:pt x="2036234" y="15249"/>
                  </a:lnTo>
                  <a:lnTo>
                    <a:pt x="2041174" y="18550"/>
                  </a:lnTo>
                  <a:lnTo>
                    <a:pt x="2061199" y="40215"/>
                  </a:lnTo>
                  <a:lnTo>
                    <a:pt x="2064500" y="45155"/>
                  </a:lnTo>
                  <a:lnTo>
                    <a:pt x="2067287" y="50369"/>
                  </a:lnTo>
                  <a:lnTo>
                    <a:pt x="2069561" y="55859"/>
                  </a:lnTo>
                  <a:lnTo>
                    <a:pt x="2071835" y="61348"/>
                  </a:lnTo>
                  <a:lnTo>
                    <a:pt x="2073551" y="67006"/>
                  </a:lnTo>
                  <a:lnTo>
                    <a:pt x="2074710" y="72834"/>
                  </a:lnTo>
                  <a:lnTo>
                    <a:pt x="2075870" y="78661"/>
                  </a:lnTo>
                  <a:lnTo>
                    <a:pt x="2076449" y="84545"/>
                  </a:lnTo>
                  <a:lnTo>
                    <a:pt x="2076449" y="90487"/>
                  </a:lnTo>
                  <a:lnTo>
                    <a:pt x="2076449" y="1557337"/>
                  </a:lnTo>
                  <a:lnTo>
                    <a:pt x="2076449" y="1563278"/>
                  </a:lnTo>
                  <a:lnTo>
                    <a:pt x="2075870" y="1569163"/>
                  </a:lnTo>
                  <a:lnTo>
                    <a:pt x="2061199" y="1607609"/>
                  </a:lnTo>
                  <a:lnTo>
                    <a:pt x="2057898" y="1612549"/>
                  </a:lnTo>
                  <a:lnTo>
                    <a:pt x="2036234" y="1632574"/>
                  </a:lnTo>
                  <a:lnTo>
                    <a:pt x="2031293" y="1635875"/>
                  </a:lnTo>
                  <a:lnTo>
                    <a:pt x="2026079" y="1638662"/>
                  </a:lnTo>
                  <a:lnTo>
                    <a:pt x="2020590" y="1640936"/>
                  </a:lnTo>
                  <a:lnTo>
                    <a:pt x="2015100" y="1643210"/>
                  </a:lnTo>
                  <a:lnTo>
                    <a:pt x="2009442" y="1644927"/>
                  </a:lnTo>
                  <a:lnTo>
                    <a:pt x="2003615" y="1646085"/>
                  </a:lnTo>
                  <a:lnTo>
                    <a:pt x="1997788" y="1647244"/>
                  </a:lnTo>
                  <a:lnTo>
                    <a:pt x="1991903" y="1647824"/>
                  </a:lnTo>
                  <a:lnTo>
                    <a:pt x="1985962" y="1647824"/>
                  </a:lnTo>
                  <a:lnTo>
                    <a:pt x="90487" y="1647824"/>
                  </a:lnTo>
                  <a:lnTo>
                    <a:pt x="84545" y="1647824"/>
                  </a:lnTo>
                  <a:lnTo>
                    <a:pt x="78661" y="1647244"/>
                  </a:lnTo>
                  <a:lnTo>
                    <a:pt x="72834" y="1646085"/>
                  </a:lnTo>
                  <a:lnTo>
                    <a:pt x="67006" y="1644927"/>
                  </a:lnTo>
                  <a:lnTo>
                    <a:pt x="61348" y="1643210"/>
                  </a:lnTo>
                  <a:lnTo>
                    <a:pt x="55859" y="1640936"/>
                  </a:lnTo>
                  <a:lnTo>
                    <a:pt x="50370" y="1638662"/>
                  </a:lnTo>
                  <a:lnTo>
                    <a:pt x="45155" y="1635875"/>
                  </a:lnTo>
                  <a:lnTo>
                    <a:pt x="40215" y="1632574"/>
                  </a:lnTo>
                  <a:lnTo>
                    <a:pt x="35275" y="1629273"/>
                  </a:lnTo>
                  <a:lnTo>
                    <a:pt x="30704" y="1625522"/>
                  </a:lnTo>
                  <a:lnTo>
                    <a:pt x="26503" y="1621321"/>
                  </a:lnTo>
                  <a:lnTo>
                    <a:pt x="22301" y="1617120"/>
                  </a:lnTo>
                  <a:lnTo>
                    <a:pt x="18550" y="1612549"/>
                  </a:lnTo>
                  <a:lnTo>
                    <a:pt x="15249" y="1607609"/>
                  </a:lnTo>
                  <a:lnTo>
                    <a:pt x="11948" y="1602669"/>
                  </a:lnTo>
                  <a:lnTo>
                    <a:pt x="0" y="1563278"/>
                  </a:lnTo>
                  <a:lnTo>
                    <a:pt x="0" y="15573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392" y="1969044"/>
            <a:ext cx="1782445" cy="89026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Vehicle</a:t>
            </a:r>
            <a:r>
              <a:rPr sz="1350" spc="-7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Breakdowns</a:t>
            </a:r>
            <a:endParaRPr sz="1350">
              <a:latin typeface="Arial"/>
              <a:cs typeface="Arial"/>
            </a:endParaRPr>
          </a:p>
          <a:p>
            <a:pPr marL="12700" marR="5080" algn="ctr">
              <a:lnSpc>
                <a:spcPct val="119000"/>
              </a:lnSpc>
              <a:spcBef>
                <a:spcPts val="16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Unpredictable</a:t>
            </a:r>
            <a:r>
              <a:rPr sz="105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failures</a:t>
            </a:r>
            <a:r>
              <a:rPr sz="105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leading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inconvenience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safety concerns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19374" y="1562099"/>
            <a:ext cx="2095500" cy="1657350"/>
            <a:chOff x="2619374" y="1562099"/>
            <a:chExt cx="2095500" cy="1657350"/>
          </a:xfrm>
        </p:grpSpPr>
        <p:sp>
          <p:nvSpPr>
            <p:cNvPr id="10" name="object 10"/>
            <p:cNvSpPr/>
            <p:nvPr/>
          </p:nvSpPr>
          <p:spPr>
            <a:xfrm>
              <a:off x="2624136" y="1566862"/>
              <a:ext cx="2085975" cy="1647825"/>
            </a:xfrm>
            <a:custGeom>
              <a:avLst/>
              <a:gdLst/>
              <a:ahLst/>
              <a:cxnLst/>
              <a:rect l="l" t="t" r="r" b="b"/>
              <a:pathLst>
                <a:path w="2085975" h="1647825">
                  <a:moveTo>
                    <a:pt x="2001428" y="1647824"/>
                  </a:moveTo>
                  <a:lnTo>
                    <a:pt x="84545" y="1647824"/>
                  </a:lnTo>
                  <a:lnTo>
                    <a:pt x="78661" y="1647244"/>
                  </a:lnTo>
                  <a:lnTo>
                    <a:pt x="35275" y="1629273"/>
                  </a:lnTo>
                  <a:lnTo>
                    <a:pt x="9161" y="1597454"/>
                  </a:lnTo>
                  <a:lnTo>
                    <a:pt x="0" y="1563278"/>
                  </a:lnTo>
                  <a:lnTo>
                    <a:pt x="0" y="15573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001428" y="0"/>
                  </a:lnTo>
                  <a:lnTo>
                    <a:pt x="2040819" y="11948"/>
                  </a:lnTo>
                  <a:lnTo>
                    <a:pt x="2074025" y="45155"/>
                  </a:lnTo>
                  <a:lnTo>
                    <a:pt x="2085974" y="84545"/>
                  </a:lnTo>
                  <a:lnTo>
                    <a:pt x="2085974" y="1563278"/>
                  </a:lnTo>
                  <a:lnTo>
                    <a:pt x="2074025" y="1602669"/>
                  </a:lnTo>
                  <a:lnTo>
                    <a:pt x="2040819" y="1635875"/>
                  </a:lnTo>
                  <a:lnTo>
                    <a:pt x="2007313" y="1647244"/>
                  </a:lnTo>
                  <a:lnTo>
                    <a:pt x="2001428" y="1647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4136" y="1566862"/>
              <a:ext cx="2085975" cy="1647825"/>
            </a:xfrm>
            <a:custGeom>
              <a:avLst/>
              <a:gdLst/>
              <a:ahLst/>
              <a:cxnLst/>
              <a:rect l="l" t="t" r="r" b="b"/>
              <a:pathLst>
                <a:path w="2085975" h="1647825">
                  <a:moveTo>
                    <a:pt x="0" y="1557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1995487" y="0"/>
                  </a:lnTo>
                  <a:lnTo>
                    <a:pt x="2001428" y="0"/>
                  </a:lnTo>
                  <a:lnTo>
                    <a:pt x="2007313" y="579"/>
                  </a:lnTo>
                  <a:lnTo>
                    <a:pt x="2013140" y="1738"/>
                  </a:lnTo>
                  <a:lnTo>
                    <a:pt x="2018967" y="2897"/>
                  </a:lnTo>
                  <a:lnTo>
                    <a:pt x="2024625" y="4614"/>
                  </a:lnTo>
                  <a:lnTo>
                    <a:pt x="2030115" y="6887"/>
                  </a:lnTo>
                  <a:lnTo>
                    <a:pt x="2035604" y="9161"/>
                  </a:lnTo>
                  <a:lnTo>
                    <a:pt x="2040819" y="11948"/>
                  </a:lnTo>
                  <a:lnTo>
                    <a:pt x="2045759" y="15249"/>
                  </a:lnTo>
                  <a:lnTo>
                    <a:pt x="2050699" y="18550"/>
                  </a:lnTo>
                  <a:lnTo>
                    <a:pt x="2055270" y="22301"/>
                  </a:lnTo>
                  <a:lnTo>
                    <a:pt x="2079086" y="55859"/>
                  </a:lnTo>
                  <a:lnTo>
                    <a:pt x="2081360" y="61348"/>
                  </a:lnTo>
                  <a:lnTo>
                    <a:pt x="2085975" y="90487"/>
                  </a:lnTo>
                  <a:lnTo>
                    <a:pt x="2085975" y="1557337"/>
                  </a:lnTo>
                  <a:lnTo>
                    <a:pt x="2079086" y="1591965"/>
                  </a:lnTo>
                  <a:lnTo>
                    <a:pt x="2076812" y="1597454"/>
                  </a:lnTo>
                  <a:lnTo>
                    <a:pt x="2050699" y="1629273"/>
                  </a:lnTo>
                  <a:lnTo>
                    <a:pt x="2045759" y="1632574"/>
                  </a:lnTo>
                  <a:lnTo>
                    <a:pt x="2040819" y="1635875"/>
                  </a:lnTo>
                  <a:lnTo>
                    <a:pt x="2035604" y="1638662"/>
                  </a:lnTo>
                  <a:lnTo>
                    <a:pt x="2030115" y="1640936"/>
                  </a:lnTo>
                  <a:lnTo>
                    <a:pt x="2024625" y="1643210"/>
                  </a:lnTo>
                  <a:lnTo>
                    <a:pt x="2018967" y="1644927"/>
                  </a:lnTo>
                  <a:lnTo>
                    <a:pt x="2013140" y="1646085"/>
                  </a:lnTo>
                  <a:lnTo>
                    <a:pt x="2007313" y="1647244"/>
                  </a:lnTo>
                  <a:lnTo>
                    <a:pt x="2001428" y="1647824"/>
                  </a:lnTo>
                  <a:lnTo>
                    <a:pt x="1995487" y="1647824"/>
                  </a:lnTo>
                  <a:lnTo>
                    <a:pt x="90487" y="1647824"/>
                  </a:lnTo>
                  <a:lnTo>
                    <a:pt x="84545" y="1647824"/>
                  </a:lnTo>
                  <a:lnTo>
                    <a:pt x="78661" y="1647244"/>
                  </a:lnTo>
                  <a:lnTo>
                    <a:pt x="72834" y="1646085"/>
                  </a:lnTo>
                  <a:lnTo>
                    <a:pt x="67006" y="1644927"/>
                  </a:lnTo>
                  <a:lnTo>
                    <a:pt x="61348" y="1643210"/>
                  </a:lnTo>
                  <a:lnTo>
                    <a:pt x="55859" y="1640936"/>
                  </a:lnTo>
                  <a:lnTo>
                    <a:pt x="50370" y="1638662"/>
                  </a:lnTo>
                  <a:lnTo>
                    <a:pt x="45155" y="1635875"/>
                  </a:lnTo>
                  <a:lnTo>
                    <a:pt x="40215" y="1632574"/>
                  </a:lnTo>
                  <a:lnTo>
                    <a:pt x="35275" y="1629273"/>
                  </a:lnTo>
                  <a:lnTo>
                    <a:pt x="30704" y="1625522"/>
                  </a:lnTo>
                  <a:lnTo>
                    <a:pt x="26503" y="1621321"/>
                  </a:lnTo>
                  <a:lnTo>
                    <a:pt x="22302" y="1617120"/>
                  </a:lnTo>
                  <a:lnTo>
                    <a:pt x="18550" y="1612549"/>
                  </a:lnTo>
                  <a:lnTo>
                    <a:pt x="15249" y="1607609"/>
                  </a:lnTo>
                  <a:lnTo>
                    <a:pt x="11948" y="1602669"/>
                  </a:lnTo>
                  <a:lnTo>
                    <a:pt x="9161" y="1597454"/>
                  </a:lnTo>
                  <a:lnTo>
                    <a:pt x="6887" y="1591965"/>
                  </a:lnTo>
                  <a:lnTo>
                    <a:pt x="4614" y="1586475"/>
                  </a:lnTo>
                  <a:lnTo>
                    <a:pt x="2897" y="1580817"/>
                  </a:lnTo>
                  <a:lnTo>
                    <a:pt x="1738" y="1574990"/>
                  </a:lnTo>
                  <a:lnTo>
                    <a:pt x="579" y="1569163"/>
                  </a:lnTo>
                  <a:lnTo>
                    <a:pt x="0" y="1563278"/>
                  </a:lnTo>
                  <a:lnTo>
                    <a:pt x="0" y="15573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05199" y="1724024"/>
              <a:ext cx="323849" cy="34289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775892" y="2088514"/>
            <a:ext cx="1782445" cy="960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" marR="78105" algn="ctr">
              <a:lnSpc>
                <a:spcPct val="129600"/>
              </a:lnSpc>
              <a:spcBef>
                <a:spcPts val="10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Unpredictable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Repair Costs</a:t>
            </a:r>
            <a:endParaRPr sz="1350">
              <a:latin typeface="Arial"/>
              <a:cs typeface="Arial"/>
            </a:endParaRPr>
          </a:p>
          <a:p>
            <a:pPr marL="12700" marR="5080" algn="ctr">
              <a:lnSpc>
                <a:spcPct val="119000"/>
              </a:lnSpc>
              <a:spcBef>
                <a:spcPts val="16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40%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variation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across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garages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creates</a:t>
            </a:r>
            <a:r>
              <a:rPr sz="105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budgeting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difficulties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867274" y="1562099"/>
            <a:ext cx="2085975" cy="1657350"/>
            <a:chOff x="4867274" y="1562099"/>
            <a:chExt cx="2085975" cy="1657350"/>
          </a:xfrm>
        </p:grpSpPr>
        <p:sp>
          <p:nvSpPr>
            <p:cNvPr id="15" name="object 15"/>
            <p:cNvSpPr/>
            <p:nvPr/>
          </p:nvSpPr>
          <p:spPr>
            <a:xfrm>
              <a:off x="4872036" y="1566862"/>
              <a:ext cx="2076450" cy="1647825"/>
            </a:xfrm>
            <a:custGeom>
              <a:avLst/>
              <a:gdLst/>
              <a:ahLst/>
              <a:cxnLst/>
              <a:rect l="l" t="t" r="r" b="b"/>
              <a:pathLst>
                <a:path w="2076450" h="1647825">
                  <a:moveTo>
                    <a:pt x="1991904" y="1647824"/>
                  </a:moveTo>
                  <a:lnTo>
                    <a:pt x="84546" y="1647824"/>
                  </a:lnTo>
                  <a:lnTo>
                    <a:pt x="78661" y="1647244"/>
                  </a:lnTo>
                  <a:lnTo>
                    <a:pt x="35275" y="1629273"/>
                  </a:lnTo>
                  <a:lnTo>
                    <a:pt x="9161" y="1597454"/>
                  </a:lnTo>
                  <a:lnTo>
                    <a:pt x="0" y="1563278"/>
                  </a:lnTo>
                  <a:lnTo>
                    <a:pt x="0" y="1557337"/>
                  </a:lnTo>
                  <a:lnTo>
                    <a:pt x="0" y="84545"/>
                  </a:lnTo>
                  <a:lnTo>
                    <a:pt x="11949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1991904" y="0"/>
                  </a:lnTo>
                  <a:lnTo>
                    <a:pt x="2031294" y="11948"/>
                  </a:lnTo>
                  <a:lnTo>
                    <a:pt x="2064500" y="45155"/>
                  </a:lnTo>
                  <a:lnTo>
                    <a:pt x="2076450" y="84545"/>
                  </a:lnTo>
                  <a:lnTo>
                    <a:pt x="2076450" y="1563278"/>
                  </a:lnTo>
                  <a:lnTo>
                    <a:pt x="2064501" y="1602669"/>
                  </a:lnTo>
                  <a:lnTo>
                    <a:pt x="2031294" y="1635875"/>
                  </a:lnTo>
                  <a:lnTo>
                    <a:pt x="1997788" y="1647244"/>
                  </a:lnTo>
                  <a:lnTo>
                    <a:pt x="1991904" y="1647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2036" y="1566862"/>
              <a:ext cx="2076450" cy="1647825"/>
            </a:xfrm>
            <a:custGeom>
              <a:avLst/>
              <a:gdLst/>
              <a:ahLst/>
              <a:cxnLst/>
              <a:rect l="l" t="t" r="r" b="b"/>
              <a:pathLst>
                <a:path w="2076450" h="1647825">
                  <a:moveTo>
                    <a:pt x="0" y="1557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9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69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3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1985962" y="0"/>
                  </a:lnTo>
                  <a:lnTo>
                    <a:pt x="1991904" y="0"/>
                  </a:lnTo>
                  <a:lnTo>
                    <a:pt x="1997788" y="579"/>
                  </a:lnTo>
                  <a:lnTo>
                    <a:pt x="2003616" y="1738"/>
                  </a:lnTo>
                  <a:lnTo>
                    <a:pt x="2009443" y="2897"/>
                  </a:lnTo>
                  <a:lnTo>
                    <a:pt x="2015101" y="4614"/>
                  </a:lnTo>
                  <a:lnTo>
                    <a:pt x="2020590" y="6887"/>
                  </a:lnTo>
                  <a:lnTo>
                    <a:pt x="2026079" y="9161"/>
                  </a:lnTo>
                  <a:lnTo>
                    <a:pt x="2031294" y="11948"/>
                  </a:lnTo>
                  <a:lnTo>
                    <a:pt x="2036234" y="15249"/>
                  </a:lnTo>
                  <a:lnTo>
                    <a:pt x="2041174" y="18550"/>
                  </a:lnTo>
                  <a:lnTo>
                    <a:pt x="2045745" y="22301"/>
                  </a:lnTo>
                  <a:lnTo>
                    <a:pt x="2049947" y="26503"/>
                  </a:lnTo>
                  <a:lnTo>
                    <a:pt x="2054148" y="30704"/>
                  </a:lnTo>
                  <a:lnTo>
                    <a:pt x="2057899" y="35274"/>
                  </a:lnTo>
                  <a:lnTo>
                    <a:pt x="2061199" y="40215"/>
                  </a:lnTo>
                  <a:lnTo>
                    <a:pt x="2064500" y="45155"/>
                  </a:lnTo>
                  <a:lnTo>
                    <a:pt x="2067287" y="50369"/>
                  </a:lnTo>
                  <a:lnTo>
                    <a:pt x="2069561" y="55859"/>
                  </a:lnTo>
                  <a:lnTo>
                    <a:pt x="2071835" y="61348"/>
                  </a:lnTo>
                  <a:lnTo>
                    <a:pt x="2073552" y="67006"/>
                  </a:lnTo>
                  <a:lnTo>
                    <a:pt x="2074711" y="72834"/>
                  </a:lnTo>
                  <a:lnTo>
                    <a:pt x="2075870" y="78661"/>
                  </a:lnTo>
                  <a:lnTo>
                    <a:pt x="2076450" y="84545"/>
                  </a:lnTo>
                  <a:lnTo>
                    <a:pt x="2076450" y="90487"/>
                  </a:lnTo>
                  <a:lnTo>
                    <a:pt x="2076450" y="1557337"/>
                  </a:lnTo>
                  <a:lnTo>
                    <a:pt x="2076450" y="1563278"/>
                  </a:lnTo>
                  <a:lnTo>
                    <a:pt x="2075870" y="1569163"/>
                  </a:lnTo>
                  <a:lnTo>
                    <a:pt x="2074711" y="1574990"/>
                  </a:lnTo>
                  <a:lnTo>
                    <a:pt x="2073552" y="1580817"/>
                  </a:lnTo>
                  <a:lnTo>
                    <a:pt x="2054148" y="1617120"/>
                  </a:lnTo>
                  <a:lnTo>
                    <a:pt x="2049947" y="1621321"/>
                  </a:lnTo>
                  <a:lnTo>
                    <a:pt x="2045745" y="1625522"/>
                  </a:lnTo>
                  <a:lnTo>
                    <a:pt x="2041174" y="1629273"/>
                  </a:lnTo>
                  <a:lnTo>
                    <a:pt x="2036234" y="1632574"/>
                  </a:lnTo>
                  <a:lnTo>
                    <a:pt x="2031294" y="1635875"/>
                  </a:lnTo>
                  <a:lnTo>
                    <a:pt x="2026079" y="1638662"/>
                  </a:lnTo>
                  <a:lnTo>
                    <a:pt x="2020590" y="1640936"/>
                  </a:lnTo>
                  <a:lnTo>
                    <a:pt x="2015100" y="1643210"/>
                  </a:lnTo>
                  <a:lnTo>
                    <a:pt x="2009442" y="1644927"/>
                  </a:lnTo>
                  <a:lnTo>
                    <a:pt x="2003615" y="1646085"/>
                  </a:lnTo>
                  <a:lnTo>
                    <a:pt x="1997788" y="1647244"/>
                  </a:lnTo>
                  <a:lnTo>
                    <a:pt x="1991904" y="1647824"/>
                  </a:lnTo>
                  <a:lnTo>
                    <a:pt x="1985962" y="1647824"/>
                  </a:lnTo>
                  <a:lnTo>
                    <a:pt x="90487" y="1647824"/>
                  </a:lnTo>
                  <a:lnTo>
                    <a:pt x="55859" y="1640936"/>
                  </a:lnTo>
                  <a:lnTo>
                    <a:pt x="50369" y="1638662"/>
                  </a:lnTo>
                  <a:lnTo>
                    <a:pt x="45155" y="1635875"/>
                  </a:lnTo>
                  <a:lnTo>
                    <a:pt x="40215" y="1632574"/>
                  </a:lnTo>
                  <a:lnTo>
                    <a:pt x="35275" y="1629273"/>
                  </a:lnTo>
                  <a:lnTo>
                    <a:pt x="30704" y="1625522"/>
                  </a:lnTo>
                  <a:lnTo>
                    <a:pt x="26503" y="1621321"/>
                  </a:lnTo>
                  <a:lnTo>
                    <a:pt x="22301" y="1617120"/>
                  </a:lnTo>
                  <a:lnTo>
                    <a:pt x="18550" y="1612549"/>
                  </a:lnTo>
                  <a:lnTo>
                    <a:pt x="15249" y="1607609"/>
                  </a:lnTo>
                  <a:lnTo>
                    <a:pt x="11949" y="1602669"/>
                  </a:lnTo>
                  <a:lnTo>
                    <a:pt x="1738" y="1574990"/>
                  </a:lnTo>
                  <a:lnTo>
                    <a:pt x="579" y="1569163"/>
                  </a:lnTo>
                  <a:lnTo>
                    <a:pt x="0" y="1563278"/>
                  </a:lnTo>
                  <a:lnTo>
                    <a:pt x="0" y="15573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43574" y="1724024"/>
              <a:ext cx="323849" cy="34289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065612" y="2083344"/>
            <a:ext cx="1685925" cy="6997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Mileage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Fraud</a:t>
            </a:r>
            <a:endParaRPr sz="1350">
              <a:latin typeface="Arial"/>
              <a:cs typeface="Arial"/>
            </a:endParaRPr>
          </a:p>
          <a:p>
            <a:pPr marL="12700" marR="5080" algn="ctr">
              <a:lnSpc>
                <a:spcPct val="119000"/>
              </a:lnSpc>
              <a:spcBef>
                <a:spcPts val="16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Affects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30%</a:t>
            </a:r>
            <a:r>
              <a:rPr sz="105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used</a:t>
            </a:r>
            <a:r>
              <a:rPr sz="105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cars</a:t>
            </a:r>
            <a:r>
              <a:rPr sz="105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in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EU,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causing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financial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losses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80999" y="3448049"/>
            <a:ext cx="3209925" cy="781050"/>
            <a:chOff x="380999" y="3448049"/>
            <a:chExt cx="3209925" cy="781050"/>
          </a:xfrm>
        </p:grpSpPr>
        <p:sp>
          <p:nvSpPr>
            <p:cNvPr id="20" name="object 20"/>
            <p:cNvSpPr/>
            <p:nvPr/>
          </p:nvSpPr>
          <p:spPr>
            <a:xfrm>
              <a:off x="385762" y="3452812"/>
              <a:ext cx="3200400" cy="771525"/>
            </a:xfrm>
            <a:custGeom>
              <a:avLst/>
              <a:gdLst/>
              <a:ahLst/>
              <a:cxnLst/>
              <a:rect l="l" t="t" r="r" b="b"/>
              <a:pathLst>
                <a:path w="3200400" h="771525">
                  <a:moveTo>
                    <a:pt x="3115853" y="771524"/>
                  </a:moveTo>
                  <a:lnTo>
                    <a:pt x="84545" y="771524"/>
                  </a:lnTo>
                  <a:lnTo>
                    <a:pt x="78661" y="770945"/>
                  </a:lnTo>
                  <a:lnTo>
                    <a:pt x="35275" y="752973"/>
                  </a:lnTo>
                  <a:lnTo>
                    <a:pt x="9161" y="721154"/>
                  </a:lnTo>
                  <a:lnTo>
                    <a:pt x="0" y="686978"/>
                  </a:lnTo>
                  <a:lnTo>
                    <a:pt x="0" y="6810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115853" y="0"/>
                  </a:lnTo>
                  <a:lnTo>
                    <a:pt x="3155243" y="11948"/>
                  </a:lnTo>
                  <a:lnTo>
                    <a:pt x="3188450" y="45154"/>
                  </a:lnTo>
                  <a:lnTo>
                    <a:pt x="3200399" y="84545"/>
                  </a:lnTo>
                  <a:lnTo>
                    <a:pt x="3200399" y="686978"/>
                  </a:lnTo>
                  <a:lnTo>
                    <a:pt x="3188450" y="726369"/>
                  </a:lnTo>
                  <a:lnTo>
                    <a:pt x="3155243" y="759575"/>
                  </a:lnTo>
                  <a:lnTo>
                    <a:pt x="3121738" y="770945"/>
                  </a:lnTo>
                  <a:lnTo>
                    <a:pt x="3115853" y="77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5762" y="3452812"/>
              <a:ext cx="3200400" cy="771525"/>
            </a:xfrm>
            <a:custGeom>
              <a:avLst/>
              <a:gdLst/>
              <a:ahLst/>
              <a:cxnLst/>
              <a:rect l="l" t="t" r="r" b="b"/>
              <a:pathLst>
                <a:path w="3200400" h="771525">
                  <a:moveTo>
                    <a:pt x="0" y="6810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109912" y="0"/>
                  </a:lnTo>
                  <a:lnTo>
                    <a:pt x="3115853" y="0"/>
                  </a:lnTo>
                  <a:lnTo>
                    <a:pt x="3121738" y="579"/>
                  </a:lnTo>
                  <a:lnTo>
                    <a:pt x="3127565" y="1738"/>
                  </a:lnTo>
                  <a:lnTo>
                    <a:pt x="3133392" y="2897"/>
                  </a:lnTo>
                  <a:lnTo>
                    <a:pt x="3139050" y="4614"/>
                  </a:lnTo>
                  <a:lnTo>
                    <a:pt x="3144539" y="6887"/>
                  </a:lnTo>
                  <a:lnTo>
                    <a:pt x="3150028" y="9161"/>
                  </a:lnTo>
                  <a:lnTo>
                    <a:pt x="3155243" y="11948"/>
                  </a:lnTo>
                  <a:lnTo>
                    <a:pt x="3160184" y="15249"/>
                  </a:lnTo>
                  <a:lnTo>
                    <a:pt x="3165124" y="18550"/>
                  </a:lnTo>
                  <a:lnTo>
                    <a:pt x="3169695" y="22301"/>
                  </a:lnTo>
                  <a:lnTo>
                    <a:pt x="3173896" y="26502"/>
                  </a:lnTo>
                  <a:lnTo>
                    <a:pt x="3178097" y="30703"/>
                  </a:lnTo>
                  <a:lnTo>
                    <a:pt x="3197501" y="67006"/>
                  </a:lnTo>
                  <a:lnTo>
                    <a:pt x="3200399" y="90487"/>
                  </a:lnTo>
                  <a:lnTo>
                    <a:pt x="3200399" y="681037"/>
                  </a:lnTo>
                  <a:lnTo>
                    <a:pt x="3191237" y="721154"/>
                  </a:lnTo>
                  <a:lnTo>
                    <a:pt x="3165124" y="752973"/>
                  </a:lnTo>
                  <a:lnTo>
                    <a:pt x="3127565" y="769785"/>
                  </a:lnTo>
                  <a:lnTo>
                    <a:pt x="3121738" y="770945"/>
                  </a:lnTo>
                  <a:lnTo>
                    <a:pt x="3115853" y="771524"/>
                  </a:lnTo>
                  <a:lnTo>
                    <a:pt x="3109912" y="771524"/>
                  </a:lnTo>
                  <a:lnTo>
                    <a:pt x="90487" y="771524"/>
                  </a:lnTo>
                  <a:lnTo>
                    <a:pt x="84545" y="771524"/>
                  </a:lnTo>
                  <a:lnTo>
                    <a:pt x="78661" y="770945"/>
                  </a:lnTo>
                  <a:lnTo>
                    <a:pt x="72834" y="769785"/>
                  </a:lnTo>
                  <a:lnTo>
                    <a:pt x="67006" y="768626"/>
                  </a:lnTo>
                  <a:lnTo>
                    <a:pt x="40215" y="756274"/>
                  </a:lnTo>
                  <a:lnTo>
                    <a:pt x="35275" y="752973"/>
                  </a:lnTo>
                  <a:lnTo>
                    <a:pt x="15249" y="731309"/>
                  </a:lnTo>
                  <a:lnTo>
                    <a:pt x="11948" y="726369"/>
                  </a:lnTo>
                  <a:lnTo>
                    <a:pt x="9161" y="721154"/>
                  </a:lnTo>
                  <a:lnTo>
                    <a:pt x="6887" y="715664"/>
                  </a:lnTo>
                  <a:lnTo>
                    <a:pt x="4614" y="710175"/>
                  </a:lnTo>
                  <a:lnTo>
                    <a:pt x="2897" y="704517"/>
                  </a:lnTo>
                  <a:lnTo>
                    <a:pt x="1738" y="698689"/>
                  </a:lnTo>
                  <a:lnTo>
                    <a:pt x="579" y="692862"/>
                  </a:lnTo>
                  <a:lnTo>
                    <a:pt x="0" y="686978"/>
                  </a:lnTo>
                  <a:lnTo>
                    <a:pt x="0" y="6810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24" y="3686174"/>
              <a:ext cx="228599" cy="30479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873125" y="3550194"/>
            <a:ext cx="2520950" cy="5092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50" spc="-25" dirty="0">
                <a:solidFill>
                  <a:srgbClr val="111726"/>
                </a:solidFill>
                <a:latin typeface="Arial"/>
                <a:cs typeface="Arial"/>
              </a:rPr>
              <a:t>30%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Used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cars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affected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by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mileage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fraud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EU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743324" y="3448049"/>
            <a:ext cx="3209925" cy="781050"/>
            <a:chOff x="3743324" y="3448049"/>
            <a:chExt cx="3209925" cy="781050"/>
          </a:xfrm>
        </p:grpSpPr>
        <p:sp>
          <p:nvSpPr>
            <p:cNvPr id="25" name="object 25"/>
            <p:cNvSpPr/>
            <p:nvPr/>
          </p:nvSpPr>
          <p:spPr>
            <a:xfrm>
              <a:off x="3748086" y="3452812"/>
              <a:ext cx="3200400" cy="771525"/>
            </a:xfrm>
            <a:custGeom>
              <a:avLst/>
              <a:gdLst/>
              <a:ahLst/>
              <a:cxnLst/>
              <a:rect l="l" t="t" r="r" b="b"/>
              <a:pathLst>
                <a:path w="3200400" h="771525">
                  <a:moveTo>
                    <a:pt x="3115854" y="771524"/>
                  </a:moveTo>
                  <a:lnTo>
                    <a:pt x="84545" y="771524"/>
                  </a:lnTo>
                  <a:lnTo>
                    <a:pt x="78661" y="770945"/>
                  </a:lnTo>
                  <a:lnTo>
                    <a:pt x="35275" y="752973"/>
                  </a:lnTo>
                  <a:lnTo>
                    <a:pt x="9161" y="721154"/>
                  </a:lnTo>
                  <a:lnTo>
                    <a:pt x="0" y="686978"/>
                  </a:lnTo>
                  <a:lnTo>
                    <a:pt x="0" y="6810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115854" y="0"/>
                  </a:lnTo>
                  <a:lnTo>
                    <a:pt x="3155244" y="11948"/>
                  </a:lnTo>
                  <a:lnTo>
                    <a:pt x="3188450" y="45154"/>
                  </a:lnTo>
                  <a:lnTo>
                    <a:pt x="3200400" y="84545"/>
                  </a:lnTo>
                  <a:lnTo>
                    <a:pt x="3200400" y="686978"/>
                  </a:lnTo>
                  <a:lnTo>
                    <a:pt x="3188451" y="726369"/>
                  </a:lnTo>
                  <a:lnTo>
                    <a:pt x="3155244" y="759575"/>
                  </a:lnTo>
                  <a:lnTo>
                    <a:pt x="3121738" y="770945"/>
                  </a:lnTo>
                  <a:lnTo>
                    <a:pt x="3115854" y="77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748086" y="3452812"/>
              <a:ext cx="3200400" cy="771525"/>
            </a:xfrm>
            <a:custGeom>
              <a:avLst/>
              <a:gdLst/>
              <a:ahLst/>
              <a:cxnLst/>
              <a:rect l="l" t="t" r="r" b="b"/>
              <a:pathLst>
                <a:path w="3200400" h="771525">
                  <a:moveTo>
                    <a:pt x="0" y="6810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109912" y="0"/>
                  </a:lnTo>
                  <a:lnTo>
                    <a:pt x="3115854" y="0"/>
                  </a:lnTo>
                  <a:lnTo>
                    <a:pt x="3121738" y="579"/>
                  </a:lnTo>
                  <a:lnTo>
                    <a:pt x="3127566" y="1738"/>
                  </a:lnTo>
                  <a:lnTo>
                    <a:pt x="3133393" y="2897"/>
                  </a:lnTo>
                  <a:lnTo>
                    <a:pt x="3139051" y="4614"/>
                  </a:lnTo>
                  <a:lnTo>
                    <a:pt x="3144540" y="6887"/>
                  </a:lnTo>
                  <a:lnTo>
                    <a:pt x="3150029" y="9161"/>
                  </a:lnTo>
                  <a:lnTo>
                    <a:pt x="3155244" y="11948"/>
                  </a:lnTo>
                  <a:lnTo>
                    <a:pt x="3160184" y="15249"/>
                  </a:lnTo>
                  <a:lnTo>
                    <a:pt x="3165124" y="18550"/>
                  </a:lnTo>
                  <a:lnTo>
                    <a:pt x="3169695" y="22301"/>
                  </a:lnTo>
                  <a:lnTo>
                    <a:pt x="3173897" y="26502"/>
                  </a:lnTo>
                  <a:lnTo>
                    <a:pt x="3178098" y="30703"/>
                  </a:lnTo>
                  <a:lnTo>
                    <a:pt x="3181849" y="35274"/>
                  </a:lnTo>
                  <a:lnTo>
                    <a:pt x="3185149" y="40214"/>
                  </a:lnTo>
                  <a:lnTo>
                    <a:pt x="3188450" y="45154"/>
                  </a:lnTo>
                  <a:lnTo>
                    <a:pt x="3191237" y="50369"/>
                  </a:lnTo>
                  <a:lnTo>
                    <a:pt x="3193511" y="55859"/>
                  </a:lnTo>
                  <a:lnTo>
                    <a:pt x="3195785" y="61348"/>
                  </a:lnTo>
                  <a:lnTo>
                    <a:pt x="3197502" y="67006"/>
                  </a:lnTo>
                  <a:lnTo>
                    <a:pt x="3198661" y="72833"/>
                  </a:lnTo>
                  <a:lnTo>
                    <a:pt x="3199820" y="78661"/>
                  </a:lnTo>
                  <a:lnTo>
                    <a:pt x="3200400" y="84545"/>
                  </a:lnTo>
                  <a:lnTo>
                    <a:pt x="3200400" y="90487"/>
                  </a:lnTo>
                  <a:lnTo>
                    <a:pt x="3200400" y="681037"/>
                  </a:lnTo>
                  <a:lnTo>
                    <a:pt x="3200400" y="686978"/>
                  </a:lnTo>
                  <a:lnTo>
                    <a:pt x="3199820" y="692862"/>
                  </a:lnTo>
                  <a:lnTo>
                    <a:pt x="3198661" y="698689"/>
                  </a:lnTo>
                  <a:lnTo>
                    <a:pt x="3197502" y="704517"/>
                  </a:lnTo>
                  <a:lnTo>
                    <a:pt x="3178098" y="740819"/>
                  </a:lnTo>
                  <a:lnTo>
                    <a:pt x="3144540" y="764636"/>
                  </a:lnTo>
                  <a:lnTo>
                    <a:pt x="3127565" y="769785"/>
                  </a:lnTo>
                  <a:lnTo>
                    <a:pt x="3121738" y="770945"/>
                  </a:lnTo>
                  <a:lnTo>
                    <a:pt x="3115854" y="771524"/>
                  </a:lnTo>
                  <a:lnTo>
                    <a:pt x="3109912" y="771524"/>
                  </a:lnTo>
                  <a:lnTo>
                    <a:pt x="90487" y="771524"/>
                  </a:lnTo>
                  <a:lnTo>
                    <a:pt x="84545" y="771524"/>
                  </a:lnTo>
                  <a:lnTo>
                    <a:pt x="78661" y="770945"/>
                  </a:lnTo>
                  <a:lnTo>
                    <a:pt x="72834" y="769785"/>
                  </a:lnTo>
                  <a:lnTo>
                    <a:pt x="67006" y="768626"/>
                  </a:lnTo>
                  <a:lnTo>
                    <a:pt x="40215" y="756274"/>
                  </a:lnTo>
                  <a:lnTo>
                    <a:pt x="35275" y="752973"/>
                  </a:lnTo>
                  <a:lnTo>
                    <a:pt x="30704" y="749222"/>
                  </a:lnTo>
                  <a:lnTo>
                    <a:pt x="26503" y="745021"/>
                  </a:lnTo>
                  <a:lnTo>
                    <a:pt x="22301" y="740819"/>
                  </a:lnTo>
                  <a:lnTo>
                    <a:pt x="2897" y="704517"/>
                  </a:lnTo>
                  <a:lnTo>
                    <a:pt x="1738" y="698689"/>
                  </a:lnTo>
                  <a:lnTo>
                    <a:pt x="579" y="692862"/>
                  </a:lnTo>
                  <a:lnTo>
                    <a:pt x="0" y="686978"/>
                  </a:lnTo>
                  <a:lnTo>
                    <a:pt x="0" y="6810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05249" y="3686174"/>
              <a:ext cx="228599" cy="3047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4235450" y="3550194"/>
            <a:ext cx="2357755" cy="5092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50" spc="-25" dirty="0">
                <a:solidFill>
                  <a:srgbClr val="111726"/>
                </a:solidFill>
                <a:latin typeface="Arial"/>
                <a:cs typeface="Arial"/>
              </a:rPr>
              <a:t>40%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Variation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repair</a:t>
            </a:r>
            <a:r>
              <a:rPr sz="105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costs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across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garages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69150" y="1092200"/>
            <a:ext cx="1765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Affected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Parties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020049" y="1562099"/>
            <a:ext cx="571500" cy="571500"/>
            <a:chOff x="8020049" y="1562099"/>
            <a:chExt cx="571500" cy="571500"/>
          </a:xfrm>
        </p:grpSpPr>
        <p:sp>
          <p:nvSpPr>
            <p:cNvPr id="31" name="object 31"/>
            <p:cNvSpPr/>
            <p:nvPr/>
          </p:nvSpPr>
          <p:spPr>
            <a:xfrm>
              <a:off x="8024811" y="1566862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7" y="558933"/>
                  </a:lnTo>
                  <a:lnTo>
                    <a:pt x="199420" y="549875"/>
                  </a:lnTo>
                  <a:lnTo>
                    <a:pt x="160848" y="534997"/>
                  </a:lnTo>
                  <a:lnTo>
                    <a:pt x="124877" y="514619"/>
                  </a:lnTo>
                  <a:lnTo>
                    <a:pt x="92286" y="489185"/>
                  </a:lnTo>
                  <a:lnTo>
                    <a:pt x="63781" y="459243"/>
                  </a:lnTo>
                  <a:lnTo>
                    <a:pt x="39975" y="425443"/>
                  </a:lnTo>
                  <a:lnTo>
                    <a:pt x="21387" y="388516"/>
                  </a:lnTo>
                  <a:lnTo>
                    <a:pt x="8419" y="349261"/>
                  </a:lnTo>
                  <a:lnTo>
                    <a:pt x="1352" y="308529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7" y="226169"/>
                  </a:lnTo>
                  <a:lnTo>
                    <a:pt x="16424" y="186325"/>
                  </a:lnTo>
                  <a:lnTo>
                    <a:pt x="33178" y="148530"/>
                  </a:lnTo>
                  <a:lnTo>
                    <a:pt x="55295" y="113603"/>
                  </a:lnTo>
                  <a:lnTo>
                    <a:pt x="82298" y="82299"/>
                  </a:lnTo>
                  <a:lnTo>
                    <a:pt x="113602" y="55295"/>
                  </a:lnTo>
                  <a:lnTo>
                    <a:pt x="148529" y="33178"/>
                  </a:lnTo>
                  <a:lnTo>
                    <a:pt x="186324" y="16425"/>
                  </a:lnTo>
                  <a:lnTo>
                    <a:pt x="226168" y="5399"/>
                  </a:lnTo>
                  <a:lnTo>
                    <a:pt x="267199" y="338"/>
                  </a:lnTo>
                  <a:lnTo>
                    <a:pt x="280987" y="0"/>
                  </a:lnTo>
                  <a:lnTo>
                    <a:pt x="294775" y="338"/>
                  </a:lnTo>
                  <a:lnTo>
                    <a:pt x="335805" y="5399"/>
                  </a:lnTo>
                  <a:lnTo>
                    <a:pt x="375648" y="16425"/>
                  </a:lnTo>
                  <a:lnTo>
                    <a:pt x="413443" y="33178"/>
                  </a:lnTo>
                  <a:lnTo>
                    <a:pt x="448371" y="55295"/>
                  </a:lnTo>
                  <a:lnTo>
                    <a:pt x="479675" y="82299"/>
                  </a:lnTo>
                  <a:lnTo>
                    <a:pt x="506678" y="113603"/>
                  </a:lnTo>
                  <a:lnTo>
                    <a:pt x="528796" y="148530"/>
                  </a:lnTo>
                  <a:lnTo>
                    <a:pt x="545549" y="186325"/>
                  </a:lnTo>
                  <a:lnTo>
                    <a:pt x="556575" y="226169"/>
                  </a:lnTo>
                  <a:lnTo>
                    <a:pt x="561636" y="267200"/>
                  </a:lnTo>
                  <a:lnTo>
                    <a:pt x="561974" y="280987"/>
                  </a:lnTo>
                  <a:lnTo>
                    <a:pt x="561636" y="294774"/>
                  </a:lnTo>
                  <a:lnTo>
                    <a:pt x="556575" y="335805"/>
                  </a:lnTo>
                  <a:lnTo>
                    <a:pt x="545549" y="375649"/>
                  </a:lnTo>
                  <a:lnTo>
                    <a:pt x="528796" y="413443"/>
                  </a:lnTo>
                  <a:lnTo>
                    <a:pt x="506679" y="448371"/>
                  </a:lnTo>
                  <a:lnTo>
                    <a:pt x="479675" y="479675"/>
                  </a:lnTo>
                  <a:lnTo>
                    <a:pt x="448371" y="506678"/>
                  </a:lnTo>
                  <a:lnTo>
                    <a:pt x="413443" y="528796"/>
                  </a:lnTo>
                  <a:lnTo>
                    <a:pt x="375648" y="545549"/>
                  </a:lnTo>
                  <a:lnTo>
                    <a:pt x="335805" y="556575"/>
                  </a:lnTo>
                  <a:lnTo>
                    <a:pt x="294775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24811" y="1566862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4" y="322216"/>
                  </a:lnTo>
                  <a:lnTo>
                    <a:pt x="549876" y="362553"/>
                  </a:lnTo>
                  <a:lnTo>
                    <a:pt x="534997" y="401125"/>
                  </a:lnTo>
                  <a:lnTo>
                    <a:pt x="514620" y="437095"/>
                  </a:lnTo>
                  <a:lnTo>
                    <a:pt x="489185" y="469687"/>
                  </a:lnTo>
                  <a:lnTo>
                    <a:pt x="459244" y="498193"/>
                  </a:lnTo>
                  <a:lnTo>
                    <a:pt x="425443" y="521998"/>
                  </a:lnTo>
                  <a:lnTo>
                    <a:pt x="388515" y="540585"/>
                  </a:lnTo>
                  <a:lnTo>
                    <a:pt x="349261" y="553554"/>
                  </a:lnTo>
                  <a:lnTo>
                    <a:pt x="308529" y="560622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0" y="557838"/>
                  </a:lnTo>
                  <a:lnTo>
                    <a:pt x="192843" y="547792"/>
                  </a:lnTo>
                  <a:lnTo>
                    <a:pt x="154652" y="531973"/>
                  </a:lnTo>
                  <a:lnTo>
                    <a:pt x="119189" y="510717"/>
                  </a:lnTo>
                  <a:lnTo>
                    <a:pt x="87235" y="484493"/>
                  </a:lnTo>
                  <a:lnTo>
                    <a:pt x="59470" y="453858"/>
                  </a:lnTo>
                  <a:lnTo>
                    <a:pt x="36504" y="419487"/>
                  </a:lnTo>
                  <a:lnTo>
                    <a:pt x="18826" y="382111"/>
                  </a:lnTo>
                  <a:lnTo>
                    <a:pt x="6826" y="342554"/>
                  </a:lnTo>
                  <a:lnTo>
                    <a:pt x="761" y="301656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5" y="232951"/>
                  </a:lnTo>
                  <a:lnTo>
                    <a:pt x="14181" y="192844"/>
                  </a:lnTo>
                  <a:lnTo>
                    <a:pt x="30000" y="154653"/>
                  </a:lnTo>
                  <a:lnTo>
                    <a:pt x="51256" y="119190"/>
                  </a:lnTo>
                  <a:lnTo>
                    <a:pt x="77480" y="87236"/>
                  </a:lnTo>
                  <a:lnTo>
                    <a:pt x="108115" y="59470"/>
                  </a:lnTo>
                  <a:lnTo>
                    <a:pt x="142486" y="36504"/>
                  </a:lnTo>
                  <a:lnTo>
                    <a:pt x="179862" y="18827"/>
                  </a:lnTo>
                  <a:lnTo>
                    <a:pt x="219420" y="6827"/>
                  </a:lnTo>
                  <a:lnTo>
                    <a:pt x="260318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3" y="4136"/>
                  </a:lnTo>
                  <a:lnTo>
                    <a:pt x="369129" y="14182"/>
                  </a:lnTo>
                  <a:lnTo>
                    <a:pt x="407320" y="30001"/>
                  </a:lnTo>
                  <a:lnTo>
                    <a:pt x="442783" y="51257"/>
                  </a:lnTo>
                  <a:lnTo>
                    <a:pt x="474738" y="77481"/>
                  </a:lnTo>
                  <a:lnTo>
                    <a:pt x="502504" y="108116"/>
                  </a:lnTo>
                  <a:lnTo>
                    <a:pt x="525469" y="142487"/>
                  </a:lnTo>
                  <a:lnTo>
                    <a:pt x="543147" y="179863"/>
                  </a:lnTo>
                  <a:lnTo>
                    <a:pt x="555147" y="219420"/>
                  </a:lnTo>
                  <a:lnTo>
                    <a:pt x="561213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201024" y="1695449"/>
              <a:ext cx="200024" cy="3047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8046938" y="2225675"/>
            <a:ext cx="5080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Drivers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0410824" y="1562099"/>
            <a:ext cx="571500" cy="571500"/>
            <a:chOff x="10410824" y="1562099"/>
            <a:chExt cx="571500" cy="571500"/>
          </a:xfrm>
        </p:grpSpPr>
        <p:sp>
          <p:nvSpPr>
            <p:cNvPr id="36" name="object 36"/>
            <p:cNvSpPr/>
            <p:nvPr/>
          </p:nvSpPr>
          <p:spPr>
            <a:xfrm>
              <a:off x="10415586" y="1566862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7" y="558933"/>
                  </a:lnTo>
                  <a:lnTo>
                    <a:pt x="199421" y="549875"/>
                  </a:lnTo>
                  <a:lnTo>
                    <a:pt x="160848" y="534997"/>
                  </a:lnTo>
                  <a:lnTo>
                    <a:pt x="124878" y="514619"/>
                  </a:lnTo>
                  <a:lnTo>
                    <a:pt x="92287" y="489185"/>
                  </a:lnTo>
                  <a:lnTo>
                    <a:pt x="63779" y="459243"/>
                  </a:lnTo>
                  <a:lnTo>
                    <a:pt x="39974" y="425443"/>
                  </a:lnTo>
                  <a:lnTo>
                    <a:pt x="21387" y="388516"/>
                  </a:lnTo>
                  <a:lnTo>
                    <a:pt x="8419" y="349261"/>
                  </a:lnTo>
                  <a:lnTo>
                    <a:pt x="1353" y="308529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8" y="226169"/>
                  </a:lnTo>
                  <a:lnTo>
                    <a:pt x="16423" y="186325"/>
                  </a:lnTo>
                  <a:lnTo>
                    <a:pt x="33178" y="148530"/>
                  </a:lnTo>
                  <a:lnTo>
                    <a:pt x="55294" y="113603"/>
                  </a:lnTo>
                  <a:lnTo>
                    <a:pt x="82298" y="82299"/>
                  </a:lnTo>
                  <a:lnTo>
                    <a:pt x="113602" y="55295"/>
                  </a:lnTo>
                  <a:lnTo>
                    <a:pt x="148530" y="33178"/>
                  </a:lnTo>
                  <a:lnTo>
                    <a:pt x="186325" y="16425"/>
                  </a:lnTo>
                  <a:lnTo>
                    <a:pt x="226168" y="5399"/>
                  </a:lnTo>
                  <a:lnTo>
                    <a:pt x="267199" y="338"/>
                  </a:lnTo>
                  <a:lnTo>
                    <a:pt x="280987" y="0"/>
                  </a:lnTo>
                  <a:lnTo>
                    <a:pt x="294775" y="338"/>
                  </a:lnTo>
                  <a:lnTo>
                    <a:pt x="335805" y="5399"/>
                  </a:lnTo>
                  <a:lnTo>
                    <a:pt x="375650" y="16425"/>
                  </a:lnTo>
                  <a:lnTo>
                    <a:pt x="413444" y="33178"/>
                  </a:lnTo>
                  <a:lnTo>
                    <a:pt x="448372" y="55295"/>
                  </a:lnTo>
                  <a:lnTo>
                    <a:pt x="479675" y="82299"/>
                  </a:lnTo>
                  <a:lnTo>
                    <a:pt x="506678" y="113603"/>
                  </a:lnTo>
                  <a:lnTo>
                    <a:pt x="528795" y="148530"/>
                  </a:lnTo>
                  <a:lnTo>
                    <a:pt x="545548" y="186325"/>
                  </a:lnTo>
                  <a:lnTo>
                    <a:pt x="556574" y="226169"/>
                  </a:lnTo>
                  <a:lnTo>
                    <a:pt x="561637" y="267200"/>
                  </a:lnTo>
                  <a:lnTo>
                    <a:pt x="561974" y="280987"/>
                  </a:lnTo>
                  <a:lnTo>
                    <a:pt x="561637" y="294774"/>
                  </a:lnTo>
                  <a:lnTo>
                    <a:pt x="556574" y="335805"/>
                  </a:lnTo>
                  <a:lnTo>
                    <a:pt x="545548" y="375649"/>
                  </a:lnTo>
                  <a:lnTo>
                    <a:pt x="528795" y="413443"/>
                  </a:lnTo>
                  <a:lnTo>
                    <a:pt x="506678" y="448371"/>
                  </a:lnTo>
                  <a:lnTo>
                    <a:pt x="479675" y="479675"/>
                  </a:lnTo>
                  <a:lnTo>
                    <a:pt x="448371" y="506678"/>
                  </a:lnTo>
                  <a:lnTo>
                    <a:pt x="413444" y="528796"/>
                  </a:lnTo>
                  <a:lnTo>
                    <a:pt x="375650" y="545549"/>
                  </a:lnTo>
                  <a:lnTo>
                    <a:pt x="335805" y="556575"/>
                  </a:lnTo>
                  <a:lnTo>
                    <a:pt x="294775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0415586" y="1566862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3" y="322216"/>
                  </a:lnTo>
                  <a:lnTo>
                    <a:pt x="549874" y="362553"/>
                  </a:lnTo>
                  <a:lnTo>
                    <a:pt x="534996" y="401125"/>
                  </a:lnTo>
                  <a:lnTo>
                    <a:pt x="514619" y="437095"/>
                  </a:lnTo>
                  <a:lnTo>
                    <a:pt x="489185" y="469687"/>
                  </a:lnTo>
                  <a:lnTo>
                    <a:pt x="459244" y="498193"/>
                  </a:lnTo>
                  <a:lnTo>
                    <a:pt x="425443" y="521998"/>
                  </a:lnTo>
                  <a:lnTo>
                    <a:pt x="388516" y="540585"/>
                  </a:lnTo>
                  <a:lnTo>
                    <a:pt x="349262" y="553554"/>
                  </a:lnTo>
                  <a:lnTo>
                    <a:pt x="308529" y="560622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0" y="557838"/>
                  </a:lnTo>
                  <a:lnTo>
                    <a:pt x="192845" y="547792"/>
                  </a:lnTo>
                  <a:lnTo>
                    <a:pt x="154653" y="531973"/>
                  </a:lnTo>
                  <a:lnTo>
                    <a:pt x="119190" y="510717"/>
                  </a:lnTo>
                  <a:lnTo>
                    <a:pt x="87236" y="484493"/>
                  </a:lnTo>
                  <a:lnTo>
                    <a:pt x="59469" y="453858"/>
                  </a:lnTo>
                  <a:lnTo>
                    <a:pt x="36503" y="419487"/>
                  </a:lnTo>
                  <a:lnTo>
                    <a:pt x="18825" y="382111"/>
                  </a:lnTo>
                  <a:lnTo>
                    <a:pt x="6827" y="342554"/>
                  </a:lnTo>
                  <a:lnTo>
                    <a:pt x="761" y="301656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6" y="232951"/>
                  </a:lnTo>
                  <a:lnTo>
                    <a:pt x="14180" y="192844"/>
                  </a:lnTo>
                  <a:lnTo>
                    <a:pt x="30000" y="154653"/>
                  </a:lnTo>
                  <a:lnTo>
                    <a:pt x="51255" y="119190"/>
                  </a:lnTo>
                  <a:lnTo>
                    <a:pt x="77480" y="87236"/>
                  </a:lnTo>
                  <a:lnTo>
                    <a:pt x="108116" y="59470"/>
                  </a:lnTo>
                  <a:lnTo>
                    <a:pt x="142486" y="36504"/>
                  </a:lnTo>
                  <a:lnTo>
                    <a:pt x="179862" y="18827"/>
                  </a:lnTo>
                  <a:lnTo>
                    <a:pt x="219420" y="6827"/>
                  </a:lnTo>
                  <a:lnTo>
                    <a:pt x="260318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3" y="4136"/>
                  </a:lnTo>
                  <a:lnTo>
                    <a:pt x="369130" y="14182"/>
                  </a:lnTo>
                  <a:lnTo>
                    <a:pt x="407321" y="30001"/>
                  </a:lnTo>
                  <a:lnTo>
                    <a:pt x="442784" y="51257"/>
                  </a:lnTo>
                  <a:lnTo>
                    <a:pt x="474737" y="77481"/>
                  </a:lnTo>
                  <a:lnTo>
                    <a:pt x="502504" y="108116"/>
                  </a:lnTo>
                  <a:lnTo>
                    <a:pt x="525469" y="142487"/>
                  </a:lnTo>
                  <a:lnTo>
                    <a:pt x="543146" y="179863"/>
                  </a:lnTo>
                  <a:lnTo>
                    <a:pt x="555145" y="219420"/>
                  </a:lnTo>
                  <a:lnTo>
                    <a:pt x="561214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82274" y="1695449"/>
              <a:ext cx="228599" cy="30479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10344398" y="2225675"/>
            <a:ext cx="694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Insurance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020049" y="2609849"/>
            <a:ext cx="571500" cy="571500"/>
            <a:chOff x="8020049" y="2609849"/>
            <a:chExt cx="571500" cy="571500"/>
          </a:xfrm>
        </p:grpSpPr>
        <p:sp>
          <p:nvSpPr>
            <p:cNvPr id="41" name="object 41"/>
            <p:cNvSpPr/>
            <p:nvPr/>
          </p:nvSpPr>
          <p:spPr>
            <a:xfrm>
              <a:off x="8024811" y="2614612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7" y="558933"/>
                  </a:lnTo>
                  <a:lnTo>
                    <a:pt x="199420" y="549875"/>
                  </a:lnTo>
                  <a:lnTo>
                    <a:pt x="160848" y="534997"/>
                  </a:lnTo>
                  <a:lnTo>
                    <a:pt x="124877" y="514619"/>
                  </a:lnTo>
                  <a:lnTo>
                    <a:pt x="92286" y="489185"/>
                  </a:lnTo>
                  <a:lnTo>
                    <a:pt x="63781" y="459244"/>
                  </a:lnTo>
                  <a:lnTo>
                    <a:pt x="39975" y="425443"/>
                  </a:lnTo>
                  <a:lnTo>
                    <a:pt x="21387" y="388516"/>
                  </a:lnTo>
                  <a:lnTo>
                    <a:pt x="8419" y="349261"/>
                  </a:lnTo>
                  <a:lnTo>
                    <a:pt x="1352" y="308529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7" y="226169"/>
                  </a:lnTo>
                  <a:lnTo>
                    <a:pt x="16424" y="186325"/>
                  </a:lnTo>
                  <a:lnTo>
                    <a:pt x="33178" y="148531"/>
                  </a:lnTo>
                  <a:lnTo>
                    <a:pt x="55295" y="113603"/>
                  </a:lnTo>
                  <a:lnTo>
                    <a:pt x="82298" y="82299"/>
                  </a:lnTo>
                  <a:lnTo>
                    <a:pt x="113602" y="55296"/>
                  </a:lnTo>
                  <a:lnTo>
                    <a:pt x="148529" y="33178"/>
                  </a:lnTo>
                  <a:lnTo>
                    <a:pt x="186324" y="16425"/>
                  </a:lnTo>
                  <a:lnTo>
                    <a:pt x="226168" y="5399"/>
                  </a:lnTo>
                  <a:lnTo>
                    <a:pt x="267199" y="338"/>
                  </a:lnTo>
                  <a:lnTo>
                    <a:pt x="280987" y="0"/>
                  </a:lnTo>
                  <a:lnTo>
                    <a:pt x="294775" y="338"/>
                  </a:lnTo>
                  <a:lnTo>
                    <a:pt x="335805" y="5399"/>
                  </a:lnTo>
                  <a:lnTo>
                    <a:pt x="375648" y="16425"/>
                  </a:lnTo>
                  <a:lnTo>
                    <a:pt x="413443" y="33178"/>
                  </a:lnTo>
                  <a:lnTo>
                    <a:pt x="448371" y="55296"/>
                  </a:lnTo>
                  <a:lnTo>
                    <a:pt x="479675" y="82299"/>
                  </a:lnTo>
                  <a:lnTo>
                    <a:pt x="506678" y="113603"/>
                  </a:lnTo>
                  <a:lnTo>
                    <a:pt x="528796" y="148531"/>
                  </a:lnTo>
                  <a:lnTo>
                    <a:pt x="545549" y="186325"/>
                  </a:lnTo>
                  <a:lnTo>
                    <a:pt x="556575" y="226169"/>
                  </a:lnTo>
                  <a:lnTo>
                    <a:pt x="561636" y="267200"/>
                  </a:lnTo>
                  <a:lnTo>
                    <a:pt x="561974" y="280987"/>
                  </a:lnTo>
                  <a:lnTo>
                    <a:pt x="561636" y="294774"/>
                  </a:lnTo>
                  <a:lnTo>
                    <a:pt x="556575" y="335805"/>
                  </a:lnTo>
                  <a:lnTo>
                    <a:pt x="545549" y="375649"/>
                  </a:lnTo>
                  <a:lnTo>
                    <a:pt x="528796" y="413443"/>
                  </a:lnTo>
                  <a:lnTo>
                    <a:pt x="506679" y="448371"/>
                  </a:lnTo>
                  <a:lnTo>
                    <a:pt x="479675" y="479675"/>
                  </a:lnTo>
                  <a:lnTo>
                    <a:pt x="448371" y="506678"/>
                  </a:lnTo>
                  <a:lnTo>
                    <a:pt x="413443" y="528796"/>
                  </a:lnTo>
                  <a:lnTo>
                    <a:pt x="375648" y="545549"/>
                  </a:lnTo>
                  <a:lnTo>
                    <a:pt x="335805" y="556575"/>
                  </a:lnTo>
                  <a:lnTo>
                    <a:pt x="294775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024811" y="2614612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4" y="322216"/>
                  </a:lnTo>
                  <a:lnTo>
                    <a:pt x="549876" y="362554"/>
                  </a:lnTo>
                  <a:lnTo>
                    <a:pt x="534997" y="401125"/>
                  </a:lnTo>
                  <a:lnTo>
                    <a:pt x="514620" y="437095"/>
                  </a:lnTo>
                  <a:lnTo>
                    <a:pt x="489185" y="469687"/>
                  </a:lnTo>
                  <a:lnTo>
                    <a:pt x="459244" y="498193"/>
                  </a:lnTo>
                  <a:lnTo>
                    <a:pt x="425443" y="521998"/>
                  </a:lnTo>
                  <a:lnTo>
                    <a:pt x="388515" y="540585"/>
                  </a:lnTo>
                  <a:lnTo>
                    <a:pt x="349261" y="553554"/>
                  </a:lnTo>
                  <a:lnTo>
                    <a:pt x="308529" y="560621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0" y="557838"/>
                  </a:lnTo>
                  <a:lnTo>
                    <a:pt x="192843" y="547792"/>
                  </a:lnTo>
                  <a:lnTo>
                    <a:pt x="154652" y="531973"/>
                  </a:lnTo>
                  <a:lnTo>
                    <a:pt x="119189" y="510717"/>
                  </a:lnTo>
                  <a:lnTo>
                    <a:pt x="87235" y="484493"/>
                  </a:lnTo>
                  <a:lnTo>
                    <a:pt x="59470" y="453858"/>
                  </a:lnTo>
                  <a:lnTo>
                    <a:pt x="36504" y="419487"/>
                  </a:lnTo>
                  <a:lnTo>
                    <a:pt x="18826" y="382111"/>
                  </a:lnTo>
                  <a:lnTo>
                    <a:pt x="6826" y="342554"/>
                  </a:lnTo>
                  <a:lnTo>
                    <a:pt x="761" y="301656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5" y="232950"/>
                  </a:lnTo>
                  <a:lnTo>
                    <a:pt x="14181" y="192844"/>
                  </a:lnTo>
                  <a:lnTo>
                    <a:pt x="30000" y="154654"/>
                  </a:lnTo>
                  <a:lnTo>
                    <a:pt x="51256" y="119191"/>
                  </a:lnTo>
                  <a:lnTo>
                    <a:pt x="77480" y="87236"/>
                  </a:lnTo>
                  <a:lnTo>
                    <a:pt x="108115" y="59470"/>
                  </a:lnTo>
                  <a:lnTo>
                    <a:pt x="142486" y="36504"/>
                  </a:lnTo>
                  <a:lnTo>
                    <a:pt x="179862" y="18827"/>
                  </a:lnTo>
                  <a:lnTo>
                    <a:pt x="219420" y="6827"/>
                  </a:lnTo>
                  <a:lnTo>
                    <a:pt x="260318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3" y="4136"/>
                  </a:lnTo>
                  <a:lnTo>
                    <a:pt x="369129" y="14182"/>
                  </a:lnTo>
                  <a:lnTo>
                    <a:pt x="407320" y="30001"/>
                  </a:lnTo>
                  <a:lnTo>
                    <a:pt x="442783" y="51257"/>
                  </a:lnTo>
                  <a:lnTo>
                    <a:pt x="474738" y="77481"/>
                  </a:lnTo>
                  <a:lnTo>
                    <a:pt x="502504" y="108116"/>
                  </a:lnTo>
                  <a:lnTo>
                    <a:pt x="525469" y="142487"/>
                  </a:lnTo>
                  <a:lnTo>
                    <a:pt x="543147" y="179863"/>
                  </a:lnTo>
                  <a:lnTo>
                    <a:pt x="555147" y="219420"/>
                  </a:lnTo>
                  <a:lnTo>
                    <a:pt x="561213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91499" y="2743199"/>
              <a:ext cx="228599" cy="30479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996039" y="3273425"/>
            <a:ext cx="610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Garages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10410824" y="2609849"/>
            <a:ext cx="571500" cy="571500"/>
            <a:chOff x="10410824" y="2609849"/>
            <a:chExt cx="571500" cy="571500"/>
          </a:xfrm>
        </p:grpSpPr>
        <p:sp>
          <p:nvSpPr>
            <p:cNvPr id="46" name="object 46"/>
            <p:cNvSpPr/>
            <p:nvPr/>
          </p:nvSpPr>
          <p:spPr>
            <a:xfrm>
              <a:off x="10415586" y="2614612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7" y="558933"/>
                  </a:lnTo>
                  <a:lnTo>
                    <a:pt x="199421" y="549875"/>
                  </a:lnTo>
                  <a:lnTo>
                    <a:pt x="160848" y="534997"/>
                  </a:lnTo>
                  <a:lnTo>
                    <a:pt x="124878" y="514619"/>
                  </a:lnTo>
                  <a:lnTo>
                    <a:pt x="92287" y="489185"/>
                  </a:lnTo>
                  <a:lnTo>
                    <a:pt x="63779" y="459244"/>
                  </a:lnTo>
                  <a:lnTo>
                    <a:pt x="39974" y="425443"/>
                  </a:lnTo>
                  <a:lnTo>
                    <a:pt x="21387" y="388516"/>
                  </a:lnTo>
                  <a:lnTo>
                    <a:pt x="8419" y="349261"/>
                  </a:lnTo>
                  <a:lnTo>
                    <a:pt x="1353" y="308529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8" y="226169"/>
                  </a:lnTo>
                  <a:lnTo>
                    <a:pt x="16423" y="186325"/>
                  </a:lnTo>
                  <a:lnTo>
                    <a:pt x="33178" y="148531"/>
                  </a:lnTo>
                  <a:lnTo>
                    <a:pt x="55294" y="113603"/>
                  </a:lnTo>
                  <a:lnTo>
                    <a:pt x="82298" y="82299"/>
                  </a:lnTo>
                  <a:lnTo>
                    <a:pt x="113602" y="55296"/>
                  </a:lnTo>
                  <a:lnTo>
                    <a:pt x="148530" y="33178"/>
                  </a:lnTo>
                  <a:lnTo>
                    <a:pt x="186325" y="16425"/>
                  </a:lnTo>
                  <a:lnTo>
                    <a:pt x="226168" y="5399"/>
                  </a:lnTo>
                  <a:lnTo>
                    <a:pt x="267199" y="338"/>
                  </a:lnTo>
                  <a:lnTo>
                    <a:pt x="280987" y="0"/>
                  </a:lnTo>
                  <a:lnTo>
                    <a:pt x="294775" y="338"/>
                  </a:lnTo>
                  <a:lnTo>
                    <a:pt x="335805" y="5399"/>
                  </a:lnTo>
                  <a:lnTo>
                    <a:pt x="375650" y="16425"/>
                  </a:lnTo>
                  <a:lnTo>
                    <a:pt x="413444" y="33178"/>
                  </a:lnTo>
                  <a:lnTo>
                    <a:pt x="448372" y="55296"/>
                  </a:lnTo>
                  <a:lnTo>
                    <a:pt x="479675" y="82299"/>
                  </a:lnTo>
                  <a:lnTo>
                    <a:pt x="506678" y="113603"/>
                  </a:lnTo>
                  <a:lnTo>
                    <a:pt x="528795" y="148531"/>
                  </a:lnTo>
                  <a:lnTo>
                    <a:pt x="545548" y="186325"/>
                  </a:lnTo>
                  <a:lnTo>
                    <a:pt x="556574" y="226169"/>
                  </a:lnTo>
                  <a:lnTo>
                    <a:pt x="561637" y="267200"/>
                  </a:lnTo>
                  <a:lnTo>
                    <a:pt x="561974" y="280987"/>
                  </a:lnTo>
                  <a:lnTo>
                    <a:pt x="561637" y="294774"/>
                  </a:lnTo>
                  <a:lnTo>
                    <a:pt x="556574" y="335805"/>
                  </a:lnTo>
                  <a:lnTo>
                    <a:pt x="545548" y="375649"/>
                  </a:lnTo>
                  <a:lnTo>
                    <a:pt x="528795" y="413443"/>
                  </a:lnTo>
                  <a:lnTo>
                    <a:pt x="506678" y="448371"/>
                  </a:lnTo>
                  <a:lnTo>
                    <a:pt x="479675" y="479675"/>
                  </a:lnTo>
                  <a:lnTo>
                    <a:pt x="448371" y="506678"/>
                  </a:lnTo>
                  <a:lnTo>
                    <a:pt x="413444" y="528796"/>
                  </a:lnTo>
                  <a:lnTo>
                    <a:pt x="375650" y="545549"/>
                  </a:lnTo>
                  <a:lnTo>
                    <a:pt x="335805" y="556575"/>
                  </a:lnTo>
                  <a:lnTo>
                    <a:pt x="294775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0415586" y="2614612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3" y="322216"/>
                  </a:lnTo>
                  <a:lnTo>
                    <a:pt x="549874" y="362554"/>
                  </a:lnTo>
                  <a:lnTo>
                    <a:pt x="534996" y="401125"/>
                  </a:lnTo>
                  <a:lnTo>
                    <a:pt x="514619" y="437095"/>
                  </a:lnTo>
                  <a:lnTo>
                    <a:pt x="489185" y="469687"/>
                  </a:lnTo>
                  <a:lnTo>
                    <a:pt x="459244" y="498193"/>
                  </a:lnTo>
                  <a:lnTo>
                    <a:pt x="425443" y="521998"/>
                  </a:lnTo>
                  <a:lnTo>
                    <a:pt x="388516" y="540585"/>
                  </a:lnTo>
                  <a:lnTo>
                    <a:pt x="349262" y="553554"/>
                  </a:lnTo>
                  <a:lnTo>
                    <a:pt x="308529" y="560621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0" y="557838"/>
                  </a:lnTo>
                  <a:lnTo>
                    <a:pt x="192845" y="547792"/>
                  </a:lnTo>
                  <a:lnTo>
                    <a:pt x="154653" y="531973"/>
                  </a:lnTo>
                  <a:lnTo>
                    <a:pt x="119190" y="510717"/>
                  </a:lnTo>
                  <a:lnTo>
                    <a:pt x="87236" y="484493"/>
                  </a:lnTo>
                  <a:lnTo>
                    <a:pt x="59469" y="453858"/>
                  </a:lnTo>
                  <a:lnTo>
                    <a:pt x="36503" y="419487"/>
                  </a:lnTo>
                  <a:lnTo>
                    <a:pt x="18825" y="382111"/>
                  </a:lnTo>
                  <a:lnTo>
                    <a:pt x="6827" y="342554"/>
                  </a:lnTo>
                  <a:lnTo>
                    <a:pt x="761" y="301656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6" y="232950"/>
                  </a:lnTo>
                  <a:lnTo>
                    <a:pt x="14180" y="192844"/>
                  </a:lnTo>
                  <a:lnTo>
                    <a:pt x="30000" y="154654"/>
                  </a:lnTo>
                  <a:lnTo>
                    <a:pt x="51255" y="119191"/>
                  </a:lnTo>
                  <a:lnTo>
                    <a:pt x="77480" y="87236"/>
                  </a:lnTo>
                  <a:lnTo>
                    <a:pt x="108116" y="59470"/>
                  </a:lnTo>
                  <a:lnTo>
                    <a:pt x="142486" y="36504"/>
                  </a:lnTo>
                  <a:lnTo>
                    <a:pt x="179862" y="18827"/>
                  </a:lnTo>
                  <a:lnTo>
                    <a:pt x="219420" y="6827"/>
                  </a:lnTo>
                  <a:lnTo>
                    <a:pt x="260318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3" y="4136"/>
                  </a:lnTo>
                  <a:lnTo>
                    <a:pt x="369130" y="14182"/>
                  </a:lnTo>
                  <a:lnTo>
                    <a:pt x="407321" y="30001"/>
                  </a:lnTo>
                  <a:lnTo>
                    <a:pt x="442784" y="51257"/>
                  </a:lnTo>
                  <a:lnTo>
                    <a:pt x="474737" y="77481"/>
                  </a:lnTo>
                  <a:lnTo>
                    <a:pt x="502504" y="108116"/>
                  </a:lnTo>
                  <a:lnTo>
                    <a:pt x="525469" y="142487"/>
                  </a:lnTo>
                  <a:lnTo>
                    <a:pt x="543146" y="179863"/>
                  </a:lnTo>
                  <a:lnTo>
                    <a:pt x="555145" y="219420"/>
                  </a:lnTo>
                  <a:lnTo>
                    <a:pt x="561214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63224" y="2743199"/>
              <a:ext cx="257174" cy="304799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0441879" y="3273425"/>
            <a:ext cx="4997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Buyers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169150" y="3721100"/>
            <a:ext cx="2240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System</a:t>
            </a:r>
            <a:r>
              <a:rPr sz="1800" b="1" spc="-7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Architecture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467600" y="4191000"/>
            <a:ext cx="200024" cy="304799"/>
          </a:xfrm>
          <a:prstGeom prst="rect">
            <a:avLst/>
          </a:prstGeom>
        </p:spPr>
      </p:pic>
      <p:sp>
        <p:nvSpPr>
          <p:cNvPr id="52" name="object 52"/>
          <p:cNvSpPr txBox="1"/>
          <p:nvPr/>
        </p:nvSpPr>
        <p:spPr>
          <a:xfrm>
            <a:off x="7169150" y="4521200"/>
            <a:ext cx="8007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374050"/>
                </a:solidFill>
                <a:latin typeface="Arial"/>
                <a:cs typeface="Arial"/>
              </a:rPr>
              <a:t>Data </a:t>
            </a:r>
            <a:r>
              <a:rPr sz="900" spc="-10" dirty="0">
                <a:solidFill>
                  <a:srgbClr val="374050"/>
                </a:solidFill>
                <a:latin typeface="Arial"/>
                <a:cs typeface="Arial"/>
              </a:rPr>
              <a:t>Collection</a:t>
            </a:r>
            <a:endParaRPr sz="900" dirty="0">
              <a:latin typeface="Arial"/>
              <a:cs typeface="Arial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134350" y="4324350"/>
            <a:ext cx="200024" cy="228599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48700" y="4191000"/>
            <a:ext cx="228599" cy="304799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8496399" y="4521200"/>
            <a:ext cx="5340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374050"/>
                </a:solidFill>
                <a:latin typeface="Arial"/>
                <a:cs typeface="Arial"/>
              </a:rPr>
              <a:t>AI </a:t>
            </a:r>
            <a:r>
              <a:rPr sz="900" spc="-10" dirty="0">
                <a:solidFill>
                  <a:srgbClr val="374050"/>
                </a:solidFill>
                <a:latin typeface="Arial"/>
                <a:cs typeface="Arial"/>
              </a:rPr>
              <a:t>Models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6" name="object 5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9191625" y="4324350"/>
            <a:ext cx="200024" cy="228599"/>
          </a:xfrm>
          <a:prstGeom prst="rect">
            <a:avLst/>
          </a:prstGeom>
        </p:spPr>
      </p:pic>
      <p:pic>
        <p:nvPicPr>
          <p:cNvPr id="57" name="object 5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705974" y="4191000"/>
            <a:ext cx="285749" cy="304799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9556799" y="4521200"/>
            <a:ext cx="578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74050"/>
                </a:solidFill>
                <a:latin typeface="Arial"/>
                <a:cs typeface="Arial"/>
              </a:rPr>
              <a:t>Blockchain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9" name="object 5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296524" y="4324350"/>
            <a:ext cx="200024" cy="228599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677524" y="4191000"/>
            <a:ext cx="285749" cy="304799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10683874" y="4521200"/>
            <a:ext cx="267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374050"/>
                </a:solidFill>
                <a:latin typeface="Arial"/>
                <a:cs typeface="Arial"/>
              </a:rPr>
              <a:t>APIs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2" name="object 6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1134724" y="4324350"/>
            <a:ext cx="200024" cy="228599"/>
          </a:xfrm>
          <a:prstGeom prst="rect">
            <a:avLst/>
          </a:prstGeom>
        </p:spPr>
      </p:pic>
      <p:pic>
        <p:nvPicPr>
          <p:cNvPr id="63" name="object 6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515724" y="4191000"/>
            <a:ext cx="285749" cy="304799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11499601" y="4521200"/>
            <a:ext cx="3244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74050"/>
                </a:solidFill>
                <a:latin typeface="Arial"/>
                <a:cs typeface="Arial"/>
              </a:rPr>
              <a:t>Users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7" name="Picture 66" descr="A close up of a sign&#10;&#10;AI-generated content may be incorrect.">
            <a:extLst>
              <a:ext uri="{FF2B5EF4-FFF2-40B4-BE49-F238E27FC236}">
                <a16:creationId xmlns:a16="http://schemas.microsoft.com/office/drawing/2014/main" id="{D8715146-F950-4FF0-3756-2BF7D1DA64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597"/>
            <a:ext cx="3048000" cy="546100"/>
          </a:xfrm>
          <a:prstGeom prst="rect">
            <a:avLst/>
          </a:prstGeom>
        </p:spPr>
      </p:pic>
      <p:sp>
        <p:nvSpPr>
          <p:cNvPr id="68" name="Footer Placeholder 67">
            <a:extLst>
              <a:ext uri="{FF2B5EF4-FFF2-40B4-BE49-F238E27FC236}">
                <a16:creationId xmlns:a16="http://schemas.microsoft.com/office/drawing/2014/main" id="{13BA6423-E867-EA87-3F45-D2BAF2548B9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319370" y="6515100"/>
            <a:ext cx="3901440" cy="342900"/>
          </a:xfrm>
        </p:spPr>
        <p:txBody>
          <a:bodyPr/>
          <a:lstStyle/>
          <a:p>
            <a:r>
              <a:rPr lang="en-LK" dirty="0"/>
              <a:t>08/09/2025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F8CF7-C539-F7D4-B5CA-AA8CF746D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E175DC-653D-6B6D-8ACB-823F988A50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4535" y="-152400"/>
            <a:ext cx="10014944" cy="703156"/>
          </a:xfrm>
          <a:prstGeom prst="rect">
            <a:avLst/>
          </a:prstGeom>
        </p:spPr>
        <p:txBody>
          <a:bodyPr vert="horz" wrap="square" lIns="0" tIns="330596" rIns="0" bIns="0" rtlCol="0">
            <a:spAutoFit/>
          </a:bodyPr>
          <a:lstStyle/>
          <a:p>
            <a:r>
              <a:rPr lang="en-US" sz="2400" dirty="0"/>
              <a:t>VEHICLE MILEAGE INTEGRITY AND FRAUD DETECTION SYSTEM</a:t>
            </a:r>
            <a:endParaRPr lang="en-LK" sz="2400" dirty="0"/>
          </a:p>
        </p:txBody>
      </p: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1AFBA211-A5A3-429E-6BE2-FA1E0249D9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75022" y="6531038"/>
            <a:ext cx="8745578" cy="923330"/>
          </a:xfrm>
        </p:spPr>
        <p:txBody>
          <a:bodyPr/>
          <a:lstStyle/>
          <a:p>
            <a:r>
              <a:rPr lang="en-GB" sz="2000" dirty="0"/>
              <a:t>IT22552556  |  Deshan P.H.P  |  25-26J-396		 </a:t>
            </a:r>
            <a:r>
              <a:rPr lang="en-GB" dirty="0"/>
              <a:t>08/09/2025</a:t>
            </a:r>
          </a:p>
          <a:p>
            <a:r>
              <a:rPr lang="en-GB" sz="2000" dirty="0"/>
              <a:t>
</a:t>
            </a:r>
            <a:endParaRPr lang="en-LK" sz="2000" dirty="0"/>
          </a:p>
        </p:txBody>
      </p:sp>
      <p:pic>
        <p:nvPicPr>
          <p:cNvPr id="60" name="Picture 59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ACCE70D8-EE9F-78DC-953E-13A72587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22" y="1099140"/>
            <a:ext cx="4911416" cy="515080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AFBFC28-3CBB-F9DC-4449-7E16BBC60B16}"/>
              </a:ext>
            </a:extLst>
          </p:cNvPr>
          <p:cNvSpPr txBox="1"/>
          <p:nvPr/>
        </p:nvSpPr>
        <p:spPr>
          <a:xfrm>
            <a:off x="5219700" y="689255"/>
            <a:ext cx="1752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LK" dirty="0"/>
              <a:t>Research gap</a:t>
            </a:r>
          </a:p>
        </p:txBody>
      </p:sp>
      <p:pic>
        <p:nvPicPr>
          <p:cNvPr id="64" name="Picture 63" descr="A close up of a sign&#10;&#10;AI-generated content may be incorrect.">
            <a:extLst>
              <a:ext uri="{FF2B5EF4-FFF2-40B4-BE49-F238E27FC236}">
                <a16:creationId xmlns:a16="http://schemas.microsoft.com/office/drawing/2014/main" id="{4978C7F1-FCEC-FE5E-EFBA-DE1AD6EB9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3385"/>
            <a:ext cx="3048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45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900" y="12303"/>
            <a:ext cx="10452100" cy="703156"/>
          </a:xfrm>
          <a:prstGeom prst="rect">
            <a:avLst/>
          </a:prstGeom>
        </p:spPr>
        <p:txBody>
          <a:bodyPr vert="horz" wrap="square" lIns="0" tIns="330596" rIns="0" bIns="0" rtlCol="0">
            <a:spAutoFit/>
          </a:bodyPr>
          <a:lstStyle/>
          <a:p>
            <a:r>
              <a:rPr lang="en-US" sz="2400" dirty="0"/>
              <a:t>VEHICLE MILEAGE INTEGRITY AND FRAUD DETECTION SYSTEM</a:t>
            </a:r>
            <a:endParaRPr lang="en-LK" sz="2400" dirty="0"/>
          </a:p>
        </p:txBody>
      </p:sp>
      <p:grpSp>
        <p:nvGrpSpPr>
          <p:cNvPr id="3" name="object 3"/>
          <p:cNvGrpSpPr/>
          <p:nvPr/>
        </p:nvGrpSpPr>
        <p:grpSpPr>
          <a:xfrm>
            <a:off x="380999" y="2400299"/>
            <a:ext cx="361950" cy="381000"/>
            <a:chOff x="380999" y="2400299"/>
            <a:chExt cx="361950" cy="381000"/>
          </a:xfrm>
        </p:grpSpPr>
        <p:sp>
          <p:nvSpPr>
            <p:cNvPr id="4" name="object 4"/>
            <p:cNvSpPr/>
            <p:nvPr/>
          </p:nvSpPr>
          <p:spPr>
            <a:xfrm>
              <a:off x="380999" y="2400299"/>
              <a:ext cx="361950" cy="381000"/>
            </a:xfrm>
            <a:custGeom>
              <a:avLst/>
              <a:gdLst/>
              <a:ahLst/>
              <a:cxnLst/>
              <a:rect l="l" t="t" r="r" b="b"/>
              <a:pathLst>
                <a:path w="361950" h="381000">
                  <a:moveTo>
                    <a:pt x="180974" y="380999"/>
                  </a:moveTo>
                  <a:lnTo>
                    <a:pt x="136990" y="375574"/>
                  </a:lnTo>
                  <a:lnTo>
                    <a:pt x="95662" y="359631"/>
                  </a:lnTo>
                  <a:lnTo>
                    <a:pt x="59446" y="334126"/>
                  </a:lnTo>
                  <a:lnTo>
                    <a:pt x="30499" y="300568"/>
                  </a:lnTo>
                  <a:lnTo>
                    <a:pt x="10574" y="260983"/>
                  </a:lnTo>
                  <a:lnTo>
                    <a:pt x="869" y="217763"/>
                  </a:lnTo>
                  <a:lnTo>
                    <a:pt x="0" y="200024"/>
                  </a:lnTo>
                  <a:lnTo>
                    <a:pt x="0" y="180974"/>
                  </a:lnTo>
                  <a:lnTo>
                    <a:pt x="5425" y="136990"/>
                  </a:lnTo>
                  <a:lnTo>
                    <a:pt x="21367" y="95662"/>
                  </a:lnTo>
                  <a:lnTo>
                    <a:pt x="46873" y="59446"/>
                  </a:lnTo>
                  <a:lnTo>
                    <a:pt x="80430" y="30499"/>
                  </a:lnTo>
                  <a:lnTo>
                    <a:pt x="120016" y="10574"/>
                  </a:lnTo>
                  <a:lnTo>
                    <a:pt x="163236" y="869"/>
                  </a:lnTo>
                  <a:lnTo>
                    <a:pt x="180974" y="0"/>
                  </a:lnTo>
                  <a:lnTo>
                    <a:pt x="189865" y="217"/>
                  </a:lnTo>
                  <a:lnTo>
                    <a:pt x="233509" y="7790"/>
                  </a:lnTo>
                  <a:lnTo>
                    <a:pt x="274006" y="25740"/>
                  </a:lnTo>
                  <a:lnTo>
                    <a:pt x="308943" y="53006"/>
                  </a:lnTo>
                  <a:lnTo>
                    <a:pt x="336208" y="87943"/>
                  </a:lnTo>
                  <a:lnTo>
                    <a:pt x="354159" y="128439"/>
                  </a:lnTo>
                  <a:lnTo>
                    <a:pt x="361732" y="172083"/>
                  </a:lnTo>
                  <a:lnTo>
                    <a:pt x="361949" y="180974"/>
                  </a:lnTo>
                  <a:lnTo>
                    <a:pt x="361949" y="200024"/>
                  </a:lnTo>
                  <a:lnTo>
                    <a:pt x="356524" y="244008"/>
                  </a:lnTo>
                  <a:lnTo>
                    <a:pt x="340582" y="285336"/>
                  </a:lnTo>
                  <a:lnTo>
                    <a:pt x="315076" y="321552"/>
                  </a:lnTo>
                  <a:lnTo>
                    <a:pt x="281519" y="350499"/>
                  </a:lnTo>
                  <a:lnTo>
                    <a:pt x="241933" y="370425"/>
                  </a:lnTo>
                  <a:lnTo>
                    <a:pt x="198713" y="380130"/>
                  </a:lnTo>
                  <a:lnTo>
                    <a:pt x="180974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49" y="2514599"/>
              <a:ext cx="171449" cy="15239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380999" y="3467099"/>
            <a:ext cx="5600700" cy="1200150"/>
            <a:chOff x="380999" y="3467099"/>
            <a:chExt cx="5600700" cy="1200150"/>
          </a:xfrm>
        </p:grpSpPr>
        <p:sp>
          <p:nvSpPr>
            <p:cNvPr id="7" name="object 7"/>
            <p:cNvSpPr/>
            <p:nvPr/>
          </p:nvSpPr>
          <p:spPr>
            <a:xfrm>
              <a:off x="385762" y="3471862"/>
              <a:ext cx="5591175" cy="1190625"/>
            </a:xfrm>
            <a:custGeom>
              <a:avLst/>
              <a:gdLst/>
              <a:ahLst/>
              <a:cxnLst/>
              <a:rect l="l" t="t" r="r" b="b"/>
              <a:pathLst>
                <a:path w="5591175" h="1190625">
                  <a:moveTo>
                    <a:pt x="5506627" y="1190624"/>
                  </a:moveTo>
                  <a:lnTo>
                    <a:pt x="84545" y="1190624"/>
                  </a:lnTo>
                  <a:lnTo>
                    <a:pt x="78661" y="1190045"/>
                  </a:lnTo>
                  <a:lnTo>
                    <a:pt x="35275" y="1172073"/>
                  </a:lnTo>
                  <a:lnTo>
                    <a:pt x="9161" y="1140254"/>
                  </a:lnTo>
                  <a:lnTo>
                    <a:pt x="0" y="1106078"/>
                  </a:lnTo>
                  <a:lnTo>
                    <a:pt x="0" y="11001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7" y="0"/>
                  </a:lnTo>
                  <a:lnTo>
                    <a:pt x="5546018" y="11948"/>
                  </a:lnTo>
                  <a:lnTo>
                    <a:pt x="5579224" y="45155"/>
                  </a:lnTo>
                  <a:lnTo>
                    <a:pt x="5591174" y="84545"/>
                  </a:lnTo>
                  <a:lnTo>
                    <a:pt x="5591174" y="1106078"/>
                  </a:lnTo>
                  <a:lnTo>
                    <a:pt x="5579224" y="1145469"/>
                  </a:lnTo>
                  <a:lnTo>
                    <a:pt x="5546018" y="1178675"/>
                  </a:lnTo>
                  <a:lnTo>
                    <a:pt x="5512512" y="1190045"/>
                  </a:lnTo>
                  <a:lnTo>
                    <a:pt x="5506627" y="119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5762" y="3471862"/>
              <a:ext cx="5591175" cy="1190625"/>
            </a:xfrm>
            <a:custGeom>
              <a:avLst/>
              <a:gdLst/>
              <a:ahLst/>
              <a:cxnLst/>
              <a:rect l="l" t="t" r="r" b="b"/>
              <a:pathLst>
                <a:path w="5591175" h="1190625">
                  <a:moveTo>
                    <a:pt x="0" y="1100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7" y="0"/>
                  </a:lnTo>
                  <a:lnTo>
                    <a:pt x="5512512" y="579"/>
                  </a:lnTo>
                  <a:lnTo>
                    <a:pt x="5518339" y="1738"/>
                  </a:lnTo>
                  <a:lnTo>
                    <a:pt x="5524166" y="2897"/>
                  </a:lnTo>
                  <a:lnTo>
                    <a:pt x="5560469" y="22301"/>
                  </a:lnTo>
                  <a:lnTo>
                    <a:pt x="5564670" y="26503"/>
                  </a:lnTo>
                  <a:lnTo>
                    <a:pt x="5568872" y="30704"/>
                  </a:lnTo>
                  <a:lnTo>
                    <a:pt x="5588275" y="67006"/>
                  </a:lnTo>
                  <a:lnTo>
                    <a:pt x="5591174" y="84545"/>
                  </a:lnTo>
                  <a:lnTo>
                    <a:pt x="5591174" y="90487"/>
                  </a:lnTo>
                  <a:lnTo>
                    <a:pt x="5591174" y="1100137"/>
                  </a:lnTo>
                  <a:lnTo>
                    <a:pt x="5591174" y="1106078"/>
                  </a:lnTo>
                  <a:lnTo>
                    <a:pt x="5590594" y="1111963"/>
                  </a:lnTo>
                  <a:lnTo>
                    <a:pt x="5589435" y="1117790"/>
                  </a:lnTo>
                  <a:lnTo>
                    <a:pt x="5588275" y="1123617"/>
                  </a:lnTo>
                  <a:lnTo>
                    <a:pt x="5586559" y="1129275"/>
                  </a:lnTo>
                  <a:lnTo>
                    <a:pt x="5584285" y="1134764"/>
                  </a:lnTo>
                  <a:lnTo>
                    <a:pt x="5582012" y="1140254"/>
                  </a:lnTo>
                  <a:lnTo>
                    <a:pt x="5564670" y="1164121"/>
                  </a:lnTo>
                  <a:lnTo>
                    <a:pt x="5560469" y="1168322"/>
                  </a:lnTo>
                  <a:lnTo>
                    <a:pt x="5524166" y="1187726"/>
                  </a:lnTo>
                  <a:lnTo>
                    <a:pt x="5500687" y="1190624"/>
                  </a:lnTo>
                  <a:lnTo>
                    <a:pt x="90487" y="1190624"/>
                  </a:lnTo>
                  <a:lnTo>
                    <a:pt x="55859" y="1183736"/>
                  </a:lnTo>
                  <a:lnTo>
                    <a:pt x="50370" y="1181462"/>
                  </a:lnTo>
                  <a:lnTo>
                    <a:pt x="26503" y="1164121"/>
                  </a:lnTo>
                  <a:lnTo>
                    <a:pt x="22301" y="1159920"/>
                  </a:lnTo>
                  <a:lnTo>
                    <a:pt x="18550" y="1155349"/>
                  </a:lnTo>
                  <a:lnTo>
                    <a:pt x="15249" y="1150409"/>
                  </a:lnTo>
                  <a:lnTo>
                    <a:pt x="11948" y="1145469"/>
                  </a:lnTo>
                  <a:lnTo>
                    <a:pt x="9161" y="1140254"/>
                  </a:lnTo>
                  <a:lnTo>
                    <a:pt x="6887" y="1134764"/>
                  </a:lnTo>
                  <a:lnTo>
                    <a:pt x="4614" y="1129275"/>
                  </a:lnTo>
                  <a:lnTo>
                    <a:pt x="2897" y="1123617"/>
                  </a:lnTo>
                  <a:lnTo>
                    <a:pt x="1738" y="1117790"/>
                  </a:lnTo>
                  <a:lnTo>
                    <a:pt x="579" y="1111963"/>
                  </a:lnTo>
                  <a:lnTo>
                    <a:pt x="0" y="1106078"/>
                  </a:lnTo>
                  <a:lnTo>
                    <a:pt x="0" y="11001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924" y="36290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8174" y="3743324"/>
              <a:ext cx="190499" cy="15239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80999" y="4819649"/>
            <a:ext cx="5600700" cy="1200150"/>
            <a:chOff x="380999" y="4819649"/>
            <a:chExt cx="5600700" cy="1200150"/>
          </a:xfrm>
        </p:grpSpPr>
        <p:sp>
          <p:nvSpPr>
            <p:cNvPr id="12" name="object 12"/>
            <p:cNvSpPr/>
            <p:nvPr/>
          </p:nvSpPr>
          <p:spPr>
            <a:xfrm>
              <a:off x="385762" y="4824412"/>
              <a:ext cx="5591175" cy="1190625"/>
            </a:xfrm>
            <a:custGeom>
              <a:avLst/>
              <a:gdLst/>
              <a:ahLst/>
              <a:cxnLst/>
              <a:rect l="l" t="t" r="r" b="b"/>
              <a:pathLst>
                <a:path w="5591175" h="1190625">
                  <a:moveTo>
                    <a:pt x="5506627" y="1190624"/>
                  </a:moveTo>
                  <a:lnTo>
                    <a:pt x="84545" y="1190624"/>
                  </a:lnTo>
                  <a:lnTo>
                    <a:pt x="78661" y="1190044"/>
                  </a:lnTo>
                  <a:lnTo>
                    <a:pt x="35275" y="1172073"/>
                  </a:lnTo>
                  <a:lnTo>
                    <a:pt x="9161" y="1140254"/>
                  </a:lnTo>
                  <a:lnTo>
                    <a:pt x="0" y="1106078"/>
                  </a:lnTo>
                  <a:lnTo>
                    <a:pt x="0" y="11001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7" y="0"/>
                  </a:lnTo>
                  <a:lnTo>
                    <a:pt x="5546018" y="11948"/>
                  </a:lnTo>
                  <a:lnTo>
                    <a:pt x="5579224" y="45155"/>
                  </a:lnTo>
                  <a:lnTo>
                    <a:pt x="5591174" y="84545"/>
                  </a:lnTo>
                  <a:lnTo>
                    <a:pt x="5591174" y="1106078"/>
                  </a:lnTo>
                  <a:lnTo>
                    <a:pt x="5579224" y="1145468"/>
                  </a:lnTo>
                  <a:lnTo>
                    <a:pt x="5546018" y="1178675"/>
                  </a:lnTo>
                  <a:lnTo>
                    <a:pt x="5512512" y="1190044"/>
                  </a:lnTo>
                  <a:lnTo>
                    <a:pt x="5506627" y="119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5762" y="4824412"/>
              <a:ext cx="5591175" cy="1190625"/>
            </a:xfrm>
            <a:custGeom>
              <a:avLst/>
              <a:gdLst/>
              <a:ahLst/>
              <a:cxnLst/>
              <a:rect l="l" t="t" r="r" b="b"/>
              <a:pathLst>
                <a:path w="5591175" h="1190625">
                  <a:moveTo>
                    <a:pt x="0" y="1100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7" y="0"/>
                  </a:lnTo>
                  <a:lnTo>
                    <a:pt x="5512512" y="579"/>
                  </a:lnTo>
                  <a:lnTo>
                    <a:pt x="5518339" y="1738"/>
                  </a:lnTo>
                  <a:lnTo>
                    <a:pt x="5524166" y="2897"/>
                  </a:lnTo>
                  <a:lnTo>
                    <a:pt x="5560469" y="22301"/>
                  </a:lnTo>
                  <a:lnTo>
                    <a:pt x="5564670" y="26502"/>
                  </a:lnTo>
                  <a:lnTo>
                    <a:pt x="5568872" y="30703"/>
                  </a:lnTo>
                  <a:lnTo>
                    <a:pt x="5584285" y="55858"/>
                  </a:lnTo>
                  <a:lnTo>
                    <a:pt x="5586559" y="61347"/>
                  </a:lnTo>
                  <a:lnTo>
                    <a:pt x="5588275" y="67006"/>
                  </a:lnTo>
                  <a:lnTo>
                    <a:pt x="5589435" y="72833"/>
                  </a:lnTo>
                  <a:lnTo>
                    <a:pt x="5590594" y="78661"/>
                  </a:lnTo>
                  <a:lnTo>
                    <a:pt x="5591174" y="84545"/>
                  </a:lnTo>
                  <a:lnTo>
                    <a:pt x="5591174" y="90487"/>
                  </a:lnTo>
                  <a:lnTo>
                    <a:pt x="5591174" y="1100137"/>
                  </a:lnTo>
                  <a:lnTo>
                    <a:pt x="5591174" y="1106078"/>
                  </a:lnTo>
                  <a:lnTo>
                    <a:pt x="5590594" y="1111963"/>
                  </a:lnTo>
                  <a:lnTo>
                    <a:pt x="5589435" y="1117790"/>
                  </a:lnTo>
                  <a:lnTo>
                    <a:pt x="5588275" y="1123617"/>
                  </a:lnTo>
                  <a:lnTo>
                    <a:pt x="5586559" y="1129275"/>
                  </a:lnTo>
                  <a:lnTo>
                    <a:pt x="5584285" y="1134764"/>
                  </a:lnTo>
                  <a:lnTo>
                    <a:pt x="5582012" y="1140254"/>
                  </a:lnTo>
                  <a:lnTo>
                    <a:pt x="5555898" y="1172073"/>
                  </a:lnTo>
                  <a:lnTo>
                    <a:pt x="5518339" y="1188886"/>
                  </a:lnTo>
                  <a:lnTo>
                    <a:pt x="5500687" y="1190624"/>
                  </a:lnTo>
                  <a:lnTo>
                    <a:pt x="90487" y="1190624"/>
                  </a:lnTo>
                  <a:lnTo>
                    <a:pt x="55859" y="1183736"/>
                  </a:lnTo>
                  <a:lnTo>
                    <a:pt x="50370" y="1181462"/>
                  </a:lnTo>
                  <a:lnTo>
                    <a:pt x="18550" y="1155349"/>
                  </a:lnTo>
                  <a:lnTo>
                    <a:pt x="1738" y="1117790"/>
                  </a:lnTo>
                  <a:lnTo>
                    <a:pt x="0" y="1106078"/>
                  </a:lnTo>
                  <a:lnTo>
                    <a:pt x="0" y="11001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2924" y="49815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F2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7224" y="5095874"/>
              <a:ext cx="152399" cy="15239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368299" y="1092200"/>
            <a:ext cx="5553075" cy="475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Platform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Overview</a:t>
            </a:r>
            <a:endParaRPr sz="1800" dirty="0">
              <a:latin typeface="Arial"/>
              <a:cs typeface="Arial"/>
            </a:endParaRPr>
          </a:p>
          <a:p>
            <a:pPr marL="12700" marR="212725">
              <a:lnSpc>
                <a:spcPct val="125000"/>
              </a:lnSpc>
              <a:spcBef>
                <a:spcPts val="855"/>
              </a:spcBef>
            </a:pP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The Mileage Integrity Platform creates a trusted, transparent, and fraud-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proof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history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for every vehicle, addressing the pervasive issues of mileage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tampering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and unreliable service records in the automotive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marketplace.</a:t>
            </a:r>
            <a:endParaRPr sz="1200" dirty="0">
              <a:latin typeface="Arial"/>
              <a:cs typeface="Arial"/>
            </a:endParaRPr>
          </a:p>
          <a:p>
            <a:pPr marL="485775" marR="5080">
              <a:lnSpc>
                <a:spcPct val="125000"/>
              </a:lnSpc>
              <a:spcBef>
                <a:spcPts val="1200"/>
              </a:spcBef>
            </a:pPr>
            <a:r>
              <a:rPr sz="1200" b="1" dirty="0">
                <a:solidFill>
                  <a:srgbClr val="1F2937"/>
                </a:solidFill>
                <a:latin typeface="Arial"/>
                <a:cs typeface="Arial"/>
              </a:rPr>
              <a:t>Impact:</a:t>
            </a:r>
            <a:r>
              <a:rPr sz="1200" b="1" spc="-7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2937"/>
                </a:solidFill>
                <a:latin typeface="Arial"/>
                <a:cs typeface="Arial"/>
              </a:rPr>
              <a:t>Approximately 30%</a:t>
            </a:r>
            <a:r>
              <a:rPr sz="1200" spc="-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2937"/>
                </a:solidFill>
                <a:latin typeface="Arial"/>
                <a:cs typeface="Arial"/>
              </a:rPr>
              <a:t>of used</a:t>
            </a:r>
            <a:r>
              <a:rPr sz="1200" spc="-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2937"/>
                </a:solidFill>
                <a:latin typeface="Arial"/>
                <a:cs typeface="Arial"/>
              </a:rPr>
              <a:t>cars in the</a:t>
            </a:r>
            <a:r>
              <a:rPr sz="1200" spc="-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2937"/>
                </a:solidFill>
                <a:latin typeface="Arial"/>
                <a:cs typeface="Arial"/>
              </a:rPr>
              <a:t>EU are</a:t>
            </a:r>
            <a:r>
              <a:rPr sz="1200" spc="-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F2937"/>
                </a:solidFill>
                <a:latin typeface="Arial"/>
                <a:cs typeface="Arial"/>
              </a:rPr>
              <a:t>affected by </a:t>
            </a:r>
            <a:r>
              <a:rPr sz="1200" spc="-10" dirty="0">
                <a:solidFill>
                  <a:srgbClr val="1F2937"/>
                </a:solidFill>
                <a:latin typeface="Arial"/>
                <a:cs typeface="Arial"/>
              </a:rPr>
              <a:t>mileage fraud</a:t>
            </a:r>
            <a:endParaRPr sz="1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Core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Technologies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800" dirty="0">
              <a:latin typeface="Arial"/>
              <a:cs typeface="Arial"/>
            </a:endParaRPr>
          </a:p>
          <a:p>
            <a:pPr marL="669290">
              <a:lnSpc>
                <a:spcPct val="100000"/>
              </a:lnSpc>
            </a:pPr>
            <a:r>
              <a:rPr sz="1350" b="1" dirty="0">
                <a:solidFill>
                  <a:srgbClr val="111726"/>
                </a:solidFill>
                <a:latin typeface="Arial"/>
                <a:cs typeface="Arial"/>
              </a:rPr>
              <a:t>Blockchain </a:t>
            </a:r>
            <a:r>
              <a:rPr sz="1350" b="1" spc="-10" dirty="0">
                <a:solidFill>
                  <a:srgbClr val="111726"/>
                </a:solidFill>
                <a:latin typeface="Arial"/>
                <a:cs typeface="Arial"/>
              </a:rPr>
              <a:t>Ledger</a:t>
            </a:r>
            <a:endParaRPr sz="1350" dirty="0">
              <a:latin typeface="Arial"/>
              <a:cs typeface="Arial"/>
            </a:endParaRPr>
          </a:p>
          <a:p>
            <a:pPr marL="669290" marR="123825">
              <a:lnSpc>
                <a:spcPct val="119000"/>
              </a:lnSpc>
              <a:spcBef>
                <a:spcPts val="46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</a:t>
            </a:r>
            <a:r>
              <a:rPr sz="1050" spc="-7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permissioned</a:t>
            </a:r>
            <a:r>
              <a:rPr sz="105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blockchain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(Hyperledger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or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public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Polygon)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serves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as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an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immutable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ledger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recording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all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validated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vehicle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events,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ensuring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cannot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be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altered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once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recorded.</a:t>
            </a: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50" dirty="0">
              <a:latin typeface="Arial"/>
              <a:cs typeface="Arial"/>
            </a:endParaRPr>
          </a:p>
          <a:p>
            <a:pPr marL="669290">
              <a:lnSpc>
                <a:spcPct val="100000"/>
              </a:lnSpc>
            </a:pPr>
            <a:r>
              <a:rPr sz="1350" b="1" spc="-10" dirty="0">
                <a:solidFill>
                  <a:srgbClr val="111726"/>
                </a:solidFill>
                <a:latin typeface="Arial"/>
                <a:cs typeface="Arial"/>
              </a:rPr>
              <a:t>Multimodal</a:t>
            </a:r>
            <a:r>
              <a:rPr sz="1350" b="1" spc="-7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111726"/>
                </a:solidFill>
                <a:latin typeface="Arial"/>
                <a:cs typeface="Arial"/>
              </a:rPr>
              <a:t>AI</a:t>
            </a:r>
            <a:r>
              <a:rPr sz="1350" b="1" spc="-1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50" b="1" dirty="0">
                <a:solidFill>
                  <a:srgbClr val="111726"/>
                </a:solidFill>
                <a:latin typeface="Arial"/>
                <a:cs typeface="Arial"/>
              </a:rPr>
              <a:t>Fraud</a:t>
            </a:r>
            <a:r>
              <a:rPr sz="1350" b="1" spc="-10" dirty="0">
                <a:solidFill>
                  <a:srgbClr val="111726"/>
                </a:solidFill>
                <a:latin typeface="Arial"/>
                <a:cs typeface="Arial"/>
              </a:rPr>
              <a:t> Detector</a:t>
            </a:r>
            <a:endParaRPr sz="1350" dirty="0">
              <a:latin typeface="Arial"/>
              <a:cs typeface="Arial"/>
            </a:endParaRPr>
          </a:p>
          <a:p>
            <a:pPr marL="669290" marR="382905">
              <a:lnSpc>
                <a:spcPct val="119000"/>
              </a:lnSpc>
              <a:spcBef>
                <a:spcPts val="470"/>
              </a:spcBef>
            </a:pP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An</a:t>
            </a:r>
            <a:r>
              <a:rPr sz="1050" spc="-6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AI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model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capable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processing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various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types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validate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odometer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readings,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cross-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reference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repair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logs,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analyze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sound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visual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for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signs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tampering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or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inconsistencies.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97599" y="1092200"/>
            <a:ext cx="1410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Key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Benefits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10299" y="1523999"/>
            <a:ext cx="2724150" cy="857250"/>
            <a:chOff x="6210299" y="1523999"/>
            <a:chExt cx="2724150" cy="857250"/>
          </a:xfrm>
        </p:grpSpPr>
        <p:sp>
          <p:nvSpPr>
            <p:cNvPr id="19" name="object 19"/>
            <p:cNvSpPr/>
            <p:nvPr/>
          </p:nvSpPr>
          <p:spPr>
            <a:xfrm>
              <a:off x="6215062" y="1528762"/>
              <a:ext cx="2714625" cy="847725"/>
            </a:xfrm>
            <a:custGeom>
              <a:avLst/>
              <a:gdLst/>
              <a:ahLst/>
              <a:cxnLst/>
              <a:rect l="l" t="t" r="r" b="b"/>
              <a:pathLst>
                <a:path w="2714625" h="847725">
                  <a:moveTo>
                    <a:pt x="2630078" y="847724"/>
                  </a:moveTo>
                  <a:lnTo>
                    <a:pt x="84545" y="847724"/>
                  </a:lnTo>
                  <a:lnTo>
                    <a:pt x="78661" y="847145"/>
                  </a:lnTo>
                  <a:lnTo>
                    <a:pt x="35275" y="829174"/>
                  </a:lnTo>
                  <a:lnTo>
                    <a:pt x="9161" y="797354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8"/>
                  </a:lnTo>
                  <a:lnTo>
                    <a:pt x="2702674" y="45155"/>
                  </a:lnTo>
                  <a:lnTo>
                    <a:pt x="2714624" y="84545"/>
                  </a:lnTo>
                  <a:lnTo>
                    <a:pt x="2714624" y="763178"/>
                  </a:lnTo>
                  <a:lnTo>
                    <a:pt x="2702674" y="802569"/>
                  </a:lnTo>
                  <a:lnTo>
                    <a:pt x="2669468" y="835775"/>
                  </a:lnTo>
                  <a:lnTo>
                    <a:pt x="2635962" y="847145"/>
                  </a:lnTo>
                  <a:lnTo>
                    <a:pt x="2630078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15062" y="1528762"/>
              <a:ext cx="2714625" cy="847725"/>
            </a:xfrm>
            <a:custGeom>
              <a:avLst/>
              <a:gdLst/>
              <a:ahLst/>
              <a:cxnLst/>
              <a:rect l="l" t="t" r="r" b="b"/>
              <a:pathLst>
                <a:path w="2714625" h="847725">
                  <a:moveTo>
                    <a:pt x="0" y="757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26503" y="26503"/>
                  </a:lnTo>
                  <a:lnTo>
                    <a:pt x="61347" y="4614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2" y="579"/>
                  </a:lnTo>
                  <a:lnTo>
                    <a:pt x="2641789" y="1738"/>
                  </a:lnTo>
                  <a:lnTo>
                    <a:pt x="2647616" y="2897"/>
                  </a:lnTo>
                  <a:lnTo>
                    <a:pt x="2653275" y="4614"/>
                  </a:lnTo>
                  <a:lnTo>
                    <a:pt x="2658764" y="6887"/>
                  </a:lnTo>
                  <a:lnTo>
                    <a:pt x="2664254" y="9161"/>
                  </a:lnTo>
                  <a:lnTo>
                    <a:pt x="2669468" y="11948"/>
                  </a:lnTo>
                  <a:lnTo>
                    <a:pt x="2674408" y="15249"/>
                  </a:lnTo>
                  <a:lnTo>
                    <a:pt x="2679349" y="18550"/>
                  </a:lnTo>
                  <a:lnTo>
                    <a:pt x="2683919" y="22301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696073" y="35275"/>
                  </a:lnTo>
                  <a:lnTo>
                    <a:pt x="2699373" y="40214"/>
                  </a:lnTo>
                  <a:lnTo>
                    <a:pt x="2702674" y="45155"/>
                  </a:lnTo>
                  <a:lnTo>
                    <a:pt x="2705461" y="50369"/>
                  </a:lnTo>
                  <a:lnTo>
                    <a:pt x="2707735" y="55859"/>
                  </a:lnTo>
                  <a:lnTo>
                    <a:pt x="2710009" y="61348"/>
                  </a:lnTo>
                  <a:lnTo>
                    <a:pt x="2714624" y="90487"/>
                  </a:lnTo>
                  <a:lnTo>
                    <a:pt x="2714624" y="757237"/>
                  </a:lnTo>
                  <a:lnTo>
                    <a:pt x="2707735" y="791865"/>
                  </a:lnTo>
                  <a:lnTo>
                    <a:pt x="2705461" y="797354"/>
                  </a:lnTo>
                  <a:lnTo>
                    <a:pt x="2679349" y="829174"/>
                  </a:lnTo>
                  <a:lnTo>
                    <a:pt x="2674408" y="832475"/>
                  </a:lnTo>
                  <a:lnTo>
                    <a:pt x="2669468" y="835775"/>
                  </a:lnTo>
                  <a:lnTo>
                    <a:pt x="2664254" y="838563"/>
                  </a:lnTo>
                  <a:lnTo>
                    <a:pt x="2658764" y="840836"/>
                  </a:lnTo>
                  <a:lnTo>
                    <a:pt x="2653275" y="843110"/>
                  </a:lnTo>
                  <a:lnTo>
                    <a:pt x="2647616" y="844826"/>
                  </a:lnTo>
                  <a:lnTo>
                    <a:pt x="2641789" y="845986"/>
                  </a:lnTo>
                  <a:lnTo>
                    <a:pt x="2635962" y="847145"/>
                  </a:lnTo>
                  <a:lnTo>
                    <a:pt x="2630078" y="847724"/>
                  </a:lnTo>
                  <a:lnTo>
                    <a:pt x="2624137" y="847724"/>
                  </a:lnTo>
                  <a:lnTo>
                    <a:pt x="90487" y="847724"/>
                  </a:lnTo>
                  <a:lnTo>
                    <a:pt x="50370" y="838563"/>
                  </a:lnTo>
                  <a:lnTo>
                    <a:pt x="18550" y="812449"/>
                  </a:lnTo>
                  <a:lnTo>
                    <a:pt x="1738" y="774890"/>
                  </a:lnTo>
                  <a:lnTo>
                    <a:pt x="579" y="769063"/>
                  </a:lnTo>
                  <a:lnTo>
                    <a:pt x="0" y="763178"/>
                  </a:lnTo>
                  <a:lnTo>
                    <a:pt x="0" y="757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2224" y="1800224"/>
              <a:ext cx="228599" cy="3047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702425" y="1634489"/>
            <a:ext cx="1607820" cy="5822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111726"/>
                </a:solidFill>
                <a:latin typeface="Arial"/>
                <a:cs typeface="Arial"/>
              </a:rPr>
              <a:t>Fraud </a:t>
            </a: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Prevention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1100"/>
              </a:lnSpc>
              <a:spcBef>
                <a:spcPts val="165"/>
              </a:spcBef>
            </a:pPr>
            <a:r>
              <a:rPr sz="900" dirty="0">
                <a:solidFill>
                  <a:srgbClr val="374050"/>
                </a:solidFill>
                <a:latin typeface="Arial"/>
                <a:cs typeface="Arial"/>
              </a:rPr>
              <a:t>Identifies and prevents </a:t>
            </a:r>
            <a:r>
              <a:rPr sz="900" spc="-10" dirty="0">
                <a:solidFill>
                  <a:srgbClr val="374050"/>
                </a:solidFill>
                <a:latin typeface="Arial"/>
                <a:cs typeface="Arial"/>
              </a:rPr>
              <a:t>mileage tampering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086849" y="1523999"/>
            <a:ext cx="2724150" cy="857250"/>
            <a:chOff x="9086849" y="1523999"/>
            <a:chExt cx="2724150" cy="857250"/>
          </a:xfrm>
        </p:grpSpPr>
        <p:sp>
          <p:nvSpPr>
            <p:cNvPr id="24" name="object 24"/>
            <p:cNvSpPr/>
            <p:nvPr/>
          </p:nvSpPr>
          <p:spPr>
            <a:xfrm>
              <a:off x="9091611" y="1528762"/>
              <a:ext cx="2714625" cy="847725"/>
            </a:xfrm>
            <a:custGeom>
              <a:avLst/>
              <a:gdLst/>
              <a:ahLst/>
              <a:cxnLst/>
              <a:rect l="l" t="t" r="r" b="b"/>
              <a:pathLst>
                <a:path w="2714625" h="847725">
                  <a:moveTo>
                    <a:pt x="2630078" y="847724"/>
                  </a:moveTo>
                  <a:lnTo>
                    <a:pt x="84545" y="847724"/>
                  </a:lnTo>
                  <a:lnTo>
                    <a:pt x="78660" y="847145"/>
                  </a:lnTo>
                  <a:lnTo>
                    <a:pt x="35274" y="829174"/>
                  </a:lnTo>
                  <a:lnTo>
                    <a:pt x="9160" y="797354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8"/>
                  </a:lnTo>
                  <a:lnTo>
                    <a:pt x="2702675" y="45155"/>
                  </a:lnTo>
                  <a:lnTo>
                    <a:pt x="2714623" y="84545"/>
                  </a:lnTo>
                  <a:lnTo>
                    <a:pt x="2714623" y="763178"/>
                  </a:lnTo>
                  <a:lnTo>
                    <a:pt x="2702674" y="802569"/>
                  </a:lnTo>
                  <a:lnTo>
                    <a:pt x="2669468" y="835775"/>
                  </a:lnTo>
                  <a:lnTo>
                    <a:pt x="2635963" y="847145"/>
                  </a:lnTo>
                  <a:lnTo>
                    <a:pt x="2630078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091611" y="1528762"/>
              <a:ext cx="2714625" cy="847725"/>
            </a:xfrm>
            <a:custGeom>
              <a:avLst/>
              <a:gdLst/>
              <a:ahLst/>
              <a:cxnLst/>
              <a:rect l="l" t="t" r="r" b="b"/>
              <a:pathLst>
                <a:path w="2714625" h="847725">
                  <a:moveTo>
                    <a:pt x="0" y="757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4"/>
                  </a:lnTo>
                  <a:lnTo>
                    <a:pt x="18549" y="35275"/>
                  </a:lnTo>
                  <a:lnTo>
                    <a:pt x="50369" y="9161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3" y="579"/>
                  </a:lnTo>
                  <a:lnTo>
                    <a:pt x="2641789" y="1738"/>
                  </a:lnTo>
                  <a:lnTo>
                    <a:pt x="2647616" y="2897"/>
                  </a:lnTo>
                  <a:lnTo>
                    <a:pt x="2674408" y="15249"/>
                  </a:lnTo>
                  <a:lnTo>
                    <a:pt x="2679349" y="18550"/>
                  </a:lnTo>
                  <a:lnTo>
                    <a:pt x="2683920" y="22301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707735" y="55859"/>
                  </a:lnTo>
                  <a:lnTo>
                    <a:pt x="2710008" y="61348"/>
                  </a:lnTo>
                  <a:lnTo>
                    <a:pt x="2714624" y="90487"/>
                  </a:lnTo>
                  <a:lnTo>
                    <a:pt x="2714624" y="757237"/>
                  </a:lnTo>
                  <a:lnTo>
                    <a:pt x="2707735" y="791865"/>
                  </a:lnTo>
                  <a:lnTo>
                    <a:pt x="2705462" y="797354"/>
                  </a:lnTo>
                  <a:lnTo>
                    <a:pt x="2702674" y="802569"/>
                  </a:lnTo>
                  <a:lnTo>
                    <a:pt x="2699373" y="807509"/>
                  </a:lnTo>
                  <a:lnTo>
                    <a:pt x="2696073" y="812449"/>
                  </a:lnTo>
                  <a:lnTo>
                    <a:pt x="2664254" y="838563"/>
                  </a:lnTo>
                  <a:lnTo>
                    <a:pt x="2624137" y="847724"/>
                  </a:lnTo>
                  <a:lnTo>
                    <a:pt x="90487" y="847724"/>
                  </a:lnTo>
                  <a:lnTo>
                    <a:pt x="50369" y="838563"/>
                  </a:lnTo>
                  <a:lnTo>
                    <a:pt x="18549" y="812449"/>
                  </a:lnTo>
                  <a:lnTo>
                    <a:pt x="6886" y="791865"/>
                  </a:lnTo>
                  <a:lnTo>
                    <a:pt x="4613" y="786376"/>
                  </a:lnTo>
                  <a:lnTo>
                    <a:pt x="2896" y="780717"/>
                  </a:lnTo>
                  <a:lnTo>
                    <a:pt x="1737" y="774890"/>
                  </a:lnTo>
                  <a:lnTo>
                    <a:pt x="579" y="769063"/>
                  </a:lnTo>
                  <a:lnTo>
                    <a:pt x="0" y="763178"/>
                  </a:lnTo>
                  <a:lnTo>
                    <a:pt x="0" y="757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48774" y="1724024"/>
              <a:ext cx="228599" cy="3047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9578974" y="1634489"/>
            <a:ext cx="1779270" cy="429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111726"/>
                </a:solidFill>
                <a:latin typeface="Arial"/>
                <a:cs typeface="Arial"/>
              </a:rPr>
              <a:t>Immutable </a:t>
            </a: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Records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900" dirty="0">
                <a:solidFill>
                  <a:srgbClr val="374050"/>
                </a:solidFill>
                <a:latin typeface="Arial"/>
                <a:cs typeface="Arial"/>
              </a:rPr>
              <a:t>Creates unalterable vehicle </a:t>
            </a:r>
            <a:r>
              <a:rPr sz="900" spc="-10" dirty="0">
                <a:solidFill>
                  <a:srgbClr val="374050"/>
                </a:solidFill>
                <a:latin typeface="Arial"/>
                <a:cs typeface="Arial"/>
              </a:rPr>
              <a:t>history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210299" y="2533649"/>
            <a:ext cx="2724150" cy="704850"/>
            <a:chOff x="6210299" y="2533649"/>
            <a:chExt cx="2724150" cy="704850"/>
          </a:xfrm>
        </p:grpSpPr>
        <p:sp>
          <p:nvSpPr>
            <p:cNvPr id="29" name="object 29"/>
            <p:cNvSpPr/>
            <p:nvPr/>
          </p:nvSpPr>
          <p:spPr>
            <a:xfrm>
              <a:off x="6215062" y="2538412"/>
              <a:ext cx="2714625" cy="695325"/>
            </a:xfrm>
            <a:custGeom>
              <a:avLst/>
              <a:gdLst/>
              <a:ahLst/>
              <a:cxnLst/>
              <a:rect l="l" t="t" r="r" b="b"/>
              <a:pathLst>
                <a:path w="2714625" h="695325">
                  <a:moveTo>
                    <a:pt x="2630078" y="695324"/>
                  </a:moveTo>
                  <a:lnTo>
                    <a:pt x="84545" y="695324"/>
                  </a:lnTo>
                  <a:lnTo>
                    <a:pt x="78661" y="694745"/>
                  </a:lnTo>
                  <a:lnTo>
                    <a:pt x="35275" y="676773"/>
                  </a:lnTo>
                  <a:lnTo>
                    <a:pt x="9161" y="644954"/>
                  </a:lnTo>
                  <a:lnTo>
                    <a:pt x="0" y="610778"/>
                  </a:lnTo>
                  <a:lnTo>
                    <a:pt x="0" y="6048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8"/>
                  </a:lnTo>
                  <a:lnTo>
                    <a:pt x="2702674" y="45155"/>
                  </a:lnTo>
                  <a:lnTo>
                    <a:pt x="2714624" y="84545"/>
                  </a:lnTo>
                  <a:lnTo>
                    <a:pt x="2714624" y="610778"/>
                  </a:lnTo>
                  <a:lnTo>
                    <a:pt x="2702674" y="650169"/>
                  </a:lnTo>
                  <a:lnTo>
                    <a:pt x="2669468" y="683375"/>
                  </a:lnTo>
                  <a:lnTo>
                    <a:pt x="2635962" y="694745"/>
                  </a:lnTo>
                  <a:lnTo>
                    <a:pt x="2630078" y="695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215062" y="2538412"/>
              <a:ext cx="2714625" cy="695325"/>
            </a:xfrm>
            <a:custGeom>
              <a:avLst/>
              <a:gdLst/>
              <a:ahLst/>
              <a:cxnLst/>
              <a:rect l="l" t="t" r="r" b="b"/>
              <a:pathLst>
                <a:path w="2714625" h="695325">
                  <a:moveTo>
                    <a:pt x="0" y="6048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2" y="579"/>
                  </a:lnTo>
                  <a:lnTo>
                    <a:pt x="2674408" y="15249"/>
                  </a:lnTo>
                  <a:lnTo>
                    <a:pt x="2679349" y="18550"/>
                  </a:lnTo>
                  <a:lnTo>
                    <a:pt x="2683919" y="22301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696073" y="35275"/>
                  </a:lnTo>
                  <a:lnTo>
                    <a:pt x="2699373" y="40215"/>
                  </a:lnTo>
                  <a:lnTo>
                    <a:pt x="2702674" y="45155"/>
                  </a:lnTo>
                  <a:lnTo>
                    <a:pt x="2714624" y="84545"/>
                  </a:lnTo>
                  <a:lnTo>
                    <a:pt x="2714624" y="90487"/>
                  </a:lnTo>
                  <a:lnTo>
                    <a:pt x="2714624" y="604837"/>
                  </a:lnTo>
                  <a:lnTo>
                    <a:pt x="2707735" y="639465"/>
                  </a:lnTo>
                  <a:lnTo>
                    <a:pt x="2705461" y="644954"/>
                  </a:lnTo>
                  <a:lnTo>
                    <a:pt x="2679349" y="676773"/>
                  </a:lnTo>
                  <a:lnTo>
                    <a:pt x="2674408" y="680074"/>
                  </a:lnTo>
                  <a:lnTo>
                    <a:pt x="2669468" y="683375"/>
                  </a:lnTo>
                  <a:lnTo>
                    <a:pt x="2664254" y="686162"/>
                  </a:lnTo>
                  <a:lnTo>
                    <a:pt x="2658764" y="688436"/>
                  </a:lnTo>
                  <a:lnTo>
                    <a:pt x="2653275" y="690710"/>
                  </a:lnTo>
                  <a:lnTo>
                    <a:pt x="2624137" y="695324"/>
                  </a:lnTo>
                  <a:lnTo>
                    <a:pt x="90487" y="695324"/>
                  </a:lnTo>
                  <a:lnTo>
                    <a:pt x="55858" y="688436"/>
                  </a:lnTo>
                  <a:lnTo>
                    <a:pt x="50370" y="686162"/>
                  </a:lnTo>
                  <a:lnTo>
                    <a:pt x="18550" y="660049"/>
                  </a:lnTo>
                  <a:lnTo>
                    <a:pt x="1738" y="622490"/>
                  </a:lnTo>
                  <a:lnTo>
                    <a:pt x="579" y="616663"/>
                  </a:lnTo>
                  <a:lnTo>
                    <a:pt x="0" y="610778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2224" y="2733674"/>
              <a:ext cx="228599" cy="30479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702425" y="2644139"/>
            <a:ext cx="1569720" cy="429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111726"/>
                </a:solidFill>
                <a:latin typeface="Arial"/>
                <a:cs typeface="Arial"/>
              </a:rPr>
              <a:t>Cross-</a:t>
            </a: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Verification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900" dirty="0">
                <a:solidFill>
                  <a:srgbClr val="374050"/>
                </a:solidFill>
                <a:latin typeface="Arial"/>
                <a:cs typeface="Arial"/>
              </a:rPr>
              <a:t>Corroborates vehicle </a:t>
            </a:r>
            <a:r>
              <a:rPr sz="900" spc="-10" dirty="0">
                <a:solidFill>
                  <a:srgbClr val="374050"/>
                </a:solidFill>
                <a:latin typeface="Arial"/>
                <a:cs typeface="Arial"/>
              </a:rPr>
              <a:t>condition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9086849" y="2533649"/>
            <a:ext cx="2724150" cy="704850"/>
            <a:chOff x="9086849" y="2533649"/>
            <a:chExt cx="2724150" cy="704850"/>
          </a:xfrm>
        </p:grpSpPr>
        <p:sp>
          <p:nvSpPr>
            <p:cNvPr id="34" name="object 34"/>
            <p:cNvSpPr/>
            <p:nvPr/>
          </p:nvSpPr>
          <p:spPr>
            <a:xfrm>
              <a:off x="9091611" y="2538412"/>
              <a:ext cx="2714625" cy="695325"/>
            </a:xfrm>
            <a:custGeom>
              <a:avLst/>
              <a:gdLst/>
              <a:ahLst/>
              <a:cxnLst/>
              <a:rect l="l" t="t" r="r" b="b"/>
              <a:pathLst>
                <a:path w="2714625" h="695325">
                  <a:moveTo>
                    <a:pt x="2630078" y="695324"/>
                  </a:moveTo>
                  <a:lnTo>
                    <a:pt x="84545" y="695324"/>
                  </a:lnTo>
                  <a:lnTo>
                    <a:pt x="78660" y="694745"/>
                  </a:lnTo>
                  <a:lnTo>
                    <a:pt x="35274" y="676773"/>
                  </a:lnTo>
                  <a:lnTo>
                    <a:pt x="9160" y="644954"/>
                  </a:lnTo>
                  <a:lnTo>
                    <a:pt x="0" y="610778"/>
                  </a:lnTo>
                  <a:lnTo>
                    <a:pt x="0" y="6048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8"/>
                  </a:lnTo>
                  <a:lnTo>
                    <a:pt x="2702675" y="45155"/>
                  </a:lnTo>
                  <a:lnTo>
                    <a:pt x="2714623" y="84545"/>
                  </a:lnTo>
                  <a:lnTo>
                    <a:pt x="2714623" y="610778"/>
                  </a:lnTo>
                  <a:lnTo>
                    <a:pt x="2702674" y="650169"/>
                  </a:lnTo>
                  <a:lnTo>
                    <a:pt x="2669468" y="683375"/>
                  </a:lnTo>
                  <a:lnTo>
                    <a:pt x="2635963" y="694745"/>
                  </a:lnTo>
                  <a:lnTo>
                    <a:pt x="2630078" y="695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091611" y="2538412"/>
              <a:ext cx="2714625" cy="695325"/>
            </a:xfrm>
            <a:custGeom>
              <a:avLst/>
              <a:gdLst/>
              <a:ahLst/>
              <a:cxnLst/>
              <a:rect l="l" t="t" r="r" b="b"/>
              <a:pathLst>
                <a:path w="2714625" h="695325">
                  <a:moveTo>
                    <a:pt x="0" y="6048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49" y="35275"/>
                  </a:lnTo>
                  <a:lnTo>
                    <a:pt x="22300" y="30704"/>
                  </a:lnTo>
                  <a:lnTo>
                    <a:pt x="26502" y="26503"/>
                  </a:lnTo>
                  <a:lnTo>
                    <a:pt x="30703" y="22301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3" y="579"/>
                  </a:lnTo>
                  <a:lnTo>
                    <a:pt x="2674408" y="15249"/>
                  </a:lnTo>
                  <a:lnTo>
                    <a:pt x="2679349" y="18550"/>
                  </a:lnTo>
                  <a:lnTo>
                    <a:pt x="2683920" y="22301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707735" y="55859"/>
                  </a:lnTo>
                  <a:lnTo>
                    <a:pt x="2710008" y="61348"/>
                  </a:lnTo>
                  <a:lnTo>
                    <a:pt x="2711724" y="67006"/>
                  </a:lnTo>
                  <a:lnTo>
                    <a:pt x="2712884" y="72834"/>
                  </a:lnTo>
                  <a:lnTo>
                    <a:pt x="2714043" y="78661"/>
                  </a:lnTo>
                  <a:lnTo>
                    <a:pt x="2714623" y="84545"/>
                  </a:lnTo>
                  <a:lnTo>
                    <a:pt x="2714624" y="90487"/>
                  </a:lnTo>
                  <a:lnTo>
                    <a:pt x="2714624" y="604837"/>
                  </a:lnTo>
                  <a:lnTo>
                    <a:pt x="2714623" y="610778"/>
                  </a:lnTo>
                  <a:lnTo>
                    <a:pt x="2714043" y="616663"/>
                  </a:lnTo>
                  <a:lnTo>
                    <a:pt x="2712884" y="622490"/>
                  </a:lnTo>
                  <a:lnTo>
                    <a:pt x="2711724" y="628317"/>
                  </a:lnTo>
                  <a:lnTo>
                    <a:pt x="2710008" y="633976"/>
                  </a:lnTo>
                  <a:lnTo>
                    <a:pt x="2707735" y="639465"/>
                  </a:lnTo>
                  <a:lnTo>
                    <a:pt x="2705462" y="644954"/>
                  </a:lnTo>
                  <a:lnTo>
                    <a:pt x="2702674" y="650169"/>
                  </a:lnTo>
                  <a:lnTo>
                    <a:pt x="2699373" y="655109"/>
                  </a:lnTo>
                  <a:lnTo>
                    <a:pt x="2696073" y="660049"/>
                  </a:lnTo>
                  <a:lnTo>
                    <a:pt x="2664254" y="686162"/>
                  </a:lnTo>
                  <a:lnTo>
                    <a:pt x="2624137" y="695324"/>
                  </a:lnTo>
                  <a:lnTo>
                    <a:pt x="90487" y="695324"/>
                  </a:lnTo>
                  <a:lnTo>
                    <a:pt x="55858" y="688436"/>
                  </a:lnTo>
                  <a:lnTo>
                    <a:pt x="50369" y="686162"/>
                  </a:lnTo>
                  <a:lnTo>
                    <a:pt x="18549" y="660049"/>
                  </a:lnTo>
                  <a:lnTo>
                    <a:pt x="6886" y="639465"/>
                  </a:lnTo>
                  <a:lnTo>
                    <a:pt x="4613" y="633976"/>
                  </a:lnTo>
                  <a:lnTo>
                    <a:pt x="2896" y="628317"/>
                  </a:lnTo>
                  <a:lnTo>
                    <a:pt x="1737" y="622490"/>
                  </a:lnTo>
                  <a:lnTo>
                    <a:pt x="579" y="616663"/>
                  </a:lnTo>
                  <a:lnTo>
                    <a:pt x="0" y="610778"/>
                  </a:lnTo>
                  <a:lnTo>
                    <a:pt x="0" y="6048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248774" y="2733674"/>
              <a:ext cx="285749" cy="30479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636124" y="2644139"/>
            <a:ext cx="1868170" cy="4298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200" dirty="0">
                <a:solidFill>
                  <a:srgbClr val="111726"/>
                </a:solidFill>
                <a:latin typeface="Arial"/>
                <a:cs typeface="Arial"/>
              </a:rPr>
              <a:t>Ecosystem</a:t>
            </a:r>
            <a:r>
              <a:rPr sz="1200" spc="-2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Trust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900" dirty="0">
                <a:solidFill>
                  <a:srgbClr val="374050"/>
                </a:solidFill>
                <a:latin typeface="Arial"/>
                <a:cs typeface="Arial"/>
              </a:rPr>
              <a:t>Fosters trust among all </a:t>
            </a:r>
            <a:r>
              <a:rPr sz="900" spc="-10" dirty="0">
                <a:solidFill>
                  <a:srgbClr val="374050"/>
                </a:solidFill>
                <a:latin typeface="Arial"/>
                <a:cs typeface="Arial"/>
              </a:rPr>
              <a:t>stakeholders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197599" y="3454400"/>
            <a:ext cx="3239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Blockchain-Powered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Integrity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222007" y="5833744"/>
            <a:ext cx="557720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6215" marR="5080" indent="-145415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platform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records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validated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events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as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immutable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transactions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on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the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blockchain,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creating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50" dirty="0">
                <a:solidFill>
                  <a:srgbClr val="374050"/>
                </a:solidFill>
                <a:latin typeface="Arial"/>
                <a:cs typeface="Arial"/>
              </a:rPr>
              <a:t>a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comprehensive</a:t>
            </a:r>
            <a:r>
              <a:rPr sz="105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verifiable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vehicle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history.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6534150" y="4200525"/>
            <a:ext cx="4953000" cy="838200"/>
            <a:chOff x="6534150" y="4200525"/>
            <a:chExt cx="4953000" cy="838200"/>
          </a:xfrm>
        </p:grpSpPr>
        <p:sp>
          <p:nvSpPr>
            <p:cNvPr id="41" name="object 41"/>
            <p:cNvSpPr/>
            <p:nvPr/>
          </p:nvSpPr>
          <p:spPr>
            <a:xfrm>
              <a:off x="6798907" y="4435538"/>
              <a:ext cx="4427220" cy="368300"/>
            </a:xfrm>
            <a:custGeom>
              <a:avLst/>
              <a:gdLst/>
              <a:ahLst/>
              <a:cxnLst/>
              <a:rect l="l" t="t" r="r" b="b"/>
              <a:pathLst>
                <a:path w="4427220" h="368300">
                  <a:moveTo>
                    <a:pt x="1074343" y="18110"/>
                  </a:moveTo>
                  <a:lnTo>
                    <a:pt x="1068438" y="0"/>
                  </a:lnTo>
                  <a:lnTo>
                    <a:pt x="0" y="348881"/>
                  </a:lnTo>
                  <a:lnTo>
                    <a:pt x="5918" y="366979"/>
                  </a:lnTo>
                  <a:lnTo>
                    <a:pt x="1074343" y="18110"/>
                  </a:lnTo>
                  <a:close/>
                </a:path>
                <a:path w="4427220" h="368300">
                  <a:moveTo>
                    <a:pt x="2188768" y="350075"/>
                  </a:moveTo>
                  <a:lnTo>
                    <a:pt x="1120343" y="1206"/>
                  </a:lnTo>
                  <a:lnTo>
                    <a:pt x="1114425" y="19304"/>
                  </a:lnTo>
                  <a:lnTo>
                    <a:pt x="2182863" y="368185"/>
                  </a:lnTo>
                  <a:lnTo>
                    <a:pt x="2188768" y="350075"/>
                  </a:lnTo>
                  <a:close/>
                </a:path>
                <a:path w="4427220" h="368300">
                  <a:moveTo>
                    <a:pt x="3312718" y="18110"/>
                  </a:moveTo>
                  <a:lnTo>
                    <a:pt x="3306813" y="0"/>
                  </a:lnTo>
                  <a:lnTo>
                    <a:pt x="2238375" y="348881"/>
                  </a:lnTo>
                  <a:lnTo>
                    <a:pt x="2244293" y="366979"/>
                  </a:lnTo>
                  <a:lnTo>
                    <a:pt x="3312718" y="18110"/>
                  </a:lnTo>
                  <a:close/>
                </a:path>
                <a:path w="4427220" h="368300">
                  <a:moveTo>
                    <a:pt x="4427144" y="350075"/>
                  </a:moveTo>
                  <a:lnTo>
                    <a:pt x="3358718" y="1206"/>
                  </a:lnTo>
                  <a:lnTo>
                    <a:pt x="3352800" y="19304"/>
                  </a:lnTo>
                  <a:lnTo>
                    <a:pt x="4421238" y="368185"/>
                  </a:lnTo>
                  <a:lnTo>
                    <a:pt x="4427144" y="350075"/>
                  </a:lnTo>
                  <a:close/>
                </a:path>
              </a:pathLst>
            </a:custGeom>
            <a:solidFill>
              <a:srgbClr val="00BC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43674" y="4571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F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543674" y="4571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228599"/>
                  </a:moveTo>
                  <a:lnTo>
                    <a:pt x="457199" y="236086"/>
                  </a:lnTo>
                  <a:lnTo>
                    <a:pt x="456833" y="243555"/>
                  </a:lnTo>
                  <a:lnTo>
                    <a:pt x="456099" y="251006"/>
                  </a:lnTo>
                  <a:lnTo>
                    <a:pt x="455365" y="258457"/>
                  </a:lnTo>
                  <a:lnTo>
                    <a:pt x="454268" y="265854"/>
                  </a:lnTo>
                  <a:lnTo>
                    <a:pt x="452807" y="273197"/>
                  </a:lnTo>
                  <a:lnTo>
                    <a:pt x="451346" y="280540"/>
                  </a:lnTo>
                  <a:lnTo>
                    <a:pt x="439798" y="316081"/>
                  </a:lnTo>
                  <a:lnTo>
                    <a:pt x="436933" y="322998"/>
                  </a:lnTo>
                  <a:lnTo>
                    <a:pt x="433736" y="329758"/>
                  </a:lnTo>
                  <a:lnTo>
                    <a:pt x="430207" y="336361"/>
                  </a:lnTo>
                  <a:lnTo>
                    <a:pt x="426677" y="342964"/>
                  </a:lnTo>
                  <a:lnTo>
                    <a:pt x="422833" y="349378"/>
                  </a:lnTo>
                  <a:lnTo>
                    <a:pt x="418673" y="355603"/>
                  </a:lnTo>
                  <a:lnTo>
                    <a:pt x="414514" y="361828"/>
                  </a:lnTo>
                  <a:lnTo>
                    <a:pt x="390244" y="390244"/>
                  </a:lnTo>
                  <a:lnTo>
                    <a:pt x="384950" y="395538"/>
                  </a:lnTo>
                  <a:lnTo>
                    <a:pt x="355603" y="418673"/>
                  </a:lnTo>
                  <a:lnTo>
                    <a:pt x="349378" y="422833"/>
                  </a:lnTo>
                  <a:lnTo>
                    <a:pt x="342964" y="426677"/>
                  </a:lnTo>
                  <a:lnTo>
                    <a:pt x="336361" y="430207"/>
                  </a:lnTo>
                  <a:lnTo>
                    <a:pt x="329758" y="433736"/>
                  </a:lnTo>
                  <a:lnTo>
                    <a:pt x="322998" y="436933"/>
                  </a:lnTo>
                  <a:lnTo>
                    <a:pt x="316081" y="439798"/>
                  </a:lnTo>
                  <a:lnTo>
                    <a:pt x="309164" y="442663"/>
                  </a:lnTo>
                  <a:lnTo>
                    <a:pt x="302123" y="445183"/>
                  </a:lnTo>
                  <a:lnTo>
                    <a:pt x="294959" y="447356"/>
                  </a:lnTo>
                  <a:lnTo>
                    <a:pt x="287794" y="449529"/>
                  </a:lnTo>
                  <a:lnTo>
                    <a:pt x="280540" y="451346"/>
                  </a:lnTo>
                  <a:lnTo>
                    <a:pt x="273197" y="452807"/>
                  </a:lnTo>
                  <a:lnTo>
                    <a:pt x="265854" y="454268"/>
                  </a:lnTo>
                  <a:lnTo>
                    <a:pt x="258457" y="455365"/>
                  </a:lnTo>
                  <a:lnTo>
                    <a:pt x="251006" y="456099"/>
                  </a:lnTo>
                  <a:lnTo>
                    <a:pt x="243555" y="456833"/>
                  </a:lnTo>
                  <a:lnTo>
                    <a:pt x="236086" y="457199"/>
                  </a:lnTo>
                  <a:lnTo>
                    <a:pt x="228599" y="457199"/>
                  </a:lnTo>
                  <a:lnTo>
                    <a:pt x="221113" y="457199"/>
                  </a:lnTo>
                  <a:lnTo>
                    <a:pt x="184002" y="452807"/>
                  </a:lnTo>
                  <a:lnTo>
                    <a:pt x="176659" y="451346"/>
                  </a:lnTo>
                  <a:lnTo>
                    <a:pt x="141118" y="439798"/>
                  </a:lnTo>
                  <a:lnTo>
                    <a:pt x="134201" y="436933"/>
                  </a:lnTo>
                  <a:lnTo>
                    <a:pt x="127441" y="433736"/>
                  </a:lnTo>
                  <a:lnTo>
                    <a:pt x="120838" y="430207"/>
                  </a:lnTo>
                  <a:lnTo>
                    <a:pt x="114235" y="426677"/>
                  </a:lnTo>
                  <a:lnTo>
                    <a:pt x="107821" y="422833"/>
                  </a:lnTo>
                  <a:lnTo>
                    <a:pt x="101596" y="418673"/>
                  </a:lnTo>
                  <a:lnTo>
                    <a:pt x="95371" y="414514"/>
                  </a:lnTo>
                  <a:lnTo>
                    <a:pt x="66955" y="390244"/>
                  </a:lnTo>
                  <a:lnTo>
                    <a:pt x="61661" y="384950"/>
                  </a:lnTo>
                  <a:lnTo>
                    <a:pt x="38526" y="355603"/>
                  </a:lnTo>
                  <a:lnTo>
                    <a:pt x="34366" y="349378"/>
                  </a:lnTo>
                  <a:lnTo>
                    <a:pt x="30522" y="342964"/>
                  </a:lnTo>
                  <a:lnTo>
                    <a:pt x="26992" y="336361"/>
                  </a:lnTo>
                  <a:lnTo>
                    <a:pt x="23463" y="329758"/>
                  </a:lnTo>
                  <a:lnTo>
                    <a:pt x="20266" y="322998"/>
                  </a:lnTo>
                  <a:lnTo>
                    <a:pt x="17401" y="316081"/>
                  </a:lnTo>
                  <a:lnTo>
                    <a:pt x="14536" y="309164"/>
                  </a:lnTo>
                  <a:lnTo>
                    <a:pt x="4392" y="273197"/>
                  </a:lnTo>
                  <a:lnTo>
                    <a:pt x="2931" y="265854"/>
                  </a:lnTo>
                  <a:lnTo>
                    <a:pt x="1834" y="258457"/>
                  </a:lnTo>
                  <a:lnTo>
                    <a:pt x="1100" y="251006"/>
                  </a:lnTo>
                  <a:lnTo>
                    <a:pt x="366" y="243555"/>
                  </a:lnTo>
                  <a:lnTo>
                    <a:pt x="0" y="236086"/>
                  </a:lnTo>
                  <a:lnTo>
                    <a:pt x="0" y="228599"/>
                  </a:lnTo>
                  <a:lnTo>
                    <a:pt x="0" y="221113"/>
                  </a:lnTo>
                  <a:lnTo>
                    <a:pt x="366" y="213644"/>
                  </a:lnTo>
                  <a:lnTo>
                    <a:pt x="1100" y="206193"/>
                  </a:lnTo>
                  <a:lnTo>
                    <a:pt x="1834" y="198742"/>
                  </a:lnTo>
                  <a:lnTo>
                    <a:pt x="12016" y="155076"/>
                  </a:lnTo>
                  <a:lnTo>
                    <a:pt x="26992" y="120838"/>
                  </a:lnTo>
                  <a:lnTo>
                    <a:pt x="30522" y="114235"/>
                  </a:lnTo>
                  <a:lnTo>
                    <a:pt x="34366" y="107821"/>
                  </a:lnTo>
                  <a:lnTo>
                    <a:pt x="38526" y="101596"/>
                  </a:lnTo>
                  <a:lnTo>
                    <a:pt x="42685" y="95371"/>
                  </a:lnTo>
                  <a:lnTo>
                    <a:pt x="47140" y="89365"/>
                  </a:lnTo>
                  <a:lnTo>
                    <a:pt x="51889" y="83577"/>
                  </a:lnTo>
                  <a:lnTo>
                    <a:pt x="56639" y="77790"/>
                  </a:lnTo>
                  <a:lnTo>
                    <a:pt x="89365" y="47140"/>
                  </a:lnTo>
                  <a:lnTo>
                    <a:pt x="101596" y="38526"/>
                  </a:lnTo>
                  <a:lnTo>
                    <a:pt x="107821" y="34366"/>
                  </a:lnTo>
                  <a:lnTo>
                    <a:pt x="114235" y="30522"/>
                  </a:lnTo>
                  <a:lnTo>
                    <a:pt x="120838" y="26992"/>
                  </a:lnTo>
                  <a:lnTo>
                    <a:pt x="127441" y="23463"/>
                  </a:lnTo>
                  <a:lnTo>
                    <a:pt x="162240" y="9843"/>
                  </a:lnTo>
                  <a:lnTo>
                    <a:pt x="169405" y="7670"/>
                  </a:lnTo>
                  <a:lnTo>
                    <a:pt x="206193" y="1100"/>
                  </a:lnTo>
                  <a:lnTo>
                    <a:pt x="213644" y="366"/>
                  </a:lnTo>
                  <a:lnTo>
                    <a:pt x="221113" y="0"/>
                  </a:lnTo>
                  <a:lnTo>
                    <a:pt x="228599" y="0"/>
                  </a:lnTo>
                  <a:lnTo>
                    <a:pt x="236086" y="0"/>
                  </a:lnTo>
                  <a:lnTo>
                    <a:pt x="243555" y="366"/>
                  </a:lnTo>
                  <a:lnTo>
                    <a:pt x="251006" y="1100"/>
                  </a:lnTo>
                  <a:lnTo>
                    <a:pt x="258457" y="1834"/>
                  </a:lnTo>
                  <a:lnTo>
                    <a:pt x="265854" y="2931"/>
                  </a:lnTo>
                  <a:lnTo>
                    <a:pt x="273197" y="4392"/>
                  </a:lnTo>
                  <a:lnTo>
                    <a:pt x="280540" y="5853"/>
                  </a:lnTo>
                  <a:lnTo>
                    <a:pt x="287794" y="7670"/>
                  </a:lnTo>
                  <a:lnTo>
                    <a:pt x="294959" y="9843"/>
                  </a:lnTo>
                  <a:lnTo>
                    <a:pt x="302123" y="12016"/>
                  </a:lnTo>
                  <a:lnTo>
                    <a:pt x="309164" y="14536"/>
                  </a:lnTo>
                  <a:lnTo>
                    <a:pt x="316081" y="17401"/>
                  </a:lnTo>
                  <a:lnTo>
                    <a:pt x="322998" y="20266"/>
                  </a:lnTo>
                  <a:lnTo>
                    <a:pt x="329758" y="23463"/>
                  </a:lnTo>
                  <a:lnTo>
                    <a:pt x="336361" y="26992"/>
                  </a:lnTo>
                  <a:lnTo>
                    <a:pt x="342964" y="30522"/>
                  </a:lnTo>
                  <a:lnTo>
                    <a:pt x="373622" y="51889"/>
                  </a:lnTo>
                  <a:lnTo>
                    <a:pt x="379409" y="56639"/>
                  </a:lnTo>
                  <a:lnTo>
                    <a:pt x="384950" y="61661"/>
                  </a:lnTo>
                  <a:lnTo>
                    <a:pt x="390244" y="66955"/>
                  </a:lnTo>
                  <a:lnTo>
                    <a:pt x="395538" y="72249"/>
                  </a:lnTo>
                  <a:lnTo>
                    <a:pt x="418673" y="101596"/>
                  </a:lnTo>
                  <a:lnTo>
                    <a:pt x="422833" y="107821"/>
                  </a:lnTo>
                  <a:lnTo>
                    <a:pt x="426677" y="114235"/>
                  </a:lnTo>
                  <a:lnTo>
                    <a:pt x="430207" y="120838"/>
                  </a:lnTo>
                  <a:lnTo>
                    <a:pt x="433736" y="127441"/>
                  </a:lnTo>
                  <a:lnTo>
                    <a:pt x="436933" y="134201"/>
                  </a:lnTo>
                  <a:lnTo>
                    <a:pt x="439798" y="141118"/>
                  </a:lnTo>
                  <a:lnTo>
                    <a:pt x="442663" y="148035"/>
                  </a:lnTo>
                  <a:lnTo>
                    <a:pt x="445183" y="155076"/>
                  </a:lnTo>
                  <a:lnTo>
                    <a:pt x="447356" y="162240"/>
                  </a:lnTo>
                  <a:lnTo>
                    <a:pt x="449529" y="169405"/>
                  </a:lnTo>
                  <a:lnTo>
                    <a:pt x="451346" y="176659"/>
                  </a:lnTo>
                  <a:lnTo>
                    <a:pt x="452807" y="184002"/>
                  </a:lnTo>
                  <a:lnTo>
                    <a:pt x="454268" y="191345"/>
                  </a:lnTo>
                  <a:lnTo>
                    <a:pt x="455365" y="198742"/>
                  </a:lnTo>
                  <a:lnTo>
                    <a:pt x="456099" y="206193"/>
                  </a:lnTo>
                  <a:lnTo>
                    <a:pt x="456833" y="213644"/>
                  </a:lnTo>
                  <a:lnTo>
                    <a:pt x="457199" y="221113"/>
                  </a:lnTo>
                  <a:lnTo>
                    <a:pt x="457199" y="228599"/>
                  </a:lnTo>
                  <a:close/>
                </a:path>
              </a:pathLst>
            </a:custGeom>
            <a:ln w="19049">
              <a:solidFill>
                <a:srgbClr val="00B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96074" y="4724400"/>
              <a:ext cx="152399" cy="15239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7658100" y="42100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F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658100" y="42100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228599"/>
                  </a:moveTo>
                  <a:lnTo>
                    <a:pt x="457199" y="236086"/>
                  </a:lnTo>
                  <a:lnTo>
                    <a:pt x="456833" y="243555"/>
                  </a:lnTo>
                  <a:lnTo>
                    <a:pt x="456099" y="251006"/>
                  </a:lnTo>
                  <a:lnTo>
                    <a:pt x="455365" y="258457"/>
                  </a:lnTo>
                  <a:lnTo>
                    <a:pt x="454268" y="265854"/>
                  </a:lnTo>
                  <a:lnTo>
                    <a:pt x="452807" y="273197"/>
                  </a:lnTo>
                  <a:lnTo>
                    <a:pt x="451346" y="280540"/>
                  </a:lnTo>
                  <a:lnTo>
                    <a:pt x="439798" y="316081"/>
                  </a:lnTo>
                  <a:lnTo>
                    <a:pt x="436933" y="322998"/>
                  </a:lnTo>
                  <a:lnTo>
                    <a:pt x="433736" y="329758"/>
                  </a:lnTo>
                  <a:lnTo>
                    <a:pt x="430207" y="336361"/>
                  </a:lnTo>
                  <a:lnTo>
                    <a:pt x="426677" y="342964"/>
                  </a:lnTo>
                  <a:lnTo>
                    <a:pt x="422833" y="349378"/>
                  </a:lnTo>
                  <a:lnTo>
                    <a:pt x="418673" y="355603"/>
                  </a:lnTo>
                  <a:lnTo>
                    <a:pt x="414514" y="361828"/>
                  </a:lnTo>
                  <a:lnTo>
                    <a:pt x="390244" y="390244"/>
                  </a:lnTo>
                  <a:lnTo>
                    <a:pt x="384950" y="395538"/>
                  </a:lnTo>
                  <a:lnTo>
                    <a:pt x="355603" y="418673"/>
                  </a:lnTo>
                  <a:lnTo>
                    <a:pt x="349378" y="422833"/>
                  </a:lnTo>
                  <a:lnTo>
                    <a:pt x="342964" y="426677"/>
                  </a:lnTo>
                  <a:lnTo>
                    <a:pt x="336361" y="430207"/>
                  </a:lnTo>
                  <a:lnTo>
                    <a:pt x="329758" y="433736"/>
                  </a:lnTo>
                  <a:lnTo>
                    <a:pt x="322998" y="436933"/>
                  </a:lnTo>
                  <a:lnTo>
                    <a:pt x="316081" y="439798"/>
                  </a:lnTo>
                  <a:lnTo>
                    <a:pt x="309164" y="442663"/>
                  </a:lnTo>
                  <a:lnTo>
                    <a:pt x="302123" y="445183"/>
                  </a:lnTo>
                  <a:lnTo>
                    <a:pt x="294959" y="447356"/>
                  </a:lnTo>
                  <a:lnTo>
                    <a:pt x="287794" y="449529"/>
                  </a:lnTo>
                  <a:lnTo>
                    <a:pt x="280540" y="451346"/>
                  </a:lnTo>
                  <a:lnTo>
                    <a:pt x="273197" y="452807"/>
                  </a:lnTo>
                  <a:lnTo>
                    <a:pt x="265854" y="454268"/>
                  </a:lnTo>
                  <a:lnTo>
                    <a:pt x="258457" y="455365"/>
                  </a:lnTo>
                  <a:lnTo>
                    <a:pt x="251006" y="456099"/>
                  </a:lnTo>
                  <a:lnTo>
                    <a:pt x="243555" y="456833"/>
                  </a:lnTo>
                  <a:lnTo>
                    <a:pt x="236086" y="457199"/>
                  </a:lnTo>
                  <a:lnTo>
                    <a:pt x="228599" y="457199"/>
                  </a:lnTo>
                  <a:lnTo>
                    <a:pt x="221113" y="457199"/>
                  </a:lnTo>
                  <a:lnTo>
                    <a:pt x="184002" y="452807"/>
                  </a:lnTo>
                  <a:lnTo>
                    <a:pt x="176659" y="451346"/>
                  </a:lnTo>
                  <a:lnTo>
                    <a:pt x="141118" y="439798"/>
                  </a:lnTo>
                  <a:lnTo>
                    <a:pt x="134201" y="436933"/>
                  </a:lnTo>
                  <a:lnTo>
                    <a:pt x="127441" y="433736"/>
                  </a:lnTo>
                  <a:lnTo>
                    <a:pt x="120838" y="430207"/>
                  </a:lnTo>
                  <a:lnTo>
                    <a:pt x="114235" y="426677"/>
                  </a:lnTo>
                  <a:lnTo>
                    <a:pt x="107821" y="422833"/>
                  </a:lnTo>
                  <a:lnTo>
                    <a:pt x="101596" y="418673"/>
                  </a:lnTo>
                  <a:lnTo>
                    <a:pt x="95371" y="414514"/>
                  </a:lnTo>
                  <a:lnTo>
                    <a:pt x="66955" y="390244"/>
                  </a:lnTo>
                  <a:lnTo>
                    <a:pt x="61661" y="384950"/>
                  </a:lnTo>
                  <a:lnTo>
                    <a:pt x="38526" y="355603"/>
                  </a:lnTo>
                  <a:lnTo>
                    <a:pt x="34366" y="349378"/>
                  </a:lnTo>
                  <a:lnTo>
                    <a:pt x="30522" y="342964"/>
                  </a:lnTo>
                  <a:lnTo>
                    <a:pt x="26992" y="336361"/>
                  </a:lnTo>
                  <a:lnTo>
                    <a:pt x="23463" y="329758"/>
                  </a:lnTo>
                  <a:lnTo>
                    <a:pt x="20266" y="322998"/>
                  </a:lnTo>
                  <a:lnTo>
                    <a:pt x="17401" y="316081"/>
                  </a:lnTo>
                  <a:lnTo>
                    <a:pt x="14536" y="309164"/>
                  </a:lnTo>
                  <a:lnTo>
                    <a:pt x="4392" y="273197"/>
                  </a:lnTo>
                  <a:lnTo>
                    <a:pt x="2931" y="265854"/>
                  </a:lnTo>
                  <a:lnTo>
                    <a:pt x="1834" y="258457"/>
                  </a:lnTo>
                  <a:lnTo>
                    <a:pt x="1100" y="251006"/>
                  </a:lnTo>
                  <a:lnTo>
                    <a:pt x="366" y="243555"/>
                  </a:lnTo>
                  <a:lnTo>
                    <a:pt x="0" y="236086"/>
                  </a:lnTo>
                  <a:lnTo>
                    <a:pt x="0" y="228599"/>
                  </a:lnTo>
                  <a:lnTo>
                    <a:pt x="0" y="221113"/>
                  </a:lnTo>
                  <a:lnTo>
                    <a:pt x="366" y="213644"/>
                  </a:lnTo>
                  <a:lnTo>
                    <a:pt x="1100" y="206193"/>
                  </a:lnTo>
                  <a:lnTo>
                    <a:pt x="1834" y="198742"/>
                  </a:lnTo>
                  <a:lnTo>
                    <a:pt x="12016" y="155076"/>
                  </a:lnTo>
                  <a:lnTo>
                    <a:pt x="26992" y="120838"/>
                  </a:lnTo>
                  <a:lnTo>
                    <a:pt x="30522" y="114235"/>
                  </a:lnTo>
                  <a:lnTo>
                    <a:pt x="34366" y="107821"/>
                  </a:lnTo>
                  <a:lnTo>
                    <a:pt x="38526" y="101596"/>
                  </a:lnTo>
                  <a:lnTo>
                    <a:pt x="42685" y="95371"/>
                  </a:lnTo>
                  <a:lnTo>
                    <a:pt x="47140" y="89365"/>
                  </a:lnTo>
                  <a:lnTo>
                    <a:pt x="51889" y="83577"/>
                  </a:lnTo>
                  <a:lnTo>
                    <a:pt x="56639" y="77790"/>
                  </a:lnTo>
                  <a:lnTo>
                    <a:pt x="89365" y="47140"/>
                  </a:lnTo>
                  <a:lnTo>
                    <a:pt x="101596" y="38526"/>
                  </a:lnTo>
                  <a:lnTo>
                    <a:pt x="107821" y="34366"/>
                  </a:lnTo>
                  <a:lnTo>
                    <a:pt x="114235" y="30522"/>
                  </a:lnTo>
                  <a:lnTo>
                    <a:pt x="120838" y="26992"/>
                  </a:lnTo>
                  <a:lnTo>
                    <a:pt x="127441" y="23463"/>
                  </a:lnTo>
                  <a:lnTo>
                    <a:pt x="162240" y="9843"/>
                  </a:lnTo>
                  <a:lnTo>
                    <a:pt x="169405" y="7670"/>
                  </a:lnTo>
                  <a:lnTo>
                    <a:pt x="206193" y="1100"/>
                  </a:lnTo>
                  <a:lnTo>
                    <a:pt x="213644" y="366"/>
                  </a:lnTo>
                  <a:lnTo>
                    <a:pt x="221113" y="0"/>
                  </a:lnTo>
                  <a:lnTo>
                    <a:pt x="228599" y="0"/>
                  </a:lnTo>
                  <a:lnTo>
                    <a:pt x="236086" y="0"/>
                  </a:lnTo>
                  <a:lnTo>
                    <a:pt x="243555" y="366"/>
                  </a:lnTo>
                  <a:lnTo>
                    <a:pt x="251006" y="1100"/>
                  </a:lnTo>
                  <a:lnTo>
                    <a:pt x="258457" y="1834"/>
                  </a:lnTo>
                  <a:lnTo>
                    <a:pt x="265854" y="2931"/>
                  </a:lnTo>
                  <a:lnTo>
                    <a:pt x="273197" y="4392"/>
                  </a:lnTo>
                  <a:lnTo>
                    <a:pt x="280540" y="5853"/>
                  </a:lnTo>
                  <a:lnTo>
                    <a:pt x="287794" y="7670"/>
                  </a:lnTo>
                  <a:lnTo>
                    <a:pt x="294959" y="9843"/>
                  </a:lnTo>
                  <a:lnTo>
                    <a:pt x="302123" y="12016"/>
                  </a:lnTo>
                  <a:lnTo>
                    <a:pt x="309164" y="14536"/>
                  </a:lnTo>
                  <a:lnTo>
                    <a:pt x="316081" y="17401"/>
                  </a:lnTo>
                  <a:lnTo>
                    <a:pt x="322998" y="20266"/>
                  </a:lnTo>
                  <a:lnTo>
                    <a:pt x="329758" y="23463"/>
                  </a:lnTo>
                  <a:lnTo>
                    <a:pt x="336361" y="26992"/>
                  </a:lnTo>
                  <a:lnTo>
                    <a:pt x="342964" y="30522"/>
                  </a:lnTo>
                  <a:lnTo>
                    <a:pt x="373622" y="51889"/>
                  </a:lnTo>
                  <a:lnTo>
                    <a:pt x="379409" y="56639"/>
                  </a:lnTo>
                  <a:lnTo>
                    <a:pt x="384950" y="61661"/>
                  </a:lnTo>
                  <a:lnTo>
                    <a:pt x="390244" y="66955"/>
                  </a:lnTo>
                  <a:lnTo>
                    <a:pt x="395538" y="72249"/>
                  </a:lnTo>
                  <a:lnTo>
                    <a:pt x="418673" y="101596"/>
                  </a:lnTo>
                  <a:lnTo>
                    <a:pt x="422833" y="107821"/>
                  </a:lnTo>
                  <a:lnTo>
                    <a:pt x="426677" y="114235"/>
                  </a:lnTo>
                  <a:lnTo>
                    <a:pt x="430207" y="120838"/>
                  </a:lnTo>
                  <a:lnTo>
                    <a:pt x="433736" y="127441"/>
                  </a:lnTo>
                  <a:lnTo>
                    <a:pt x="436933" y="134201"/>
                  </a:lnTo>
                  <a:lnTo>
                    <a:pt x="439798" y="141118"/>
                  </a:lnTo>
                  <a:lnTo>
                    <a:pt x="442663" y="148035"/>
                  </a:lnTo>
                  <a:lnTo>
                    <a:pt x="445183" y="155076"/>
                  </a:lnTo>
                  <a:lnTo>
                    <a:pt x="447356" y="162240"/>
                  </a:lnTo>
                  <a:lnTo>
                    <a:pt x="449529" y="169405"/>
                  </a:lnTo>
                  <a:lnTo>
                    <a:pt x="451346" y="176659"/>
                  </a:lnTo>
                  <a:lnTo>
                    <a:pt x="452807" y="184002"/>
                  </a:lnTo>
                  <a:lnTo>
                    <a:pt x="454268" y="191345"/>
                  </a:lnTo>
                  <a:lnTo>
                    <a:pt x="455365" y="198742"/>
                  </a:lnTo>
                  <a:lnTo>
                    <a:pt x="456099" y="206193"/>
                  </a:lnTo>
                  <a:lnTo>
                    <a:pt x="456833" y="213644"/>
                  </a:lnTo>
                  <a:lnTo>
                    <a:pt x="457199" y="221113"/>
                  </a:lnTo>
                  <a:lnTo>
                    <a:pt x="457199" y="228599"/>
                  </a:lnTo>
                  <a:close/>
                </a:path>
              </a:pathLst>
            </a:custGeom>
            <a:ln w="19049">
              <a:solidFill>
                <a:srgbClr val="00B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810499" y="4362449"/>
              <a:ext cx="152399" cy="152399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782050" y="4571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F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782050" y="4571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228599"/>
                  </a:moveTo>
                  <a:lnTo>
                    <a:pt x="457199" y="236086"/>
                  </a:lnTo>
                  <a:lnTo>
                    <a:pt x="456833" y="243555"/>
                  </a:lnTo>
                  <a:lnTo>
                    <a:pt x="456099" y="251006"/>
                  </a:lnTo>
                  <a:lnTo>
                    <a:pt x="455365" y="258457"/>
                  </a:lnTo>
                  <a:lnTo>
                    <a:pt x="454268" y="265854"/>
                  </a:lnTo>
                  <a:lnTo>
                    <a:pt x="452807" y="273197"/>
                  </a:lnTo>
                  <a:lnTo>
                    <a:pt x="451346" y="280540"/>
                  </a:lnTo>
                  <a:lnTo>
                    <a:pt x="439798" y="316081"/>
                  </a:lnTo>
                  <a:lnTo>
                    <a:pt x="436933" y="322998"/>
                  </a:lnTo>
                  <a:lnTo>
                    <a:pt x="433736" y="329758"/>
                  </a:lnTo>
                  <a:lnTo>
                    <a:pt x="430207" y="336361"/>
                  </a:lnTo>
                  <a:lnTo>
                    <a:pt x="426677" y="342964"/>
                  </a:lnTo>
                  <a:lnTo>
                    <a:pt x="422833" y="349378"/>
                  </a:lnTo>
                  <a:lnTo>
                    <a:pt x="418673" y="355603"/>
                  </a:lnTo>
                  <a:lnTo>
                    <a:pt x="414514" y="361828"/>
                  </a:lnTo>
                  <a:lnTo>
                    <a:pt x="390244" y="390244"/>
                  </a:lnTo>
                  <a:lnTo>
                    <a:pt x="384950" y="395538"/>
                  </a:lnTo>
                  <a:lnTo>
                    <a:pt x="355603" y="418673"/>
                  </a:lnTo>
                  <a:lnTo>
                    <a:pt x="349378" y="422833"/>
                  </a:lnTo>
                  <a:lnTo>
                    <a:pt x="342964" y="426677"/>
                  </a:lnTo>
                  <a:lnTo>
                    <a:pt x="336361" y="430207"/>
                  </a:lnTo>
                  <a:lnTo>
                    <a:pt x="329758" y="433736"/>
                  </a:lnTo>
                  <a:lnTo>
                    <a:pt x="322998" y="436933"/>
                  </a:lnTo>
                  <a:lnTo>
                    <a:pt x="316081" y="439798"/>
                  </a:lnTo>
                  <a:lnTo>
                    <a:pt x="309164" y="442663"/>
                  </a:lnTo>
                  <a:lnTo>
                    <a:pt x="302123" y="445183"/>
                  </a:lnTo>
                  <a:lnTo>
                    <a:pt x="294959" y="447356"/>
                  </a:lnTo>
                  <a:lnTo>
                    <a:pt x="287794" y="449529"/>
                  </a:lnTo>
                  <a:lnTo>
                    <a:pt x="280540" y="451346"/>
                  </a:lnTo>
                  <a:lnTo>
                    <a:pt x="273197" y="452807"/>
                  </a:lnTo>
                  <a:lnTo>
                    <a:pt x="265854" y="454268"/>
                  </a:lnTo>
                  <a:lnTo>
                    <a:pt x="258457" y="455365"/>
                  </a:lnTo>
                  <a:lnTo>
                    <a:pt x="251006" y="456099"/>
                  </a:lnTo>
                  <a:lnTo>
                    <a:pt x="243555" y="456833"/>
                  </a:lnTo>
                  <a:lnTo>
                    <a:pt x="236086" y="457199"/>
                  </a:lnTo>
                  <a:lnTo>
                    <a:pt x="228599" y="457199"/>
                  </a:lnTo>
                  <a:lnTo>
                    <a:pt x="221113" y="457199"/>
                  </a:lnTo>
                  <a:lnTo>
                    <a:pt x="184002" y="452807"/>
                  </a:lnTo>
                  <a:lnTo>
                    <a:pt x="176659" y="451346"/>
                  </a:lnTo>
                  <a:lnTo>
                    <a:pt x="141118" y="439798"/>
                  </a:lnTo>
                  <a:lnTo>
                    <a:pt x="134201" y="436933"/>
                  </a:lnTo>
                  <a:lnTo>
                    <a:pt x="127441" y="433736"/>
                  </a:lnTo>
                  <a:lnTo>
                    <a:pt x="120838" y="430207"/>
                  </a:lnTo>
                  <a:lnTo>
                    <a:pt x="114235" y="426677"/>
                  </a:lnTo>
                  <a:lnTo>
                    <a:pt x="107821" y="422833"/>
                  </a:lnTo>
                  <a:lnTo>
                    <a:pt x="101596" y="418673"/>
                  </a:lnTo>
                  <a:lnTo>
                    <a:pt x="95371" y="414514"/>
                  </a:lnTo>
                  <a:lnTo>
                    <a:pt x="66955" y="390244"/>
                  </a:lnTo>
                  <a:lnTo>
                    <a:pt x="61661" y="384950"/>
                  </a:lnTo>
                  <a:lnTo>
                    <a:pt x="38526" y="355603"/>
                  </a:lnTo>
                  <a:lnTo>
                    <a:pt x="34366" y="349378"/>
                  </a:lnTo>
                  <a:lnTo>
                    <a:pt x="30522" y="342964"/>
                  </a:lnTo>
                  <a:lnTo>
                    <a:pt x="26992" y="336361"/>
                  </a:lnTo>
                  <a:lnTo>
                    <a:pt x="23463" y="329758"/>
                  </a:lnTo>
                  <a:lnTo>
                    <a:pt x="20266" y="322998"/>
                  </a:lnTo>
                  <a:lnTo>
                    <a:pt x="17401" y="316081"/>
                  </a:lnTo>
                  <a:lnTo>
                    <a:pt x="14536" y="309164"/>
                  </a:lnTo>
                  <a:lnTo>
                    <a:pt x="4392" y="273197"/>
                  </a:lnTo>
                  <a:lnTo>
                    <a:pt x="2931" y="265854"/>
                  </a:lnTo>
                  <a:lnTo>
                    <a:pt x="1834" y="258457"/>
                  </a:lnTo>
                  <a:lnTo>
                    <a:pt x="1100" y="251006"/>
                  </a:lnTo>
                  <a:lnTo>
                    <a:pt x="366" y="243555"/>
                  </a:lnTo>
                  <a:lnTo>
                    <a:pt x="0" y="236086"/>
                  </a:lnTo>
                  <a:lnTo>
                    <a:pt x="0" y="228599"/>
                  </a:lnTo>
                  <a:lnTo>
                    <a:pt x="0" y="221113"/>
                  </a:lnTo>
                  <a:lnTo>
                    <a:pt x="366" y="213644"/>
                  </a:lnTo>
                  <a:lnTo>
                    <a:pt x="1100" y="206193"/>
                  </a:lnTo>
                  <a:lnTo>
                    <a:pt x="1834" y="198742"/>
                  </a:lnTo>
                  <a:lnTo>
                    <a:pt x="12016" y="155076"/>
                  </a:lnTo>
                  <a:lnTo>
                    <a:pt x="26992" y="120838"/>
                  </a:lnTo>
                  <a:lnTo>
                    <a:pt x="30522" y="114235"/>
                  </a:lnTo>
                  <a:lnTo>
                    <a:pt x="34366" y="107821"/>
                  </a:lnTo>
                  <a:lnTo>
                    <a:pt x="38526" y="101596"/>
                  </a:lnTo>
                  <a:lnTo>
                    <a:pt x="42685" y="95371"/>
                  </a:lnTo>
                  <a:lnTo>
                    <a:pt x="47140" y="89365"/>
                  </a:lnTo>
                  <a:lnTo>
                    <a:pt x="51889" y="83577"/>
                  </a:lnTo>
                  <a:lnTo>
                    <a:pt x="56639" y="77790"/>
                  </a:lnTo>
                  <a:lnTo>
                    <a:pt x="89365" y="47140"/>
                  </a:lnTo>
                  <a:lnTo>
                    <a:pt x="101596" y="38526"/>
                  </a:lnTo>
                  <a:lnTo>
                    <a:pt x="107821" y="34366"/>
                  </a:lnTo>
                  <a:lnTo>
                    <a:pt x="114235" y="30522"/>
                  </a:lnTo>
                  <a:lnTo>
                    <a:pt x="120838" y="26992"/>
                  </a:lnTo>
                  <a:lnTo>
                    <a:pt x="127441" y="23463"/>
                  </a:lnTo>
                  <a:lnTo>
                    <a:pt x="162240" y="9843"/>
                  </a:lnTo>
                  <a:lnTo>
                    <a:pt x="169405" y="7670"/>
                  </a:lnTo>
                  <a:lnTo>
                    <a:pt x="206193" y="1100"/>
                  </a:lnTo>
                  <a:lnTo>
                    <a:pt x="213644" y="366"/>
                  </a:lnTo>
                  <a:lnTo>
                    <a:pt x="221113" y="0"/>
                  </a:lnTo>
                  <a:lnTo>
                    <a:pt x="228599" y="0"/>
                  </a:lnTo>
                  <a:lnTo>
                    <a:pt x="236086" y="0"/>
                  </a:lnTo>
                  <a:lnTo>
                    <a:pt x="243555" y="366"/>
                  </a:lnTo>
                  <a:lnTo>
                    <a:pt x="251006" y="1100"/>
                  </a:lnTo>
                  <a:lnTo>
                    <a:pt x="258457" y="1834"/>
                  </a:lnTo>
                  <a:lnTo>
                    <a:pt x="265854" y="2931"/>
                  </a:lnTo>
                  <a:lnTo>
                    <a:pt x="273197" y="4392"/>
                  </a:lnTo>
                  <a:lnTo>
                    <a:pt x="280540" y="5853"/>
                  </a:lnTo>
                  <a:lnTo>
                    <a:pt x="287794" y="7670"/>
                  </a:lnTo>
                  <a:lnTo>
                    <a:pt x="294959" y="9843"/>
                  </a:lnTo>
                  <a:lnTo>
                    <a:pt x="302123" y="12016"/>
                  </a:lnTo>
                  <a:lnTo>
                    <a:pt x="309164" y="14536"/>
                  </a:lnTo>
                  <a:lnTo>
                    <a:pt x="316081" y="17401"/>
                  </a:lnTo>
                  <a:lnTo>
                    <a:pt x="322998" y="20266"/>
                  </a:lnTo>
                  <a:lnTo>
                    <a:pt x="329758" y="23463"/>
                  </a:lnTo>
                  <a:lnTo>
                    <a:pt x="336361" y="26992"/>
                  </a:lnTo>
                  <a:lnTo>
                    <a:pt x="342964" y="30522"/>
                  </a:lnTo>
                  <a:lnTo>
                    <a:pt x="373622" y="51889"/>
                  </a:lnTo>
                  <a:lnTo>
                    <a:pt x="379409" y="56639"/>
                  </a:lnTo>
                  <a:lnTo>
                    <a:pt x="384950" y="61661"/>
                  </a:lnTo>
                  <a:lnTo>
                    <a:pt x="390244" y="66955"/>
                  </a:lnTo>
                  <a:lnTo>
                    <a:pt x="395538" y="72249"/>
                  </a:lnTo>
                  <a:lnTo>
                    <a:pt x="418673" y="101596"/>
                  </a:lnTo>
                  <a:lnTo>
                    <a:pt x="422833" y="107821"/>
                  </a:lnTo>
                  <a:lnTo>
                    <a:pt x="426677" y="114235"/>
                  </a:lnTo>
                  <a:lnTo>
                    <a:pt x="430207" y="120838"/>
                  </a:lnTo>
                  <a:lnTo>
                    <a:pt x="433736" y="127441"/>
                  </a:lnTo>
                  <a:lnTo>
                    <a:pt x="436933" y="134201"/>
                  </a:lnTo>
                  <a:lnTo>
                    <a:pt x="439798" y="141118"/>
                  </a:lnTo>
                  <a:lnTo>
                    <a:pt x="442663" y="148035"/>
                  </a:lnTo>
                  <a:lnTo>
                    <a:pt x="445183" y="155076"/>
                  </a:lnTo>
                  <a:lnTo>
                    <a:pt x="447356" y="162240"/>
                  </a:lnTo>
                  <a:lnTo>
                    <a:pt x="449529" y="169405"/>
                  </a:lnTo>
                  <a:lnTo>
                    <a:pt x="451346" y="176659"/>
                  </a:lnTo>
                  <a:lnTo>
                    <a:pt x="452807" y="184002"/>
                  </a:lnTo>
                  <a:lnTo>
                    <a:pt x="454268" y="191345"/>
                  </a:lnTo>
                  <a:lnTo>
                    <a:pt x="455365" y="198742"/>
                  </a:lnTo>
                  <a:lnTo>
                    <a:pt x="456099" y="206193"/>
                  </a:lnTo>
                  <a:lnTo>
                    <a:pt x="456833" y="213644"/>
                  </a:lnTo>
                  <a:lnTo>
                    <a:pt x="457199" y="221113"/>
                  </a:lnTo>
                  <a:lnTo>
                    <a:pt x="457199" y="228599"/>
                  </a:lnTo>
                  <a:close/>
                </a:path>
              </a:pathLst>
            </a:custGeom>
            <a:ln w="19049">
              <a:solidFill>
                <a:srgbClr val="00B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24924" y="4724400"/>
              <a:ext cx="171449" cy="152399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9906000" y="42100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F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9906000" y="42100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228599"/>
                  </a:moveTo>
                  <a:lnTo>
                    <a:pt x="457199" y="236086"/>
                  </a:lnTo>
                  <a:lnTo>
                    <a:pt x="456833" y="243555"/>
                  </a:lnTo>
                  <a:lnTo>
                    <a:pt x="456099" y="251006"/>
                  </a:lnTo>
                  <a:lnTo>
                    <a:pt x="455365" y="258457"/>
                  </a:lnTo>
                  <a:lnTo>
                    <a:pt x="454268" y="265854"/>
                  </a:lnTo>
                  <a:lnTo>
                    <a:pt x="452807" y="273197"/>
                  </a:lnTo>
                  <a:lnTo>
                    <a:pt x="451346" y="280540"/>
                  </a:lnTo>
                  <a:lnTo>
                    <a:pt x="439798" y="316081"/>
                  </a:lnTo>
                  <a:lnTo>
                    <a:pt x="436933" y="322998"/>
                  </a:lnTo>
                  <a:lnTo>
                    <a:pt x="433736" y="329758"/>
                  </a:lnTo>
                  <a:lnTo>
                    <a:pt x="430207" y="336361"/>
                  </a:lnTo>
                  <a:lnTo>
                    <a:pt x="426677" y="342964"/>
                  </a:lnTo>
                  <a:lnTo>
                    <a:pt x="422833" y="349378"/>
                  </a:lnTo>
                  <a:lnTo>
                    <a:pt x="418673" y="355603"/>
                  </a:lnTo>
                  <a:lnTo>
                    <a:pt x="414514" y="361828"/>
                  </a:lnTo>
                  <a:lnTo>
                    <a:pt x="390244" y="390244"/>
                  </a:lnTo>
                  <a:lnTo>
                    <a:pt x="384950" y="395538"/>
                  </a:lnTo>
                  <a:lnTo>
                    <a:pt x="355603" y="418673"/>
                  </a:lnTo>
                  <a:lnTo>
                    <a:pt x="349378" y="422833"/>
                  </a:lnTo>
                  <a:lnTo>
                    <a:pt x="342964" y="426677"/>
                  </a:lnTo>
                  <a:lnTo>
                    <a:pt x="336361" y="430207"/>
                  </a:lnTo>
                  <a:lnTo>
                    <a:pt x="329758" y="433736"/>
                  </a:lnTo>
                  <a:lnTo>
                    <a:pt x="322998" y="436933"/>
                  </a:lnTo>
                  <a:lnTo>
                    <a:pt x="316081" y="439798"/>
                  </a:lnTo>
                  <a:lnTo>
                    <a:pt x="309164" y="442663"/>
                  </a:lnTo>
                  <a:lnTo>
                    <a:pt x="302123" y="445183"/>
                  </a:lnTo>
                  <a:lnTo>
                    <a:pt x="294959" y="447356"/>
                  </a:lnTo>
                  <a:lnTo>
                    <a:pt x="287794" y="449529"/>
                  </a:lnTo>
                  <a:lnTo>
                    <a:pt x="280540" y="451346"/>
                  </a:lnTo>
                  <a:lnTo>
                    <a:pt x="273197" y="452807"/>
                  </a:lnTo>
                  <a:lnTo>
                    <a:pt x="265854" y="454268"/>
                  </a:lnTo>
                  <a:lnTo>
                    <a:pt x="258457" y="455365"/>
                  </a:lnTo>
                  <a:lnTo>
                    <a:pt x="251006" y="456099"/>
                  </a:lnTo>
                  <a:lnTo>
                    <a:pt x="243555" y="456833"/>
                  </a:lnTo>
                  <a:lnTo>
                    <a:pt x="236086" y="457199"/>
                  </a:lnTo>
                  <a:lnTo>
                    <a:pt x="228599" y="457199"/>
                  </a:lnTo>
                  <a:lnTo>
                    <a:pt x="221113" y="457199"/>
                  </a:lnTo>
                  <a:lnTo>
                    <a:pt x="184002" y="452807"/>
                  </a:lnTo>
                  <a:lnTo>
                    <a:pt x="176659" y="451346"/>
                  </a:lnTo>
                  <a:lnTo>
                    <a:pt x="141118" y="439798"/>
                  </a:lnTo>
                  <a:lnTo>
                    <a:pt x="134201" y="436933"/>
                  </a:lnTo>
                  <a:lnTo>
                    <a:pt x="127441" y="433736"/>
                  </a:lnTo>
                  <a:lnTo>
                    <a:pt x="120838" y="430207"/>
                  </a:lnTo>
                  <a:lnTo>
                    <a:pt x="114235" y="426677"/>
                  </a:lnTo>
                  <a:lnTo>
                    <a:pt x="107821" y="422833"/>
                  </a:lnTo>
                  <a:lnTo>
                    <a:pt x="101596" y="418673"/>
                  </a:lnTo>
                  <a:lnTo>
                    <a:pt x="95371" y="414514"/>
                  </a:lnTo>
                  <a:lnTo>
                    <a:pt x="66955" y="390244"/>
                  </a:lnTo>
                  <a:lnTo>
                    <a:pt x="61661" y="384950"/>
                  </a:lnTo>
                  <a:lnTo>
                    <a:pt x="38526" y="355603"/>
                  </a:lnTo>
                  <a:lnTo>
                    <a:pt x="34366" y="349378"/>
                  </a:lnTo>
                  <a:lnTo>
                    <a:pt x="30522" y="342964"/>
                  </a:lnTo>
                  <a:lnTo>
                    <a:pt x="26992" y="336361"/>
                  </a:lnTo>
                  <a:lnTo>
                    <a:pt x="23463" y="329758"/>
                  </a:lnTo>
                  <a:lnTo>
                    <a:pt x="20266" y="322998"/>
                  </a:lnTo>
                  <a:lnTo>
                    <a:pt x="17401" y="316081"/>
                  </a:lnTo>
                  <a:lnTo>
                    <a:pt x="14536" y="309164"/>
                  </a:lnTo>
                  <a:lnTo>
                    <a:pt x="4392" y="273197"/>
                  </a:lnTo>
                  <a:lnTo>
                    <a:pt x="2931" y="265854"/>
                  </a:lnTo>
                  <a:lnTo>
                    <a:pt x="1834" y="258457"/>
                  </a:lnTo>
                  <a:lnTo>
                    <a:pt x="1100" y="251006"/>
                  </a:lnTo>
                  <a:lnTo>
                    <a:pt x="366" y="243555"/>
                  </a:lnTo>
                  <a:lnTo>
                    <a:pt x="0" y="236086"/>
                  </a:lnTo>
                  <a:lnTo>
                    <a:pt x="0" y="228599"/>
                  </a:lnTo>
                  <a:lnTo>
                    <a:pt x="0" y="221113"/>
                  </a:lnTo>
                  <a:lnTo>
                    <a:pt x="366" y="213644"/>
                  </a:lnTo>
                  <a:lnTo>
                    <a:pt x="1100" y="206193"/>
                  </a:lnTo>
                  <a:lnTo>
                    <a:pt x="1834" y="198742"/>
                  </a:lnTo>
                  <a:lnTo>
                    <a:pt x="12016" y="155076"/>
                  </a:lnTo>
                  <a:lnTo>
                    <a:pt x="26992" y="120838"/>
                  </a:lnTo>
                  <a:lnTo>
                    <a:pt x="30522" y="114235"/>
                  </a:lnTo>
                  <a:lnTo>
                    <a:pt x="34366" y="107821"/>
                  </a:lnTo>
                  <a:lnTo>
                    <a:pt x="38526" y="101596"/>
                  </a:lnTo>
                  <a:lnTo>
                    <a:pt x="42685" y="95371"/>
                  </a:lnTo>
                  <a:lnTo>
                    <a:pt x="47140" y="89365"/>
                  </a:lnTo>
                  <a:lnTo>
                    <a:pt x="51889" y="83577"/>
                  </a:lnTo>
                  <a:lnTo>
                    <a:pt x="56639" y="77790"/>
                  </a:lnTo>
                  <a:lnTo>
                    <a:pt x="89365" y="47140"/>
                  </a:lnTo>
                  <a:lnTo>
                    <a:pt x="101596" y="38526"/>
                  </a:lnTo>
                  <a:lnTo>
                    <a:pt x="107821" y="34366"/>
                  </a:lnTo>
                  <a:lnTo>
                    <a:pt x="114235" y="30522"/>
                  </a:lnTo>
                  <a:lnTo>
                    <a:pt x="120838" y="26992"/>
                  </a:lnTo>
                  <a:lnTo>
                    <a:pt x="127441" y="23463"/>
                  </a:lnTo>
                  <a:lnTo>
                    <a:pt x="162240" y="9843"/>
                  </a:lnTo>
                  <a:lnTo>
                    <a:pt x="169405" y="7670"/>
                  </a:lnTo>
                  <a:lnTo>
                    <a:pt x="206193" y="1100"/>
                  </a:lnTo>
                  <a:lnTo>
                    <a:pt x="213644" y="366"/>
                  </a:lnTo>
                  <a:lnTo>
                    <a:pt x="221113" y="0"/>
                  </a:lnTo>
                  <a:lnTo>
                    <a:pt x="228599" y="0"/>
                  </a:lnTo>
                  <a:lnTo>
                    <a:pt x="236086" y="0"/>
                  </a:lnTo>
                  <a:lnTo>
                    <a:pt x="243555" y="366"/>
                  </a:lnTo>
                  <a:lnTo>
                    <a:pt x="251006" y="1100"/>
                  </a:lnTo>
                  <a:lnTo>
                    <a:pt x="258457" y="1834"/>
                  </a:lnTo>
                  <a:lnTo>
                    <a:pt x="265854" y="2931"/>
                  </a:lnTo>
                  <a:lnTo>
                    <a:pt x="273197" y="4392"/>
                  </a:lnTo>
                  <a:lnTo>
                    <a:pt x="280540" y="5853"/>
                  </a:lnTo>
                  <a:lnTo>
                    <a:pt x="287794" y="7670"/>
                  </a:lnTo>
                  <a:lnTo>
                    <a:pt x="294959" y="9843"/>
                  </a:lnTo>
                  <a:lnTo>
                    <a:pt x="302123" y="12016"/>
                  </a:lnTo>
                  <a:lnTo>
                    <a:pt x="309164" y="14536"/>
                  </a:lnTo>
                  <a:lnTo>
                    <a:pt x="316081" y="17401"/>
                  </a:lnTo>
                  <a:lnTo>
                    <a:pt x="322998" y="20266"/>
                  </a:lnTo>
                  <a:lnTo>
                    <a:pt x="329758" y="23463"/>
                  </a:lnTo>
                  <a:lnTo>
                    <a:pt x="336361" y="26992"/>
                  </a:lnTo>
                  <a:lnTo>
                    <a:pt x="342964" y="30522"/>
                  </a:lnTo>
                  <a:lnTo>
                    <a:pt x="373622" y="51889"/>
                  </a:lnTo>
                  <a:lnTo>
                    <a:pt x="379409" y="56639"/>
                  </a:lnTo>
                  <a:lnTo>
                    <a:pt x="384950" y="61661"/>
                  </a:lnTo>
                  <a:lnTo>
                    <a:pt x="390244" y="66955"/>
                  </a:lnTo>
                  <a:lnTo>
                    <a:pt x="395538" y="72249"/>
                  </a:lnTo>
                  <a:lnTo>
                    <a:pt x="418673" y="101596"/>
                  </a:lnTo>
                  <a:lnTo>
                    <a:pt x="422833" y="107821"/>
                  </a:lnTo>
                  <a:lnTo>
                    <a:pt x="426677" y="114235"/>
                  </a:lnTo>
                  <a:lnTo>
                    <a:pt x="430207" y="120838"/>
                  </a:lnTo>
                  <a:lnTo>
                    <a:pt x="433736" y="127441"/>
                  </a:lnTo>
                  <a:lnTo>
                    <a:pt x="436933" y="134201"/>
                  </a:lnTo>
                  <a:lnTo>
                    <a:pt x="439798" y="141118"/>
                  </a:lnTo>
                  <a:lnTo>
                    <a:pt x="442663" y="148035"/>
                  </a:lnTo>
                  <a:lnTo>
                    <a:pt x="445183" y="155076"/>
                  </a:lnTo>
                  <a:lnTo>
                    <a:pt x="447356" y="162240"/>
                  </a:lnTo>
                  <a:lnTo>
                    <a:pt x="449529" y="169405"/>
                  </a:lnTo>
                  <a:lnTo>
                    <a:pt x="451346" y="176659"/>
                  </a:lnTo>
                  <a:lnTo>
                    <a:pt x="452807" y="184002"/>
                  </a:lnTo>
                  <a:lnTo>
                    <a:pt x="454268" y="191345"/>
                  </a:lnTo>
                  <a:lnTo>
                    <a:pt x="455365" y="198742"/>
                  </a:lnTo>
                  <a:lnTo>
                    <a:pt x="456099" y="206193"/>
                  </a:lnTo>
                  <a:lnTo>
                    <a:pt x="456833" y="213644"/>
                  </a:lnTo>
                  <a:lnTo>
                    <a:pt x="457199" y="221113"/>
                  </a:lnTo>
                  <a:lnTo>
                    <a:pt x="457199" y="228599"/>
                  </a:lnTo>
                  <a:close/>
                </a:path>
              </a:pathLst>
            </a:custGeom>
            <a:ln w="19049">
              <a:solidFill>
                <a:srgbClr val="00B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048875" y="4362449"/>
              <a:ext cx="171449" cy="152399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1020425" y="4571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FF6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1020425" y="4571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199" y="228599"/>
                  </a:moveTo>
                  <a:lnTo>
                    <a:pt x="457199" y="236086"/>
                  </a:lnTo>
                  <a:lnTo>
                    <a:pt x="456833" y="243555"/>
                  </a:lnTo>
                  <a:lnTo>
                    <a:pt x="456099" y="251006"/>
                  </a:lnTo>
                  <a:lnTo>
                    <a:pt x="455365" y="258457"/>
                  </a:lnTo>
                  <a:lnTo>
                    <a:pt x="454268" y="265854"/>
                  </a:lnTo>
                  <a:lnTo>
                    <a:pt x="452807" y="273197"/>
                  </a:lnTo>
                  <a:lnTo>
                    <a:pt x="451346" y="280540"/>
                  </a:lnTo>
                  <a:lnTo>
                    <a:pt x="439798" y="316081"/>
                  </a:lnTo>
                  <a:lnTo>
                    <a:pt x="436933" y="322998"/>
                  </a:lnTo>
                  <a:lnTo>
                    <a:pt x="433736" y="329758"/>
                  </a:lnTo>
                  <a:lnTo>
                    <a:pt x="430207" y="336361"/>
                  </a:lnTo>
                  <a:lnTo>
                    <a:pt x="426677" y="342964"/>
                  </a:lnTo>
                  <a:lnTo>
                    <a:pt x="422833" y="349378"/>
                  </a:lnTo>
                  <a:lnTo>
                    <a:pt x="418673" y="355603"/>
                  </a:lnTo>
                  <a:lnTo>
                    <a:pt x="414514" y="361828"/>
                  </a:lnTo>
                  <a:lnTo>
                    <a:pt x="390244" y="390244"/>
                  </a:lnTo>
                  <a:lnTo>
                    <a:pt x="384950" y="395538"/>
                  </a:lnTo>
                  <a:lnTo>
                    <a:pt x="355603" y="418673"/>
                  </a:lnTo>
                  <a:lnTo>
                    <a:pt x="349378" y="422833"/>
                  </a:lnTo>
                  <a:lnTo>
                    <a:pt x="342964" y="426677"/>
                  </a:lnTo>
                  <a:lnTo>
                    <a:pt x="336361" y="430207"/>
                  </a:lnTo>
                  <a:lnTo>
                    <a:pt x="329758" y="433736"/>
                  </a:lnTo>
                  <a:lnTo>
                    <a:pt x="322998" y="436933"/>
                  </a:lnTo>
                  <a:lnTo>
                    <a:pt x="316081" y="439798"/>
                  </a:lnTo>
                  <a:lnTo>
                    <a:pt x="309164" y="442663"/>
                  </a:lnTo>
                  <a:lnTo>
                    <a:pt x="302123" y="445183"/>
                  </a:lnTo>
                  <a:lnTo>
                    <a:pt x="294959" y="447356"/>
                  </a:lnTo>
                  <a:lnTo>
                    <a:pt x="287794" y="449529"/>
                  </a:lnTo>
                  <a:lnTo>
                    <a:pt x="280540" y="451346"/>
                  </a:lnTo>
                  <a:lnTo>
                    <a:pt x="273197" y="452807"/>
                  </a:lnTo>
                  <a:lnTo>
                    <a:pt x="265854" y="454268"/>
                  </a:lnTo>
                  <a:lnTo>
                    <a:pt x="258457" y="455365"/>
                  </a:lnTo>
                  <a:lnTo>
                    <a:pt x="251006" y="456099"/>
                  </a:lnTo>
                  <a:lnTo>
                    <a:pt x="243555" y="456833"/>
                  </a:lnTo>
                  <a:lnTo>
                    <a:pt x="236086" y="457199"/>
                  </a:lnTo>
                  <a:lnTo>
                    <a:pt x="228599" y="457199"/>
                  </a:lnTo>
                  <a:lnTo>
                    <a:pt x="221113" y="457199"/>
                  </a:lnTo>
                  <a:lnTo>
                    <a:pt x="184002" y="452807"/>
                  </a:lnTo>
                  <a:lnTo>
                    <a:pt x="176659" y="451346"/>
                  </a:lnTo>
                  <a:lnTo>
                    <a:pt x="141118" y="439798"/>
                  </a:lnTo>
                  <a:lnTo>
                    <a:pt x="134201" y="436933"/>
                  </a:lnTo>
                  <a:lnTo>
                    <a:pt x="127441" y="433736"/>
                  </a:lnTo>
                  <a:lnTo>
                    <a:pt x="120838" y="430207"/>
                  </a:lnTo>
                  <a:lnTo>
                    <a:pt x="114235" y="426677"/>
                  </a:lnTo>
                  <a:lnTo>
                    <a:pt x="107821" y="422833"/>
                  </a:lnTo>
                  <a:lnTo>
                    <a:pt x="101596" y="418673"/>
                  </a:lnTo>
                  <a:lnTo>
                    <a:pt x="95371" y="414514"/>
                  </a:lnTo>
                  <a:lnTo>
                    <a:pt x="66955" y="390244"/>
                  </a:lnTo>
                  <a:lnTo>
                    <a:pt x="61661" y="384950"/>
                  </a:lnTo>
                  <a:lnTo>
                    <a:pt x="38526" y="355603"/>
                  </a:lnTo>
                  <a:lnTo>
                    <a:pt x="34366" y="349378"/>
                  </a:lnTo>
                  <a:lnTo>
                    <a:pt x="30522" y="342964"/>
                  </a:lnTo>
                  <a:lnTo>
                    <a:pt x="26992" y="336361"/>
                  </a:lnTo>
                  <a:lnTo>
                    <a:pt x="23463" y="329758"/>
                  </a:lnTo>
                  <a:lnTo>
                    <a:pt x="20266" y="322998"/>
                  </a:lnTo>
                  <a:lnTo>
                    <a:pt x="17401" y="316081"/>
                  </a:lnTo>
                  <a:lnTo>
                    <a:pt x="14536" y="309164"/>
                  </a:lnTo>
                  <a:lnTo>
                    <a:pt x="4392" y="273197"/>
                  </a:lnTo>
                  <a:lnTo>
                    <a:pt x="2931" y="265854"/>
                  </a:lnTo>
                  <a:lnTo>
                    <a:pt x="1834" y="258457"/>
                  </a:lnTo>
                  <a:lnTo>
                    <a:pt x="1100" y="251006"/>
                  </a:lnTo>
                  <a:lnTo>
                    <a:pt x="366" y="243555"/>
                  </a:lnTo>
                  <a:lnTo>
                    <a:pt x="0" y="236086"/>
                  </a:lnTo>
                  <a:lnTo>
                    <a:pt x="0" y="228599"/>
                  </a:lnTo>
                  <a:lnTo>
                    <a:pt x="0" y="221113"/>
                  </a:lnTo>
                  <a:lnTo>
                    <a:pt x="366" y="213644"/>
                  </a:lnTo>
                  <a:lnTo>
                    <a:pt x="1100" y="206193"/>
                  </a:lnTo>
                  <a:lnTo>
                    <a:pt x="1834" y="198742"/>
                  </a:lnTo>
                  <a:lnTo>
                    <a:pt x="12016" y="155076"/>
                  </a:lnTo>
                  <a:lnTo>
                    <a:pt x="26992" y="120838"/>
                  </a:lnTo>
                  <a:lnTo>
                    <a:pt x="30522" y="114235"/>
                  </a:lnTo>
                  <a:lnTo>
                    <a:pt x="34366" y="107821"/>
                  </a:lnTo>
                  <a:lnTo>
                    <a:pt x="38526" y="101596"/>
                  </a:lnTo>
                  <a:lnTo>
                    <a:pt x="42685" y="95371"/>
                  </a:lnTo>
                  <a:lnTo>
                    <a:pt x="47140" y="89365"/>
                  </a:lnTo>
                  <a:lnTo>
                    <a:pt x="51889" y="83577"/>
                  </a:lnTo>
                  <a:lnTo>
                    <a:pt x="56639" y="77790"/>
                  </a:lnTo>
                  <a:lnTo>
                    <a:pt x="89365" y="47140"/>
                  </a:lnTo>
                  <a:lnTo>
                    <a:pt x="101596" y="38526"/>
                  </a:lnTo>
                  <a:lnTo>
                    <a:pt x="107821" y="34366"/>
                  </a:lnTo>
                  <a:lnTo>
                    <a:pt x="114235" y="30522"/>
                  </a:lnTo>
                  <a:lnTo>
                    <a:pt x="120838" y="26992"/>
                  </a:lnTo>
                  <a:lnTo>
                    <a:pt x="127441" y="23463"/>
                  </a:lnTo>
                  <a:lnTo>
                    <a:pt x="162240" y="9843"/>
                  </a:lnTo>
                  <a:lnTo>
                    <a:pt x="169405" y="7670"/>
                  </a:lnTo>
                  <a:lnTo>
                    <a:pt x="206193" y="1100"/>
                  </a:lnTo>
                  <a:lnTo>
                    <a:pt x="213644" y="366"/>
                  </a:lnTo>
                  <a:lnTo>
                    <a:pt x="221113" y="0"/>
                  </a:lnTo>
                  <a:lnTo>
                    <a:pt x="228599" y="0"/>
                  </a:lnTo>
                  <a:lnTo>
                    <a:pt x="236086" y="0"/>
                  </a:lnTo>
                  <a:lnTo>
                    <a:pt x="243555" y="366"/>
                  </a:lnTo>
                  <a:lnTo>
                    <a:pt x="251006" y="1100"/>
                  </a:lnTo>
                  <a:lnTo>
                    <a:pt x="258457" y="1834"/>
                  </a:lnTo>
                  <a:lnTo>
                    <a:pt x="265854" y="2931"/>
                  </a:lnTo>
                  <a:lnTo>
                    <a:pt x="273197" y="4392"/>
                  </a:lnTo>
                  <a:lnTo>
                    <a:pt x="280540" y="5853"/>
                  </a:lnTo>
                  <a:lnTo>
                    <a:pt x="287794" y="7670"/>
                  </a:lnTo>
                  <a:lnTo>
                    <a:pt x="294959" y="9843"/>
                  </a:lnTo>
                  <a:lnTo>
                    <a:pt x="302123" y="12016"/>
                  </a:lnTo>
                  <a:lnTo>
                    <a:pt x="309164" y="14536"/>
                  </a:lnTo>
                  <a:lnTo>
                    <a:pt x="316081" y="17401"/>
                  </a:lnTo>
                  <a:lnTo>
                    <a:pt x="322998" y="20266"/>
                  </a:lnTo>
                  <a:lnTo>
                    <a:pt x="329758" y="23463"/>
                  </a:lnTo>
                  <a:lnTo>
                    <a:pt x="336361" y="26992"/>
                  </a:lnTo>
                  <a:lnTo>
                    <a:pt x="342964" y="30522"/>
                  </a:lnTo>
                  <a:lnTo>
                    <a:pt x="373622" y="51889"/>
                  </a:lnTo>
                  <a:lnTo>
                    <a:pt x="379409" y="56639"/>
                  </a:lnTo>
                  <a:lnTo>
                    <a:pt x="384950" y="61661"/>
                  </a:lnTo>
                  <a:lnTo>
                    <a:pt x="390244" y="66955"/>
                  </a:lnTo>
                  <a:lnTo>
                    <a:pt x="395538" y="72249"/>
                  </a:lnTo>
                  <a:lnTo>
                    <a:pt x="418673" y="101596"/>
                  </a:lnTo>
                  <a:lnTo>
                    <a:pt x="422833" y="107821"/>
                  </a:lnTo>
                  <a:lnTo>
                    <a:pt x="426677" y="114235"/>
                  </a:lnTo>
                  <a:lnTo>
                    <a:pt x="430207" y="120838"/>
                  </a:lnTo>
                  <a:lnTo>
                    <a:pt x="433736" y="127441"/>
                  </a:lnTo>
                  <a:lnTo>
                    <a:pt x="436933" y="134201"/>
                  </a:lnTo>
                  <a:lnTo>
                    <a:pt x="439798" y="141118"/>
                  </a:lnTo>
                  <a:lnTo>
                    <a:pt x="442663" y="148035"/>
                  </a:lnTo>
                  <a:lnTo>
                    <a:pt x="445183" y="155076"/>
                  </a:lnTo>
                  <a:lnTo>
                    <a:pt x="447356" y="162240"/>
                  </a:lnTo>
                  <a:lnTo>
                    <a:pt x="449529" y="169405"/>
                  </a:lnTo>
                  <a:lnTo>
                    <a:pt x="451346" y="176659"/>
                  </a:lnTo>
                  <a:lnTo>
                    <a:pt x="452807" y="184002"/>
                  </a:lnTo>
                  <a:lnTo>
                    <a:pt x="454268" y="191345"/>
                  </a:lnTo>
                  <a:lnTo>
                    <a:pt x="455365" y="198742"/>
                  </a:lnTo>
                  <a:lnTo>
                    <a:pt x="456099" y="206193"/>
                  </a:lnTo>
                  <a:lnTo>
                    <a:pt x="456833" y="213644"/>
                  </a:lnTo>
                  <a:lnTo>
                    <a:pt x="457199" y="221113"/>
                  </a:lnTo>
                  <a:lnTo>
                    <a:pt x="457199" y="228599"/>
                  </a:lnTo>
                  <a:close/>
                </a:path>
              </a:pathLst>
            </a:custGeom>
            <a:ln w="19049">
              <a:solidFill>
                <a:srgbClr val="00BC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163300" y="4724400"/>
              <a:ext cx="171449" cy="152399"/>
            </a:xfrm>
            <a:prstGeom prst="rect">
              <a:avLst/>
            </a:prstGeom>
          </p:spPr>
        </p:pic>
      </p:grpSp>
      <p:sp>
        <p:nvSpPr>
          <p:cNvPr id="58" name="Footer Placeholder 57">
            <a:extLst>
              <a:ext uri="{FF2B5EF4-FFF2-40B4-BE49-F238E27FC236}">
                <a16:creationId xmlns:a16="http://schemas.microsoft.com/office/drawing/2014/main" id="{8E302BA7-B7BB-CA72-E7E9-B5A3B68CC4F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675022" y="6531038"/>
            <a:ext cx="8212178" cy="923330"/>
          </a:xfrm>
        </p:spPr>
        <p:txBody>
          <a:bodyPr/>
          <a:lstStyle/>
          <a:p>
            <a:r>
              <a:rPr lang="en-GB" sz="2000" dirty="0"/>
              <a:t>IT22552556  |  Deshan P.H.P  |  25-26J-396		</a:t>
            </a:r>
            <a:r>
              <a:rPr lang="en-GB" sz="1600" dirty="0"/>
              <a:t>08/09/2025</a:t>
            </a:r>
            <a:r>
              <a:rPr lang="en-GB" sz="2000" dirty="0"/>
              <a:t>       </a:t>
            </a:r>
          </a:p>
          <a:p>
            <a:r>
              <a:rPr lang="en-GB" sz="2000" dirty="0"/>
              <a:t>
</a:t>
            </a:r>
            <a:endParaRPr lang="en-LK" sz="2000" dirty="0"/>
          </a:p>
        </p:txBody>
      </p:sp>
      <p:pic>
        <p:nvPicPr>
          <p:cNvPr id="61" name="Picture 60" descr="A close up of a sign&#10;&#10;AI-generated content may be incorrect.">
            <a:extLst>
              <a:ext uri="{FF2B5EF4-FFF2-40B4-BE49-F238E27FC236}">
                <a16:creationId xmlns:a16="http://schemas.microsoft.com/office/drawing/2014/main" id="{6B66CB5C-D8E6-8C55-751C-CDA82D0102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25076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12303"/>
            <a:ext cx="11823700" cy="749323"/>
          </a:xfrm>
          <a:prstGeom prst="rect">
            <a:avLst/>
          </a:prstGeom>
        </p:spPr>
        <p:txBody>
          <a:bodyPr vert="horz" wrap="square" lIns="0" tIns="330596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Application</a:t>
            </a:r>
            <a:r>
              <a:rPr sz="2000" spc="-40" dirty="0"/>
              <a:t> </a:t>
            </a:r>
            <a:r>
              <a:rPr sz="2000" dirty="0"/>
              <a:t>of</a:t>
            </a:r>
            <a:r>
              <a:rPr sz="2000" spc="-30" dirty="0"/>
              <a:t> </a:t>
            </a:r>
            <a:r>
              <a:rPr sz="2000" dirty="0"/>
              <a:t>Knowledge</a:t>
            </a:r>
            <a:r>
              <a:rPr sz="2000" spc="-30" dirty="0"/>
              <a:t> </a:t>
            </a:r>
            <a:r>
              <a:rPr sz="2700" dirty="0"/>
              <a:t>-</a:t>
            </a:r>
            <a:r>
              <a:rPr sz="2700" spc="-30" dirty="0"/>
              <a:t> </a:t>
            </a:r>
            <a:r>
              <a:rPr lang="en-US" sz="2000" dirty="0"/>
              <a:t>VEHICLE MILEAGE INTEGRITY AND FRAUD DETECTION SYSTEM</a:t>
            </a:r>
            <a:endParaRPr sz="2000" dirty="0"/>
          </a:p>
        </p:txBody>
      </p:sp>
      <p:grpSp>
        <p:nvGrpSpPr>
          <p:cNvPr id="4" name="object 4"/>
          <p:cNvGrpSpPr/>
          <p:nvPr/>
        </p:nvGrpSpPr>
        <p:grpSpPr>
          <a:xfrm>
            <a:off x="380999" y="1562099"/>
            <a:ext cx="2724150" cy="2000250"/>
            <a:chOff x="380999" y="1562099"/>
            <a:chExt cx="2724150" cy="2000250"/>
          </a:xfrm>
        </p:grpSpPr>
        <p:sp>
          <p:nvSpPr>
            <p:cNvPr id="5" name="object 5"/>
            <p:cNvSpPr/>
            <p:nvPr/>
          </p:nvSpPr>
          <p:spPr>
            <a:xfrm>
              <a:off x="385762" y="1566862"/>
              <a:ext cx="2714625" cy="1990725"/>
            </a:xfrm>
            <a:custGeom>
              <a:avLst/>
              <a:gdLst/>
              <a:ahLst/>
              <a:cxnLst/>
              <a:rect l="l" t="t" r="r" b="b"/>
              <a:pathLst>
                <a:path w="2714625" h="1990725">
                  <a:moveTo>
                    <a:pt x="2630078" y="1990724"/>
                  </a:moveTo>
                  <a:lnTo>
                    <a:pt x="84545" y="1990724"/>
                  </a:lnTo>
                  <a:lnTo>
                    <a:pt x="78661" y="1990144"/>
                  </a:lnTo>
                  <a:lnTo>
                    <a:pt x="35275" y="1972173"/>
                  </a:lnTo>
                  <a:lnTo>
                    <a:pt x="9161" y="1940354"/>
                  </a:lnTo>
                  <a:lnTo>
                    <a:pt x="0" y="1906178"/>
                  </a:lnTo>
                  <a:lnTo>
                    <a:pt x="0" y="19002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9" y="11948"/>
                  </a:lnTo>
                  <a:lnTo>
                    <a:pt x="2702675" y="45155"/>
                  </a:lnTo>
                  <a:lnTo>
                    <a:pt x="2714624" y="84545"/>
                  </a:lnTo>
                  <a:lnTo>
                    <a:pt x="2714624" y="1906178"/>
                  </a:lnTo>
                  <a:lnTo>
                    <a:pt x="2702675" y="1945569"/>
                  </a:lnTo>
                  <a:lnTo>
                    <a:pt x="2669469" y="1978775"/>
                  </a:lnTo>
                  <a:lnTo>
                    <a:pt x="2635963" y="1990144"/>
                  </a:lnTo>
                  <a:lnTo>
                    <a:pt x="2630078" y="1990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762" y="1566862"/>
              <a:ext cx="2714625" cy="1990725"/>
            </a:xfrm>
            <a:custGeom>
              <a:avLst/>
              <a:gdLst/>
              <a:ahLst/>
              <a:cxnLst/>
              <a:rect l="l" t="t" r="r" b="b"/>
              <a:pathLst>
                <a:path w="2714625" h="1990725">
                  <a:moveTo>
                    <a:pt x="0" y="1900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3" y="579"/>
                  </a:lnTo>
                  <a:lnTo>
                    <a:pt x="2641790" y="1738"/>
                  </a:lnTo>
                  <a:lnTo>
                    <a:pt x="2647617" y="2897"/>
                  </a:lnTo>
                  <a:lnTo>
                    <a:pt x="2653275" y="4614"/>
                  </a:lnTo>
                  <a:lnTo>
                    <a:pt x="2658765" y="6887"/>
                  </a:lnTo>
                  <a:lnTo>
                    <a:pt x="2664254" y="9161"/>
                  </a:lnTo>
                  <a:lnTo>
                    <a:pt x="2669469" y="11948"/>
                  </a:lnTo>
                  <a:lnTo>
                    <a:pt x="2674409" y="15249"/>
                  </a:lnTo>
                  <a:lnTo>
                    <a:pt x="2679349" y="18550"/>
                  </a:lnTo>
                  <a:lnTo>
                    <a:pt x="2683920" y="22301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711726" y="67006"/>
                  </a:lnTo>
                  <a:lnTo>
                    <a:pt x="2712885" y="72834"/>
                  </a:lnTo>
                  <a:lnTo>
                    <a:pt x="2714045" y="78661"/>
                  </a:lnTo>
                  <a:lnTo>
                    <a:pt x="2714624" y="84545"/>
                  </a:lnTo>
                  <a:lnTo>
                    <a:pt x="2714624" y="90487"/>
                  </a:lnTo>
                  <a:lnTo>
                    <a:pt x="2714624" y="1900237"/>
                  </a:lnTo>
                  <a:lnTo>
                    <a:pt x="2714624" y="1906178"/>
                  </a:lnTo>
                  <a:lnTo>
                    <a:pt x="2714045" y="1912063"/>
                  </a:lnTo>
                  <a:lnTo>
                    <a:pt x="2712885" y="1917890"/>
                  </a:lnTo>
                  <a:lnTo>
                    <a:pt x="2711726" y="1923717"/>
                  </a:lnTo>
                  <a:lnTo>
                    <a:pt x="2692322" y="1960020"/>
                  </a:lnTo>
                  <a:lnTo>
                    <a:pt x="2688121" y="1964221"/>
                  </a:lnTo>
                  <a:lnTo>
                    <a:pt x="2683920" y="1968422"/>
                  </a:lnTo>
                  <a:lnTo>
                    <a:pt x="2658765" y="1983836"/>
                  </a:lnTo>
                  <a:lnTo>
                    <a:pt x="2653275" y="1986109"/>
                  </a:lnTo>
                  <a:lnTo>
                    <a:pt x="2647617" y="1987826"/>
                  </a:lnTo>
                  <a:lnTo>
                    <a:pt x="2641790" y="1988985"/>
                  </a:lnTo>
                  <a:lnTo>
                    <a:pt x="2635963" y="1990144"/>
                  </a:lnTo>
                  <a:lnTo>
                    <a:pt x="2630078" y="1990724"/>
                  </a:lnTo>
                  <a:lnTo>
                    <a:pt x="2624137" y="1990724"/>
                  </a:lnTo>
                  <a:lnTo>
                    <a:pt x="90487" y="1990724"/>
                  </a:lnTo>
                  <a:lnTo>
                    <a:pt x="84545" y="1990724"/>
                  </a:lnTo>
                  <a:lnTo>
                    <a:pt x="78661" y="1990144"/>
                  </a:lnTo>
                  <a:lnTo>
                    <a:pt x="72834" y="1988985"/>
                  </a:lnTo>
                  <a:lnTo>
                    <a:pt x="67006" y="1987826"/>
                  </a:lnTo>
                  <a:lnTo>
                    <a:pt x="61348" y="1986109"/>
                  </a:lnTo>
                  <a:lnTo>
                    <a:pt x="55859" y="1983836"/>
                  </a:lnTo>
                  <a:lnTo>
                    <a:pt x="50370" y="1981562"/>
                  </a:lnTo>
                  <a:lnTo>
                    <a:pt x="26503" y="1964221"/>
                  </a:lnTo>
                  <a:lnTo>
                    <a:pt x="22301" y="1960020"/>
                  </a:lnTo>
                  <a:lnTo>
                    <a:pt x="18550" y="1955449"/>
                  </a:lnTo>
                  <a:lnTo>
                    <a:pt x="15249" y="1950509"/>
                  </a:lnTo>
                  <a:lnTo>
                    <a:pt x="11948" y="1945569"/>
                  </a:lnTo>
                  <a:lnTo>
                    <a:pt x="9161" y="1940354"/>
                  </a:lnTo>
                  <a:lnTo>
                    <a:pt x="6887" y="1934864"/>
                  </a:lnTo>
                  <a:lnTo>
                    <a:pt x="4614" y="1929375"/>
                  </a:lnTo>
                  <a:lnTo>
                    <a:pt x="2897" y="1923717"/>
                  </a:lnTo>
                  <a:lnTo>
                    <a:pt x="1738" y="1917890"/>
                  </a:lnTo>
                  <a:lnTo>
                    <a:pt x="579" y="1912063"/>
                  </a:lnTo>
                  <a:lnTo>
                    <a:pt x="0" y="1906178"/>
                  </a:lnTo>
                  <a:lnTo>
                    <a:pt x="0" y="1900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3524" y="1724024"/>
              <a:ext cx="428624" cy="3809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24" y="2609849"/>
              <a:ext cx="133349" cy="9524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24" y="3028949"/>
              <a:ext cx="133349" cy="9524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24" y="3257549"/>
              <a:ext cx="133349" cy="952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30225" y="2225675"/>
            <a:ext cx="2101850" cy="116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365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Blockchain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Ledger</a:t>
            </a:r>
            <a:endParaRPr sz="1350">
              <a:latin typeface="Arial"/>
              <a:cs typeface="Arial"/>
            </a:endParaRPr>
          </a:p>
          <a:p>
            <a:pPr marL="12700" marR="123189" indent="208279">
              <a:lnSpc>
                <a:spcPct val="119000"/>
              </a:lnSpc>
              <a:spcBef>
                <a:spcPts val="76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Hyperledger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permissioned network</a:t>
            </a:r>
            <a:endParaRPr sz="1050">
              <a:latin typeface="Arial"/>
              <a:cs typeface="Arial"/>
            </a:endParaRPr>
          </a:p>
          <a:p>
            <a:pPr marL="220979" marR="5080">
              <a:lnSpc>
                <a:spcPct val="142900"/>
              </a:lnSpc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Polygon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public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verification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Immutable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vehicle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event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history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257549" y="1562099"/>
            <a:ext cx="2724150" cy="2000250"/>
            <a:chOff x="3257549" y="1562099"/>
            <a:chExt cx="2724150" cy="2000250"/>
          </a:xfrm>
        </p:grpSpPr>
        <p:sp>
          <p:nvSpPr>
            <p:cNvPr id="13" name="object 13"/>
            <p:cNvSpPr/>
            <p:nvPr/>
          </p:nvSpPr>
          <p:spPr>
            <a:xfrm>
              <a:off x="3262312" y="1566862"/>
              <a:ext cx="2714625" cy="1990725"/>
            </a:xfrm>
            <a:custGeom>
              <a:avLst/>
              <a:gdLst/>
              <a:ahLst/>
              <a:cxnLst/>
              <a:rect l="l" t="t" r="r" b="b"/>
              <a:pathLst>
                <a:path w="2714625" h="1990725">
                  <a:moveTo>
                    <a:pt x="2630078" y="1990724"/>
                  </a:moveTo>
                  <a:lnTo>
                    <a:pt x="84545" y="1990724"/>
                  </a:lnTo>
                  <a:lnTo>
                    <a:pt x="78661" y="1990144"/>
                  </a:lnTo>
                  <a:lnTo>
                    <a:pt x="35274" y="1972173"/>
                  </a:lnTo>
                  <a:lnTo>
                    <a:pt x="9161" y="1940354"/>
                  </a:lnTo>
                  <a:lnTo>
                    <a:pt x="0" y="1906178"/>
                  </a:lnTo>
                  <a:lnTo>
                    <a:pt x="0" y="19002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8"/>
                  </a:lnTo>
                  <a:lnTo>
                    <a:pt x="2702674" y="45155"/>
                  </a:lnTo>
                  <a:lnTo>
                    <a:pt x="2714624" y="84545"/>
                  </a:lnTo>
                  <a:lnTo>
                    <a:pt x="2714624" y="1906178"/>
                  </a:lnTo>
                  <a:lnTo>
                    <a:pt x="2702674" y="1945569"/>
                  </a:lnTo>
                  <a:lnTo>
                    <a:pt x="2669468" y="1978775"/>
                  </a:lnTo>
                  <a:lnTo>
                    <a:pt x="2635962" y="1990144"/>
                  </a:lnTo>
                  <a:lnTo>
                    <a:pt x="2630078" y="1990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62312" y="1566862"/>
              <a:ext cx="2714625" cy="1990725"/>
            </a:xfrm>
            <a:custGeom>
              <a:avLst/>
              <a:gdLst/>
              <a:ahLst/>
              <a:cxnLst/>
              <a:rect l="l" t="t" r="r" b="b"/>
              <a:pathLst>
                <a:path w="2714625" h="1990725">
                  <a:moveTo>
                    <a:pt x="0" y="1900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69" y="9161"/>
                  </a:lnTo>
                  <a:lnTo>
                    <a:pt x="55858" y="6887"/>
                  </a:lnTo>
                  <a:lnTo>
                    <a:pt x="61347" y="4614"/>
                  </a:lnTo>
                  <a:lnTo>
                    <a:pt x="67006" y="2897"/>
                  </a:lnTo>
                  <a:lnTo>
                    <a:pt x="72833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2" y="579"/>
                  </a:lnTo>
                  <a:lnTo>
                    <a:pt x="2641789" y="1738"/>
                  </a:lnTo>
                  <a:lnTo>
                    <a:pt x="2647616" y="2897"/>
                  </a:lnTo>
                  <a:lnTo>
                    <a:pt x="2653275" y="4614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707736" y="55859"/>
                  </a:lnTo>
                  <a:lnTo>
                    <a:pt x="2710009" y="61348"/>
                  </a:lnTo>
                  <a:lnTo>
                    <a:pt x="2711726" y="67006"/>
                  </a:lnTo>
                  <a:lnTo>
                    <a:pt x="2712885" y="72834"/>
                  </a:lnTo>
                  <a:lnTo>
                    <a:pt x="2714045" y="78661"/>
                  </a:lnTo>
                  <a:lnTo>
                    <a:pt x="2714624" y="84545"/>
                  </a:lnTo>
                  <a:lnTo>
                    <a:pt x="2714624" y="90487"/>
                  </a:lnTo>
                  <a:lnTo>
                    <a:pt x="2714624" y="1900237"/>
                  </a:lnTo>
                  <a:lnTo>
                    <a:pt x="2714624" y="1906178"/>
                  </a:lnTo>
                  <a:lnTo>
                    <a:pt x="2714045" y="1912063"/>
                  </a:lnTo>
                  <a:lnTo>
                    <a:pt x="2712885" y="1917890"/>
                  </a:lnTo>
                  <a:lnTo>
                    <a:pt x="2711726" y="1923717"/>
                  </a:lnTo>
                  <a:lnTo>
                    <a:pt x="2710009" y="1929375"/>
                  </a:lnTo>
                  <a:lnTo>
                    <a:pt x="2707736" y="1934864"/>
                  </a:lnTo>
                  <a:lnTo>
                    <a:pt x="2705462" y="1940354"/>
                  </a:lnTo>
                  <a:lnTo>
                    <a:pt x="2688121" y="1964221"/>
                  </a:lnTo>
                  <a:lnTo>
                    <a:pt x="2683919" y="1968422"/>
                  </a:lnTo>
                  <a:lnTo>
                    <a:pt x="2647616" y="1987826"/>
                  </a:lnTo>
                  <a:lnTo>
                    <a:pt x="2641789" y="1988985"/>
                  </a:lnTo>
                  <a:lnTo>
                    <a:pt x="2635962" y="1990144"/>
                  </a:lnTo>
                  <a:lnTo>
                    <a:pt x="2630078" y="1990724"/>
                  </a:lnTo>
                  <a:lnTo>
                    <a:pt x="2624137" y="1990724"/>
                  </a:lnTo>
                  <a:lnTo>
                    <a:pt x="90487" y="1990724"/>
                  </a:lnTo>
                  <a:lnTo>
                    <a:pt x="84545" y="1990724"/>
                  </a:lnTo>
                  <a:lnTo>
                    <a:pt x="78661" y="1990144"/>
                  </a:lnTo>
                  <a:lnTo>
                    <a:pt x="72834" y="1988985"/>
                  </a:lnTo>
                  <a:lnTo>
                    <a:pt x="67006" y="1987826"/>
                  </a:lnTo>
                  <a:lnTo>
                    <a:pt x="61347" y="1986109"/>
                  </a:lnTo>
                  <a:lnTo>
                    <a:pt x="55858" y="1983836"/>
                  </a:lnTo>
                  <a:lnTo>
                    <a:pt x="50369" y="1981562"/>
                  </a:lnTo>
                  <a:lnTo>
                    <a:pt x="26503" y="1964221"/>
                  </a:lnTo>
                  <a:lnTo>
                    <a:pt x="22301" y="1960020"/>
                  </a:lnTo>
                  <a:lnTo>
                    <a:pt x="18550" y="1955449"/>
                  </a:lnTo>
                  <a:lnTo>
                    <a:pt x="15249" y="1950509"/>
                  </a:lnTo>
                  <a:lnTo>
                    <a:pt x="11948" y="1945569"/>
                  </a:lnTo>
                  <a:lnTo>
                    <a:pt x="1738" y="1917890"/>
                  </a:lnTo>
                  <a:lnTo>
                    <a:pt x="579" y="1912063"/>
                  </a:lnTo>
                  <a:lnTo>
                    <a:pt x="0" y="1906178"/>
                  </a:lnTo>
                  <a:lnTo>
                    <a:pt x="0" y="1900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8174" y="1724024"/>
              <a:ext cx="342899" cy="38099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9474" y="2609849"/>
              <a:ext cx="133349" cy="952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9474" y="2838449"/>
              <a:ext cx="133349" cy="952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9474" y="3067049"/>
              <a:ext cx="133349" cy="9524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496667" y="2225675"/>
            <a:ext cx="2245995" cy="97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Multimodal</a:t>
            </a:r>
            <a:r>
              <a:rPr sz="1350" spc="-7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AI Fraud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Detector</a:t>
            </a:r>
            <a:endParaRPr sz="1350">
              <a:latin typeface="Arial"/>
              <a:cs typeface="Arial"/>
            </a:endParaRPr>
          </a:p>
          <a:p>
            <a:pPr marL="130810" marR="334645">
              <a:lnSpc>
                <a:spcPct val="142900"/>
              </a:lnSpc>
              <a:spcBef>
                <a:spcPts val="464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Processes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multiple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types Validates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odometer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readings Cross-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references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repair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logs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75778" y="5083175"/>
            <a:ext cx="77470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Vehicle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Data</a:t>
            </a:r>
            <a:endParaRPr sz="1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842418" y="5083175"/>
            <a:ext cx="6781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AI</a:t>
            </a:r>
            <a:r>
              <a:rPr sz="1050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Analysis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12456" y="5083175"/>
            <a:ext cx="97472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Fraud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Detection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10299" y="1562099"/>
            <a:ext cx="5600700" cy="2228850"/>
            <a:chOff x="6210299" y="1562099"/>
            <a:chExt cx="5600700" cy="2228850"/>
          </a:xfrm>
        </p:grpSpPr>
        <p:sp>
          <p:nvSpPr>
            <p:cNvPr id="24" name="object 24"/>
            <p:cNvSpPr/>
            <p:nvPr/>
          </p:nvSpPr>
          <p:spPr>
            <a:xfrm>
              <a:off x="6215062" y="1566862"/>
              <a:ext cx="5591175" cy="2219325"/>
            </a:xfrm>
            <a:custGeom>
              <a:avLst/>
              <a:gdLst/>
              <a:ahLst/>
              <a:cxnLst/>
              <a:rect l="l" t="t" r="r" b="b"/>
              <a:pathLst>
                <a:path w="5591175" h="2219325">
                  <a:moveTo>
                    <a:pt x="5506628" y="2219324"/>
                  </a:moveTo>
                  <a:lnTo>
                    <a:pt x="84545" y="2219324"/>
                  </a:lnTo>
                  <a:lnTo>
                    <a:pt x="78661" y="2218744"/>
                  </a:lnTo>
                  <a:lnTo>
                    <a:pt x="35275" y="2200773"/>
                  </a:lnTo>
                  <a:lnTo>
                    <a:pt x="9161" y="2168954"/>
                  </a:lnTo>
                  <a:lnTo>
                    <a:pt x="0" y="2134778"/>
                  </a:lnTo>
                  <a:lnTo>
                    <a:pt x="0" y="21288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8" y="0"/>
                  </a:lnTo>
                  <a:lnTo>
                    <a:pt x="5546018" y="11948"/>
                  </a:lnTo>
                  <a:lnTo>
                    <a:pt x="5579225" y="45155"/>
                  </a:lnTo>
                  <a:lnTo>
                    <a:pt x="5591173" y="84545"/>
                  </a:lnTo>
                  <a:lnTo>
                    <a:pt x="5591173" y="2134778"/>
                  </a:lnTo>
                  <a:lnTo>
                    <a:pt x="5579224" y="2174168"/>
                  </a:lnTo>
                  <a:lnTo>
                    <a:pt x="5546018" y="2207375"/>
                  </a:lnTo>
                  <a:lnTo>
                    <a:pt x="5512513" y="2218744"/>
                  </a:lnTo>
                  <a:lnTo>
                    <a:pt x="5506628" y="2219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15062" y="1566862"/>
              <a:ext cx="5591175" cy="2219325"/>
            </a:xfrm>
            <a:custGeom>
              <a:avLst/>
              <a:gdLst/>
              <a:ahLst/>
              <a:cxnLst/>
              <a:rect l="l" t="t" r="r" b="b"/>
              <a:pathLst>
                <a:path w="5591175" h="2219325">
                  <a:moveTo>
                    <a:pt x="0" y="21288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8" y="0"/>
                  </a:lnTo>
                  <a:lnTo>
                    <a:pt x="5512513" y="579"/>
                  </a:lnTo>
                  <a:lnTo>
                    <a:pt x="5518339" y="1738"/>
                  </a:lnTo>
                  <a:lnTo>
                    <a:pt x="5524165" y="2897"/>
                  </a:lnTo>
                  <a:lnTo>
                    <a:pt x="5550958" y="15249"/>
                  </a:lnTo>
                  <a:lnTo>
                    <a:pt x="5555898" y="18550"/>
                  </a:lnTo>
                  <a:lnTo>
                    <a:pt x="5560470" y="22301"/>
                  </a:lnTo>
                  <a:lnTo>
                    <a:pt x="5564671" y="26503"/>
                  </a:lnTo>
                  <a:lnTo>
                    <a:pt x="5568872" y="30704"/>
                  </a:lnTo>
                  <a:lnTo>
                    <a:pt x="5584285" y="55859"/>
                  </a:lnTo>
                  <a:lnTo>
                    <a:pt x="5586558" y="61348"/>
                  </a:lnTo>
                  <a:lnTo>
                    <a:pt x="5591174" y="90487"/>
                  </a:lnTo>
                  <a:lnTo>
                    <a:pt x="5591174" y="2128837"/>
                  </a:lnTo>
                  <a:lnTo>
                    <a:pt x="5591173" y="2134778"/>
                  </a:lnTo>
                  <a:lnTo>
                    <a:pt x="5590593" y="2140662"/>
                  </a:lnTo>
                  <a:lnTo>
                    <a:pt x="5589433" y="2146490"/>
                  </a:lnTo>
                  <a:lnTo>
                    <a:pt x="5588274" y="2152317"/>
                  </a:lnTo>
                  <a:lnTo>
                    <a:pt x="5586558" y="2157975"/>
                  </a:lnTo>
                  <a:lnTo>
                    <a:pt x="5584285" y="2163464"/>
                  </a:lnTo>
                  <a:lnTo>
                    <a:pt x="5582012" y="2168954"/>
                  </a:lnTo>
                  <a:lnTo>
                    <a:pt x="5579224" y="2174168"/>
                  </a:lnTo>
                  <a:lnTo>
                    <a:pt x="5575923" y="2179108"/>
                  </a:lnTo>
                  <a:lnTo>
                    <a:pt x="5572623" y="2184049"/>
                  </a:lnTo>
                  <a:lnTo>
                    <a:pt x="5540804" y="2210162"/>
                  </a:lnTo>
                  <a:lnTo>
                    <a:pt x="5500687" y="2219324"/>
                  </a:lnTo>
                  <a:lnTo>
                    <a:pt x="90487" y="2219324"/>
                  </a:lnTo>
                  <a:lnTo>
                    <a:pt x="50370" y="2210162"/>
                  </a:lnTo>
                  <a:lnTo>
                    <a:pt x="18550" y="2184049"/>
                  </a:lnTo>
                  <a:lnTo>
                    <a:pt x="1738" y="2146490"/>
                  </a:lnTo>
                  <a:lnTo>
                    <a:pt x="579" y="2140662"/>
                  </a:lnTo>
                  <a:lnTo>
                    <a:pt x="0" y="2134778"/>
                  </a:lnTo>
                  <a:lnTo>
                    <a:pt x="0" y="21288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210299" y="3943349"/>
            <a:ext cx="5600700" cy="2114550"/>
            <a:chOff x="6210299" y="3943349"/>
            <a:chExt cx="5600700" cy="2114550"/>
          </a:xfrm>
        </p:grpSpPr>
        <p:sp>
          <p:nvSpPr>
            <p:cNvPr id="27" name="object 27"/>
            <p:cNvSpPr/>
            <p:nvPr/>
          </p:nvSpPr>
          <p:spPr>
            <a:xfrm>
              <a:off x="6215062" y="3948112"/>
              <a:ext cx="5591175" cy="2105025"/>
            </a:xfrm>
            <a:custGeom>
              <a:avLst/>
              <a:gdLst/>
              <a:ahLst/>
              <a:cxnLst/>
              <a:rect l="l" t="t" r="r" b="b"/>
              <a:pathLst>
                <a:path w="5591175" h="2105025">
                  <a:moveTo>
                    <a:pt x="5506628" y="2105024"/>
                  </a:moveTo>
                  <a:lnTo>
                    <a:pt x="84545" y="2105024"/>
                  </a:lnTo>
                  <a:lnTo>
                    <a:pt x="78661" y="2104445"/>
                  </a:lnTo>
                  <a:lnTo>
                    <a:pt x="35275" y="2086473"/>
                  </a:lnTo>
                  <a:lnTo>
                    <a:pt x="9161" y="2054653"/>
                  </a:lnTo>
                  <a:lnTo>
                    <a:pt x="0" y="2020478"/>
                  </a:lnTo>
                  <a:lnTo>
                    <a:pt x="0" y="20145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8" y="0"/>
                  </a:lnTo>
                  <a:lnTo>
                    <a:pt x="5546018" y="11948"/>
                  </a:lnTo>
                  <a:lnTo>
                    <a:pt x="5579225" y="45154"/>
                  </a:lnTo>
                  <a:lnTo>
                    <a:pt x="5591173" y="84545"/>
                  </a:lnTo>
                  <a:lnTo>
                    <a:pt x="5591173" y="2020478"/>
                  </a:lnTo>
                  <a:lnTo>
                    <a:pt x="5579224" y="2059868"/>
                  </a:lnTo>
                  <a:lnTo>
                    <a:pt x="5546018" y="2093074"/>
                  </a:lnTo>
                  <a:lnTo>
                    <a:pt x="5512513" y="2104445"/>
                  </a:lnTo>
                  <a:lnTo>
                    <a:pt x="5506628" y="2105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15062" y="3948112"/>
              <a:ext cx="5591175" cy="2105025"/>
            </a:xfrm>
            <a:custGeom>
              <a:avLst/>
              <a:gdLst/>
              <a:ahLst/>
              <a:cxnLst/>
              <a:rect l="l" t="t" r="r" b="b"/>
              <a:pathLst>
                <a:path w="5591175" h="2105025">
                  <a:moveTo>
                    <a:pt x="0" y="20145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6" y="67006"/>
                  </a:lnTo>
                  <a:lnTo>
                    <a:pt x="4613" y="61347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72833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8" y="0"/>
                  </a:lnTo>
                  <a:lnTo>
                    <a:pt x="5512513" y="579"/>
                  </a:lnTo>
                  <a:lnTo>
                    <a:pt x="5518339" y="1738"/>
                  </a:lnTo>
                  <a:lnTo>
                    <a:pt x="5524165" y="2897"/>
                  </a:lnTo>
                  <a:lnTo>
                    <a:pt x="5560470" y="22301"/>
                  </a:lnTo>
                  <a:lnTo>
                    <a:pt x="5564671" y="26503"/>
                  </a:lnTo>
                  <a:lnTo>
                    <a:pt x="5568872" y="30703"/>
                  </a:lnTo>
                  <a:lnTo>
                    <a:pt x="5584285" y="55859"/>
                  </a:lnTo>
                  <a:lnTo>
                    <a:pt x="5586558" y="61347"/>
                  </a:lnTo>
                  <a:lnTo>
                    <a:pt x="5588274" y="67006"/>
                  </a:lnTo>
                  <a:lnTo>
                    <a:pt x="5589433" y="72833"/>
                  </a:lnTo>
                  <a:lnTo>
                    <a:pt x="5590593" y="78661"/>
                  </a:lnTo>
                  <a:lnTo>
                    <a:pt x="5591173" y="84545"/>
                  </a:lnTo>
                  <a:lnTo>
                    <a:pt x="5591174" y="90487"/>
                  </a:lnTo>
                  <a:lnTo>
                    <a:pt x="5591174" y="2014537"/>
                  </a:lnTo>
                  <a:lnTo>
                    <a:pt x="5591173" y="2020478"/>
                  </a:lnTo>
                  <a:lnTo>
                    <a:pt x="5590593" y="2026362"/>
                  </a:lnTo>
                  <a:lnTo>
                    <a:pt x="5589433" y="2032189"/>
                  </a:lnTo>
                  <a:lnTo>
                    <a:pt x="5588274" y="2038017"/>
                  </a:lnTo>
                  <a:lnTo>
                    <a:pt x="5586558" y="2043675"/>
                  </a:lnTo>
                  <a:lnTo>
                    <a:pt x="5584285" y="2049164"/>
                  </a:lnTo>
                  <a:lnTo>
                    <a:pt x="5582012" y="2054653"/>
                  </a:lnTo>
                  <a:lnTo>
                    <a:pt x="5579224" y="2059868"/>
                  </a:lnTo>
                  <a:lnTo>
                    <a:pt x="5575923" y="2064808"/>
                  </a:lnTo>
                  <a:lnTo>
                    <a:pt x="5572623" y="2069749"/>
                  </a:lnTo>
                  <a:lnTo>
                    <a:pt x="5540804" y="2095862"/>
                  </a:lnTo>
                  <a:lnTo>
                    <a:pt x="5518339" y="2103285"/>
                  </a:lnTo>
                  <a:lnTo>
                    <a:pt x="5512513" y="2104445"/>
                  </a:lnTo>
                  <a:lnTo>
                    <a:pt x="5506628" y="2105024"/>
                  </a:lnTo>
                  <a:lnTo>
                    <a:pt x="5500687" y="2105024"/>
                  </a:lnTo>
                  <a:lnTo>
                    <a:pt x="90487" y="2105024"/>
                  </a:lnTo>
                  <a:lnTo>
                    <a:pt x="84545" y="2105024"/>
                  </a:lnTo>
                  <a:lnTo>
                    <a:pt x="78661" y="2104445"/>
                  </a:lnTo>
                  <a:lnTo>
                    <a:pt x="72833" y="2103285"/>
                  </a:lnTo>
                  <a:lnTo>
                    <a:pt x="67006" y="2102126"/>
                  </a:lnTo>
                  <a:lnTo>
                    <a:pt x="30704" y="2082722"/>
                  </a:lnTo>
                  <a:lnTo>
                    <a:pt x="15249" y="2064808"/>
                  </a:lnTo>
                  <a:lnTo>
                    <a:pt x="11948" y="2059868"/>
                  </a:lnTo>
                  <a:lnTo>
                    <a:pt x="9161" y="2054653"/>
                  </a:lnTo>
                  <a:lnTo>
                    <a:pt x="6887" y="2049164"/>
                  </a:lnTo>
                  <a:lnTo>
                    <a:pt x="4613" y="2043675"/>
                  </a:lnTo>
                  <a:lnTo>
                    <a:pt x="2896" y="2038017"/>
                  </a:lnTo>
                  <a:lnTo>
                    <a:pt x="1738" y="2032189"/>
                  </a:lnTo>
                  <a:lnTo>
                    <a:pt x="579" y="2026362"/>
                  </a:lnTo>
                  <a:lnTo>
                    <a:pt x="0" y="2020478"/>
                  </a:lnTo>
                  <a:lnTo>
                    <a:pt x="0" y="20145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410324" y="4600574"/>
              <a:ext cx="438150" cy="457200"/>
            </a:xfrm>
            <a:custGeom>
              <a:avLst/>
              <a:gdLst/>
              <a:ahLst/>
              <a:cxnLst/>
              <a:rect l="l" t="t" r="r" b="b"/>
              <a:pathLst>
                <a:path w="438150" h="457200">
                  <a:moveTo>
                    <a:pt x="226249" y="457199"/>
                  </a:moveTo>
                  <a:lnTo>
                    <a:pt x="211899" y="457199"/>
                  </a:lnTo>
                  <a:lnTo>
                    <a:pt x="204742" y="456847"/>
                  </a:lnTo>
                  <a:lnTo>
                    <a:pt x="162347" y="449848"/>
                  </a:lnTo>
                  <a:lnTo>
                    <a:pt x="122130" y="434713"/>
                  </a:lnTo>
                  <a:lnTo>
                    <a:pt x="85641" y="412023"/>
                  </a:lnTo>
                  <a:lnTo>
                    <a:pt x="54279" y="382650"/>
                  </a:lnTo>
                  <a:lnTo>
                    <a:pt x="29249" y="347723"/>
                  </a:lnTo>
                  <a:lnTo>
                    <a:pt x="11515" y="308584"/>
                  </a:lnTo>
                  <a:lnTo>
                    <a:pt x="1758" y="266737"/>
                  </a:lnTo>
                  <a:lnTo>
                    <a:pt x="0" y="245299"/>
                  </a:lnTo>
                  <a:lnTo>
                    <a:pt x="0" y="238124"/>
                  </a:lnTo>
                  <a:lnTo>
                    <a:pt x="0" y="211899"/>
                  </a:lnTo>
                  <a:lnTo>
                    <a:pt x="5608" y="169298"/>
                  </a:lnTo>
                  <a:lnTo>
                    <a:pt x="19420" y="128609"/>
                  </a:lnTo>
                  <a:lnTo>
                    <a:pt x="40905" y="91397"/>
                  </a:lnTo>
                  <a:lnTo>
                    <a:pt x="69238" y="59091"/>
                  </a:lnTo>
                  <a:lnTo>
                    <a:pt x="103328" y="32934"/>
                  </a:lnTo>
                  <a:lnTo>
                    <a:pt x="141866" y="13929"/>
                  </a:lnTo>
                  <a:lnTo>
                    <a:pt x="183372" y="2809"/>
                  </a:lnTo>
                  <a:lnTo>
                    <a:pt x="211899" y="0"/>
                  </a:lnTo>
                  <a:lnTo>
                    <a:pt x="226249" y="0"/>
                  </a:lnTo>
                  <a:lnTo>
                    <a:pt x="268851" y="5608"/>
                  </a:lnTo>
                  <a:lnTo>
                    <a:pt x="309539" y="19421"/>
                  </a:lnTo>
                  <a:lnTo>
                    <a:pt x="346752" y="40906"/>
                  </a:lnTo>
                  <a:lnTo>
                    <a:pt x="379057" y="69238"/>
                  </a:lnTo>
                  <a:lnTo>
                    <a:pt x="405214" y="103328"/>
                  </a:lnTo>
                  <a:lnTo>
                    <a:pt x="424218" y="141866"/>
                  </a:lnTo>
                  <a:lnTo>
                    <a:pt x="435339" y="183372"/>
                  </a:lnTo>
                  <a:lnTo>
                    <a:pt x="438150" y="211899"/>
                  </a:lnTo>
                  <a:lnTo>
                    <a:pt x="438150" y="245299"/>
                  </a:lnTo>
                  <a:lnTo>
                    <a:pt x="432540" y="287900"/>
                  </a:lnTo>
                  <a:lnTo>
                    <a:pt x="418727" y="328589"/>
                  </a:lnTo>
                  <a:lnTo>
                    <a:pt x="397241" y="365801"/>
                  </a:lnTo>
                  <a:lnTo>
                    <a:pt x="368910" y="398107"/>
                  </a:lnTo>
                  <a:lnTo>
                    <a:pt x="334819" y="424264"/>
                  </a:lnTo>
                  <a:lnTo>
                    <a:pt x="296282" y="443268"/>
                  </a:lnTo>
                  <a:lnTo>
                    <a:pt x="254776" y="454389"/>
                  </a:lnTo>
                  <a:lnTo>
                    <a:pt x="233407" y="456847"/>
                  </a:lnTo>
                  <a:lnTo>
                    <a:pt x="226249" y="45719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15099" y="4676774"/>
              <a:ext cx="228599" cy="30479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368299" y="1092200"/>
            <a:ext cx="8548370" cy="907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1365" algn="l"/>
              </a:tabLst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Core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Technologies</a:t>
            </a: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	Implementation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Details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95"/>
              </a:spcBef>
            </a:pPr>
            <a:endParaRPr sz="1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Multi-Layered</a:t>
            </a:r>
            <a:r>
              <a:rPr sz="1350" spc="-1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Validation</a:t>
            </a: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Process</a:t>
            </a:r>
            <a:endParaRPr sz="13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397624" y="2044155"/>
            <a:ext cx="2286000" cy="7385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solidFill>
                  <a:srgbClr val="16A24A"/>
                </a:solidFill>
                <a:latin typeface="Arial"/>
                <a:cs typeface="Arial"/>
              </a:rPr>
              <a:t>Odometer </a:t>
            </a:r>
            <a:r>
              <a:rPr sz="1200" spc="-10" dirty="0">
                <a:solidFill>
                  <a:srgbClr val="16A24A"/>
                </a:solidFill>
                <a:latin typeface="Arial"/>
                <a:cs typeface="Arial"/>
              </a:rPr>
              <a:t>Validation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42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AI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cross-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references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new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readings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with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previous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entries,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flags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inconsistencies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74150" y="2044155"/>
            <a:ext cx="2479040" cy="7385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solidFill>
                  <a:srgbClr val="CA8A04"/>
                </a:solidFill>
                <a:latin typeface="Arial"/>
                <a:cs typeface="Arial"/>
              </a:rPr>
              <a:t>Repair</a:t>
            </a:r>
            <a:r>
              <a:rPr sz="1200" spc="-10" dirty="0">
                <a:solidFill>
                  <a:srgbClr val="CA8A04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CA8A04"/>
                </a:solidFill>
                <a:latin typeface="Arial"/>
                <a:cs typeface="Arial"/>
              </a:rPr>
              <a:t>Log</a:t>
            </a:r>
            <a:r>
              <a:rPr sz="1200" spc="-70" dirty="0">
                <a:solidFill>
                  <a:srgbClr val="CA8A04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CA8A04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420"/>
              </a:spcBef>
            </a:pP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Validates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service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records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against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diagnostic</a:t>
            </a:r>
            <a:r>
              <a:rPr sz="105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from</a:t>
            </a:r>
            <a:r>
              <a:rPr sz="105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repair-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cost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 estimator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97624" y="2844255"/>
            <a:ext cx="2486660" cy="7385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solidFill>
                  <a:srgbClr val="2562EB"/>
                </a:solidFill>
                <a:latin typeface="Arial"/>
                <a:cs typeface="Arial"/>
              </a:rPr>
              <a:t>Multimodal</a:t>
            </a:r>
            <a:r>
              <a:rPr sz="1200" spc="-80" dirty="0">
                <a:solidFill>
                  <a:srgbClr val="2562EB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2562EB"/>
                </a:solidFill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42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Evaluates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sound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visual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signs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tampering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or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inconsistencies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74150" y="2844255"/>
            <a:ext cx="2499360" cy="738505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sz="1200" dirty="0">
                <a:solidFill>
                  <a:srgbClr val="9333E9"/>
                </a:solidFill>
                <a:latin typeface="Arial"/>
                <a:cs typeface="Arial"/>
              </a:rPr>
              <a:t>Immutable </a:t>
            </a:r>
            <a:r>
              <a:rPr sz="1200" spc="-10" dirty="0">
                <a:solidFill>
                  <a:srgbClr val="9333E9"/>
                </a:solidFill>
                <a:latin typeface="Arial"/>
                <a:cs typeface="Arial"/>
              </a:rPr>
              <a:t>Recording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420"/>
              </a:spcBef>
            </a:pP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Validated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events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recorded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as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transactions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on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blockchain,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creating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verifiable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history</a:t>
            </a:r>
            <a:endParaRPr sz="10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97624" y="4149725"/>
            <a:ext cx="4629150" cy="975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Ecosystem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Impact</a:t>
            </a:r>
            <a:endParaRPr sz="1350">
              <a:latin typeface="Arial"/>
              <a:cs typeface="Arial"/>
            </a:endParaRPr>
          </a:p>
          <a:p>
            <a:pPr marL="568960">
              <a:lnSpc>
                <a:spcPct val="100000"/>
              </a:lnSpc>
              <a:spcBef>
                <a:spcPts val="1305"/>
              </a:spcBef>
            </a:pPr>
            <a:r>
              <a:rPr sz="1200" dirty="0">
                <a:solidFill>
                  <a:srgbClr val="111726"/>
                </a:solidFill>
                <a:latin typeface="Arial"/>
                <a:cs typeface="Arial"/>
              </a:rPr>
              <a:t>Increased</a:t>
            </a:r>
            <a:r>
              <a:rPr sz="1200" spc="-1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Value</a:t>
            </a:r>
            <a:r>
              <a:rPr sz="1200" spc="-1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111726"/>
                </a:solidFill>
                <a:latin typeface="Arial"/>
                <a:cs typeface="Arial"/>
              </a:rPr>
              <a:t>&amp;</a:t>
            </a: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 Safety</a:t>
            </a:r>
            <a:endParaRPr sz="1200">
              <a:latin typeface="Arial"/>
              <a:cs typeface="Arial"/>
            </a:endParaRPr>
          </a:p>
          <a:p>
            <a:pPr marL="56896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Creates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trusted,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transparent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history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increasing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value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second-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hand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transactions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410324" y="5324475"/>
            <a:ext cx="409575" cy="457200"/>
            <a:chOff x="6410324" y="5324475"/>
            <a:chExt cx="409575" cy="457200"/>
          </a:xfrm>
        </p:grpSpPr>
        <p:sp>
          <p:nvSpPr>
            <p:cNvPr id="38" name="object 38"/>
            <p:cNvSpPr/>
            <p:nvPr/>
          </p:nvSpPr>
          <p:spPr>
            <a:xfrm>
              <a:off x="6410324" y="5324475"/>
              <a:ext cx="409575" cy="457200"/>
            </a:xfrm>
            <a:custGeom>
              <a:avLst/>
              <a:gdLst/>
              <a:ahLst/>
              <a:cxnLst/>
              <a:rect l="l" t="t" r="r" b="b"/>
              <a:pathLst>
                <a:path w="409575" h="457200">
                  <a:moveTo>
                    <a:pt x="211494" y="457199"/>
                  </a:moveTo>
                  <a:lnTo>
                    <a:pt x="198080" y="457199"/>
                  </a:lnTo>
                  <a:lnTo>
                    <a:pt x="191389" y="456870"/>
                  </a:lnTo>
                  <a:lnTo>
                    <a:pt x="151759" y="450328"/>
                  </a:lnTo>
                  <a:lnTo>
                    <a:pt x="114165" y="436180"/>
                  </a:lnTo>
                  <a:lnTo>
                    <a:pt x="80055" y="414970"/>
                  </a:lnTo>
                  <a:lnTo>
                    <a:pt x="50738" y="387512"/>
                  </a:lnTo>
                  <a:lnTo>
                    <a:pt x="27341" y="354863"/>
                  </a:lnTo>
                  <a:lnTo>
                    <a:pt x="10764" y="318277"/>
                  </a:lnTo>
                  <a:lnTo>
                    <a:pt x="1643" y="279159"/>
                  </a:lnTo>
                  <a:lnTo>
                    <a:pt x="0" y="259119"/>
                  </a:lnTo>
                  <a:lnTo>
                    <a:pt x="0" y="252411"/>
                  </a:lnTo>
                  <a:lnTo>
                    <a:pt x="0" y="198079"/>
                  </a:lnTo>
                  <a:lnTo>
                    <a:pt x="5243" y="158256"/>
                  </a:lnTo>
                  <a:lnTo>
                    <a:pt x="18154" y="120221"/>
                  </a:lnTo>
                  <a:lnTo>
                    <a:pt x="38237" y="85436"/>
                  </a:lnTo>
                  <a:lnTo>
                    <a:pt x="64722" y="55237"/>
                  </a:lnTo>
                  <a:lnTo>
                    <a:pt x="96589" y="30785"/>
                  </a:lnTo>
                  <a:lnTo>
                    <a:pt x="132614" y="13020"/>
                  </a:lnTo>
                  <a:lnTo>
                    <a:pt x="171413" y="2626"/>
                  </a:lnTo>
                  <a:lnTo>
                    <a:pt x="198080" y="0"/>
                  </a:lnTo>
                  <a:lnTo>
                    <a:pt x="211494" y="0"/>
                  </a:lnTo>
                  <a:lnTo>
                    <a:pt x="251317" y="5242"/>
                  </a:lnTo>
                  <a:lnTo>
                    <a:pt x="289352" y="18154"/>
                  </a:lnTo>
                  <a:lnTo>
                    <a:pt x="324137" y="38237"/>
                  </a:lnTo>
                  <a:lnTo>
                    <a:pt x="354337" y="64722"/>
                  </a:lnTo>
                  <a:lnTo>
                    <a:pt x="378787" y="96589"/>
                  </a:lnTo>
                  <a:lnTo>
                    <a:pt x="396552" y="132613"/>
                  </a:lnTo>
                  <a:lnTo>
                    <a:pt x="406948" y="171412"/>
                  </a:lnTo>
                  <a:lnTo>
                    <a:pt x="409575" y="198079"/>
                  </a:lnTo>
                  <a:lnTo>
                    <a:pt x="409575" y="259119"/>
                  </a:lnTo>
                  <a:lnTo>
                    <a:pt x="404330" y="298942"/>
                  </a:lnTo>
                  <a:lnTo>
                    <a:pt x="391419" y="336977"/>
                  </a:lnTo>
                  <a:lnTo>
                    <a:pt x="371335" y="371762"/>
                  </a:lnTo>
                  <a:lnTo>
                    <a:pt x="344850" y="401961"/>
                  </a:lnTo>
                  <a:lnTo>
                    <a:pt x="312983" y="426412"/>
                  </a:lnTo>
                  <a:lnTo>
                    <a:pt x="276959" y="444177"/>
                  </a:lnTo>
                  <a:lnTo>
                    <a:pt x="238160" y="454573"/>
                  </a:lnTo>
                  <a:lnTo>
                    <a:pt x="218186" y="456870"/>
                  </a:lnTo>
                  <a:lnTo>
                    <a:pt x="211494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76999" y="5400674"/>
              <a:ext cx="285749" cy="30479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6925518" y="5192848"/>
            <a:ext cx="439864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111726"/>
                </a:solidFill>
                <a:latin typeface="Arial"/>
                <a:cs typeface="Arial"/>
              </a:rPr>
              <a:t>Restored</a:t>
            </a:r>
            <a:r>
              <a:rPr sz="1200" spc="-2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Trust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Empowers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buyers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with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accurate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information,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fostering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greater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trust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among stakeholders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380999" y="3981450"/>
            <a:ext cx="5600700" cy="762000"/>
            <a:chOff x="380999" y="3981450"/>
            <a:chExt cx="5600700" cy="762000"/>
          </a:xfrm>
        </p:grpSpPr>
        <p:sp>
          <p:nvSpPr>
            <p:cNvPr id="42" name="object 42"/>
            <p:cNvSpPr/>
            <p:nvPr/>
          </p:nvSpPr>
          <p:spPr>
            <a:xfrm>
              <a:off x="380999" y="4348162"/>
              <a:ext cx="5600700" cy="28575"/>
            </a:xfrm>
            <a:custGeom>
              <a:avLst/>
              <a:gdLst/>
              <a:ahLst/>
              <a:cxnLst/>
              <a:rect l="l" t="t" r="r" b="b"/>
              <a:pathLst>
                <a:path w="5600700" h="28575">
                  <a:moveTo>
                    <a:pt x="5600699" y="28574"/>
                  </a:moveTo>
                  <a:lnTo>
                    <a:pt x="0" y="28574"/>
                  </a:lnTo>
                  <a:lnTo>
                    <a:pt x="0" y="0"/>
                  </a:lnTo>
                  <a:lnTo>
                    <a:pt x="5600699" y="0"/>
                  </a:lnTo>
                  <a:lnTo>
                    <a:pt x="5600699" y="28574"/>
                  </a:lnTo>
                  <a:close/>
                </a:path>
              </a:pathLst>
            </a:custGeom>
            <a:solidFill>
              <a:srgbClr val="A6D9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138237" y="3995737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366712" y="733424"/>
                  </a:moveTo>
                  <a:lnTo>
                    <a:pt x="321820" y="730666"/>
                  </a:lnTo>
                  <a:lnTo>
                    <a:pt x="277608" y="722435"/>
                  </a:lnTo>
                  <a:lnTo>
                    <a:pt x="234736" y="708853"/>
                  </a:lnTo>
                  <a:lnTo>
                    <a:pt x="193845" y="690123"/>
                  </a:lnTo>
                  <a:lnTo>
                    <a:pt x="155554" y="666529"/>
                  </a:lnTo>
                  <a:lnTo>
                    <a:pt x="120443" y="638428"/>
                  </a:lnTo>
                  <a:lnTo>
                    <a:pt x="89036" y="606241"/>
                  </a:lnTo>
                  <a:lnTo>
                    <a:pt x="61802" y="570446"/>
                  </a:lnTo>
                  <a:lnTo>
                    <a:pt x="39154" y="531588"/>
                  </a:lnTo>
                  <a:lnTo>
                    <a:pt x="21436" y="490254"/>
                  </a:lnTo>
                  <a:lnTo>
                    <a:pt x="8910" y="447062"/>
                  </a:lnTo>
                  <a:lnTo>
                    <a:pt x="1765" y="402656"/>
                  </a:lnTo>
                  <a:lnTo>
                    <a:pt x="0" y="366712"/>
                  </a:lnTo>
                  <a:lnTo>
                    <a:pt x="110" y="357710"/>
                  </a:lnTo>
                  <a:lnTo>
                    <a:pt x="3968" y="312904"/>
                  </a:lnTo>
                  <a:lnTo>
                    <a:pt x="13282" y="268908"/>
                  </a:lnTo>
                  <a:lnTo>
                    <a:pt x="27914" y="226377"/>
                  </a:lnTo>
                  <a:lnTo>
                    <a:pt x="47641" y="185958"/>
                  </a:lnTo>
                  <a:lnTo>
                    <a:pt x="72166" y="148261"/>
                  </a:lnTo>
                  <a:lnTo>
                    <a:pt x="101120" y="113851"/>
                  </a:lnTo>
                  <a:lnTo>
                    <a:pt x="134072" y="83239"/>
                  </a:lnTo>
                  <a:lnTo>
                    <a:pt x="170524" y="56892"/>
                  </a:lnTo>
                  <a:lnTo>
                    <a:pt x="209922" y="35208"/>
                  </a:lnTo>
                  <a:lnTo>
                    <a:pt x="251678" y="18509"/>
                  </a:lnTo>
                  <a:lnTo>
                    <a:pt x="295170" y="7046"/>
                  </a:lnTo>
                  <a:lnTo>
                    <a:pt x="339738" y="993"/>
                  </a:lnTo>
                  <a:lnTo>
                    <a:pt x="366712" y="0"/>
                  </a:lnTo>
                  <a:lnTo>
                    <a:pt x="375714" y="110"/>
                  </a:lnTo>
                  <a:lnTo>
                    <a:pt x="420520" y="3968"/>
                  </a:lnTo>
                  <a:lnTo>
                    <a:pt x="464516" y="13282"/>
                  </a:lnTo>
                  <a:lnTo>
                    <a:pt x="507047" y="27914"/>
                  </a:lnTo>
                  <a:lnTo>
                    <a:pt x="547466" y="47641"/>
                  </a:lnTo>
                  <a:lnTo>
                    <a:pt x="585162" y="72166"/>
                  </a:lnTo>
                  <a:lnTo>
                    <a:pt x="619573" y="101120"/>
                  </a:lnTo>
                  <a:lnTo>
                    <a:pt x="650184" y="134072"/>
                  </a:lnTo>
                  <a:lnTo>
                    <a:pt x="676532" y="170524"/>
                  </a:lnTo>
                  <a:lnTo>
                    <a:pt x="698216" y="209922"/>
                  </a:lnTo>
                  <a:lnTo>
                    <a:pt x="714915" y="251678"/>
                  </a:lnTo>
                  <a:lnTo>
                    <a:pt x="726378" y="295170"/>
                  </a:lnTo>
                  <a:lnTo>
                    <a:pt x="732431" y="339738"/>
                  </a:lnTo>
                  <a:lnTo>
                    <a:pt x="733424" y="366712"/>
                  </a:lnTo>
                  <a:lnTo>
                    <a:pt x="733314" y="375714"/>
                  </a:lnTo>
                  <a:lnTo>
                    <a:pt x="729456" y="420520"/>
                  </a:lnTo>
                  <a:lnTo>
                    <a:pt x="720141" y="464516"/>
                  </a:lnTo>
                  <a:lnTo>
                    <a:pt x="705510" y="507047"/>
                  </a:lnTo>
                  <a:lnTo>
                    <a:pt x="685782" y="547466"/>
                  </a:lnTo>
                  <a:lnTo>
                    <a:pt x="661258" y="585162"/>
                  </a:lnTo>
                  <a:lnTo>
                    <a:pt x="632304" y="619573"/>
                  </a:lnTo>
                  <a:lnTo>
                    <a:pt x="599352" y="650184"/>
                  </a:lnTo>
                  <a:lnTo>
                    <a:pt x="562900" y="676532"/>
                  </a:lnTo>
                  <a:lnTo>
                    <a:pt x="523502" y="698216"/>
                  </a:lnTo>
                  <a:lnTo>
                    <a:pt x="481746" y="714915"/>
                  </a:lnTo>
                  <a:lnTo>
                    <a:pt x="438254" y="726378"/>
                  </a:lnTo>
                  <a:lnTo>
                    <a:pt x="393686" y="732431"/>
                  </a:lnTo>
                  <a:lnTo>
                    <a:pt x="366712" y="733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138237" y="3995737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733424" y="366712"/>
                  </a:moveTo>
                  <a:lnTo>
                    <a:pt x="730666" y="411604"/>
                  </a:lnTo>
                  <a:lnTo>
                    <a:pt x="722435" y="455816"/>
                  </a:lnTo>
                  <a:lnTo>
                    <a:pt x="708853" y="498687"/>
                  </a:lnTo>
                  <a:lnTo>
                    <a:pt x="690123" y="539579"/>
                  </a:lnTo>
                  <a:lnTo>
                    <a:pt x="666529" y="577870"/>
                  </a:lnTo>
                  <a:lnTo>
                    <a:pt x="638428" y="612981"/>
                  </a:lnTo>
                  <a:lnTo>
                    <a:pt x="606241" y="644388"/>
                  </a:lnTo>
                  <a:lnTo>
                    <a:pt x="570446" y="671622"/>
                  </a:lnTo>
                  <a:lnTo>
                    <a:pt x="531588" y="694270"/>
                  </a:lnTo>
                  <a:lnTo>
                    <a:pt x="490254" y="711988"/>
                  </a:lnTo>
                  <a:lnTo>
                    <a:pt x="447062" y="724514"/>
                  </a:lnTo>
                  <a:lnTo>
                    <a:pt x="402656" y="731659"/>
                  </a:lnTo>
                  <a:lnTo>
                    <a:pt x="366712" y="733424"/>
                  </a:lnTo>
                  <a:lnTo>
                    <a:pt x="357710" y="733314"/>
                  </a:lnTo>
                  <a:lnTo>
                    <a:pt x="312904" y="729456"/>
                  </a:lnTo>
                  <a:lnTo>
                    <a:pt x="268908" y="720141"/>
                  </a:lnTo>
                  <a:lnTo>
                    <a:pt x="226377" y="705510"/>
                  </a:lnTo>
                  <a:lnTo>
                    <a:pt x="185958" y="685782"/>
                  </a:lnTo>
                  <a:lnTo>
                    <a:pt x="148261" y="661258"/>
                  </a:lnTo>
                  <a:lnTo>
                    <a:pt x="113851" y="632304"/>
                  </a:lnTo>
                  <a:lnTo>
                    <a:pt x="83239" y="599352"/>
                  </a:lnTo>
                  <a:lnTo>
                    <a:pt x="56892" y="562900"/>
                  </a:lnTo>
                  <a:lnTo>
                    <a:pt x="35208" y="523502"/>
                  </a:lnTo>
                  <a:lnTo>
                    <a:pt x="18509" y="481746"/>
                  </a:lnTo>
                  <a:lnTo>
                    <a:pt x="7046" y="438254"/>
                  </a:lnTo>
                  <a:lnTo>
                    <a:pt x="993" y="393686"/>
                  </a:lnTo>
                  <a:lnTo>
                    <a:pt x="0" y="366712"/>
                  </a:lnTo>
                  <a:lnTo>
                    <a:pt x="110" y="357710"/>
                  </a:lnTo>
                  <a:lnTo>
                    <a:pt x="3968" y="312904"/>
                  </a:lnTo>
                  <a:lnTo>
                    <a:pt x="13282" y="268908"/>
                  </a:lnTo>
                  <a:lnTo>
                    <a:pt x="27914" y="226377"/>
                  </a:lnTo>
                  <a:lnTo>
                    <a:pt x="47641" y="185958"/>
                  </a:lnTo>
                  <a:lnTo>
                    <a:pt x="72166" y="148261"/>
                  </a:lnTo>
                  <a:lnTo>
                    <a:pt x="101120" y="113851"/>
                  </a:lnTo>
                  <a:lnTo>
                    <a:pt x="134072" y="83239"/>
                  </a:lnTo>
                  <a:lnTo>
                    <a:pt x="170524" y="56892"/>
                  </a:lnTo>
                  <a:lnTo>
                    <a:pt x="209922" y="35208"/>
                  </a:lnTo>
                  <a:lnTo>
                    <a:pt x="251678" y="18509"/>
                  </a:lnTo>
                  <a:lnTo>
                    <a:pt x="295170" y="7046"/>
                  </a:lnTo>
                  <a:lnTo>
                    <a:pt x="339738" y="993"/>
                  </a:lnTo>
                  <a:lnTo>
                    <a:pt x="366712" y="0"/>
                  </a:lnTo>
                  <a:lnTo>
                    <a:pt x="375714" y="110"/>
                  </a:lnTo>
                  <a:lnTo>
                    <a:pt x="420520" y="3968"/>
                  </a:lnTo>
                  <a:lnTo>
                    <a:pt x="464516" y="13282"/>
                  </a:lnTo>
                  <a:lnTo>
                    <a:pt x="507047" y="27914"/>
                  </a:lnTo>
                  <a:lnTo>
                    <a:pt x="547466" y="47641"/>
                  </a:lnTo>
                  <a:lnTo>
                    <a:pt x="585162" y="72166"/>
                  </a:lnTo>
                  <a:lnTo>
                    <a:pt x="619573" y="101120"/>
                  </a:lnTo>
                  <a:lnTo>
                    <a:pt x="650184" y="134072"/>
                  </a:lnTo>
                  <a:lnTo>
                    <a:pt x="676532" y="170524"/>
                  </a:lnTo>
                  <a:lnTo>
                    <a:pt x="698216" y="209922"/>
                  </a:lnTo>
                  <a:lnTo>
                    <a:pt x="714915" y="251678"/>
                  </a:lnTo>
                  <a:lnTo>
                    <a:pt x="726378" y="295170"/>
                  </a:lnTo>
                  <a:lnTo>
                    <a:pt x="732431" y="339738"/>
                  </a:lnTo>
                  <a:lnTo>
                    <a:pt x="733424" y="366712"/>
                  </a:lnTo>
                  <a:close/>
                </a:path>
              </a:pathLst>
            </a:custGeom>
            <a:ln w="28574">
              <a:solidFill>
                <a:srgbClr val="4BAF4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00174" y="4210050"/>
              <a:ext cx="200024" cy="30479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814637" y="3995737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366712" y="733424"/>
                  </a:moveTo>
                  <a:lnTo>
                    <a:pt x="321820" y="730666"/>
                  </a:lnTo>
                  <a:lnTo>
                    <a:pt x="277608" y="722435"/>
                  </a:lnTo>
                  <a:lnTo>
                    <a:pt x="234736" y="708853"/>
                  </a:lnTo>
                  <a:lnTo>
                    <a:pt x="193845" y="690123"/>
                  </a:lnTo>
                  <a:lnTo>
                    <a:pt x="155554" y="666529"/>
                  </a:lnTo>
                  <a:lnTo>
                    <a:pt x="120443" y="638428"/>
                  </a:lnTo>
                  <a:lnTo>
                    <a:pt x="89036" y="606241"/>
                  </a:lnTo>
                  <a:lnTo>
                    <a:pt x="61802" y="570446"/>
                  </a:lnTo>
                  <a:lnTo>
                    <a:pt x="39154" y="531588"/>
                  </a:lnTo>
                  <a:lnTo>
                    <a:pt x="21436" y="490254"/>
                  </a:lnTo>
                  <a:lnTo>
                    <a:pt x="8910" y="447062"/>
                  </a:lnTo>
                  <a:lnTo>
                    <a:pt x="1765" y="402656"/>
                  </a:lnTo>
                  <a:lnTo>
                    <a:pt x="0" y="366712"/>
                  </a:lnTo>
                  <a:lnTo>
                    <a:pt x="110" y="357710"/>
                  </a:lnTo>
                  <a:lnTo>
                    <a:pt x="3968" y="312904"/>
                  </a:lnTo>
                  <a:lnTo>
                    <a:pt x="13282" y="268908"/>
                  </a:lnTo>
                  <a:lnTo>
                    <a:pt x="27914" y="226377"/>
                  </a:lnTo>
                  <a:lnTo>
                    <a:pt x="47641" y="185958"/>
                  </a:lnTo>
                  <a:lnTo>
                    <a:pt x="72166" y="148261"/>
                  </a:lnTo>
                  <a:lnTo>
                    <a:pt x="101120" y="113851"/>
                  </a:lnTo>
                  <a:lnTo>
                    <a:pt x="134072" y="83239"/>
                  </a:lnTo>
                  <a:lnTo>
                    <a:pt x="170524" y="56892"/>
                  </a:lnTo>
                  <a:lnTo>
                    <a:pt x="209922" y="35208"/>
                  </a:lnTo>
                  <a:lnTo>
                    <a:pt x="251678" y="18509"/>
                  </a:lnTo>
                  <a:lnTo>
                    <a:pt x="295170" y="7046"/>
                  </a:lnTo>
                  <a:lnTo>
                    <a:pt x="339738" y="993"/>
                  </a:lnTo>
                  <a:lnTo>
                    <a:pt x="366712" y="0"/>
                  </a:lnTo>
                  <a:lnTo>
                    <a:pt x="375714" y="110"/>
                  </a:lnTo>
                  <a:lnTo>
                    <a:pt x="420520" y="3968"/>
                  </a:lnTo>
                  <a:lnTo>
                    <a:pt x="464516" y="13282"/>
                  </a:lnTo>
                  <a:lnTo>
                    <a:pt x="507047" y="27914"/>
                  </a:lnTo>
                  <a:lnTo>
                    <a:pt x="547466" y="47641"/>
                  </a:lnTo>
                  <a:lnTo>
                    <a:pt x="585162" y="72166"/>
                  </a:lnTo>
                  <a:lnTo>
                    <a:pt x="619573" y="101120"/>
                  </a:lnTo>
                  <a:lnTo>
                    <a:pt x="650184" y="134072"/>
                  </a:lnTo>
                  <a:lnTo>
                    <a:pt x="676532" y="170524"/>
                  </a:lnTo>
                  <a:lnTo>
                    <a:pt x="698216" y="209922"/>
                  </a:lnTo>
                  <a:lnTo>
                    <a:pt x="714915" y="251678"/>
                  </a:lnTo>
                  <a:lnTo>
                    <a:pt x="726378" y="295170"/>
                  </a:lnTo>
                  <a:lnTo>
                    <a:pt x="732431" y="339738"/>
                  </a:lnTo>
                  <a:lnTo>
                    <a:pt x="733424" y="366712"/>
                  </a:lnTo>
                  <a:lnTo>
                    <a:pt x="733314" y="375714"/>
                  </a:lnTo>
                  <a:lnTo>
                    <a:pt x="729456" y="420520"/>
                  </a:lnTo>
                  <a:lnTo>
                    <a:pt x="720141" y="464516"/>
                  </a:lnTo>
                  <a:lnTo>
                    <a:pt x="705510" y="507047"/>
                  </a:lnTo>
                  <a:lnTo>
                    <a:pt x="685782" y="547466"/>
                  </a:lnTo>
                  <a:lnTo>
                    <a:pt x="661258" y="585162"/>
                  </a:lnTo>
                  <a:lnTo>
                    <a:pt x="632304" y="619573"/>
                  </a:lnTo>
                  <a:lnTo>
                    <a:pt x="599352" y="650184"/>
                  </a:lnTo>
                  <a:lnTo>
                    <a:pt x="562900" y="676532"/>
                  </a:lnTo>
                  <a:lnTo>
                    <a:pt x="523502" y="698216"/>
                  </a:lnTo>
                  <a:lnTo>
                    <a:pt x="481746" y="714915"/>
                  </a:lnTo>
                  <a:lnTo>
                    <a:pt x="438254" y="726378"/>
                  </a:lnTo>
                  <a:lnTo>
                    <a:pt x="393686" y="732431"/>
                  </a:lnTo>
                  <a:lnTo>
                    <a:pt x="366712" y="733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814637" y="3995737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733424" y="366712"/>
                  </a:moveTo>
                  <a:lnTo>
                    <a:pt x="730666" y="411604"/>
                  </a:lnTo>
                  <a:lnTo>
                    <a:pt x="722435" y="455816"/>
                  </a:lnTo>
                  <a:lnTo>
                    <a:pt x="708853" y="498687"/>
                  </a:lnTo>
                  <a:lnTo>
                    <a:pt x="690123" y="539579"/>
                  </a:lnTo>
                  <a:lnTo>
                    <a:pt x="666529" y="577870"/>
                  </a:lnTo>
                  <a:lnTo>
                    <a:pt x="638428" y="612981"/>
                  </a:lnTo>
                  <a:lnTo>
                    <a:pt x="606241" y="644388"/>
                  </a:lnTo>
                  <a:lnTo>
                    <a:pt x="570446" y="671622"/>
                  </a:lnTo>
                  <a:lnTo>
                    <a:pt x="531588" y="694270"/>
                  </a:lnTo>
                  <a:lnTo>
                    <a:pt x="490254" y="711988"/>
                  </a:lnTo>
                  <a:lnTo>
                    <a:pt x="447062" y="724514"/>
                  </a:lnTo>
                  <a:lnTo>
                    <a:pt x="402656" y="731659"/>
                  </a:lnTo>
                  <a:lnTo>
                    <a:pt x="366712" y="733424"/>
                  </a:lnTo>
                  <a:lnTo>
                    <a:pt x="357710" y="733314"/>
                  </a:lnTo>
                  <a:lnTo>
                    <a:pt x="312904" y="729456"/>
                  </a:lnTo>
                  <a:lnTo>
                    <a:pt x="268908" y="720141"/>
                  </a:lnTo>
                  <a:lnTo>
                    <a:pt x="226377" y="705510"/>
                  </a:lnTo>
                  <a:lnTo>
                    <a:pt x="185958" y="685782"/>
                  </a:lnTo>
                  <a:lnTo>
                    <a:pt x="148261" y="661258"/>
                  </a:lnTo>
                  <a:lnTo>
                    <a:pt x="113851" y="632304"/>
                  </a:lnTo>
                  <a:lnTo>
                    <a:pt x="83239" y="599352"/>
                  </a:lnTo>
                  <a:lnTo>
                    <a:pt x="56892" y="562900"/>
                  </a:lnTo>
                  <a:lnTo>
                    <a:pt x="35208" y="523502"/>
                  </a:lnTo>
                  <a:lnTo>
                    <a:pt x="18509" y="481746"/>
                  </a:lnTo>
                  <a:lnTo>
                    <a:pt x="7046" y="438254"/>
                  </a:lnTo>
                  <a:lnTo>
                    <a:pt x="993" y="393686"/>
                  </a:lnTo>
                  <a:lnTo>
                    <a:pt x="0" y="366712"/>
                  </a:lnTo>
                  <a:lnTo>
                    <a:pt x="110" y="357710"/>
                  </a:lnTo>
                  <a:lnTo>
                    <a:pt x="3968" y="312904"/>
                  </a:lnTo>
                  <a:lnTo>
                    <a:pt x="13282" y="268908"/>
                  </a:lnTo>
                  <a:lnTo>
                    <a:pt x="27914" y="226377"/>
                  </a:lnTo>
                  <a:lnTo>
                    <a:pt x="47641" y="185958"/>
                  </a:lnTo>
                  <a:lnTo>
                    <a:pt x="72166" y="148261"/>
                  </a:lnTo>
                  <a:lnTo>
                    <a:pt x="101120" y="113851"/>
                  </a:lnTo>
                  <a:lnTo>
                    <a:pt x="134072" y="83239"/>
                  </a:lnTo>
                  <a:lnTo>
                    <a:pt x="170524" y="56892"/>
                  </a:lnTo>
                  <a:lnTo>
                    <a:pt x="209922" y="35208"/>
                  </a:lnTo>
                  <a:lnTo>
                    <a:pt x="251678" y="18509"/>
                  </a:lnTo>
                  <a:lnTo>
                    <a:pt x="295170" y="7046"/>
                  </a:lnTo>
                  <a:lnTo>
                    <a:pt x="339738" y="993"/>
                  </a:lnTo>
                  <a:lnTo>
                    <a:pt x="366712" y="0"/>
                  </a:lnTo>
                  <a:lnTo>
                    <a:pt x="375714" y="110"/>
                  </a:lnTo>
                  <a:lnTo>
                    <a:pt x="420520" y="3968"/>
                  </a:lnTo>
                  <a:lnTo>
                    <a:pt x="464516" y="13282"/>
                  </a:lnTo>
                  <a:lnTo>
                    <a:pt x="507047" y="27914"/>
                  </a:lnTo>
                  <a:lnTo>
                    <a:pt x="547466" y="47641"/>
                  </a:lnTo>
                  <a:lnTo>
                    <a:pt x="585162" y="72166"/>
                  </a:lnTo>
                  <a:lnTo>
                    <a:pt x="619573" y="101120"/>
                  </a:lnTo>
                  <a:lnTo>
                    <a:pt x="650184" y="134072"/>
                  </a:lnTo>
                  <a:lnTo>
                    <a:pt x="676532" y="170524"/>
                  </a:lnTo>
                  <a:lnTo>
                    <a:pt x="698216" y="209922"/>
                  </a:lnTo>
                  <a:lnTo>
                    <a:pt x="714915" y="251678"/>
                  </a:lnTo>
                  <a:lnTo>
                    <a:pt x="726378" y="295170"/>
                  </a:lnTo>
                  <a:lnTo>
                    <a:pt x="732431" y="339738"/>
                  </a:lnTo>
                  <a:lnTo>
                    <a:pt x="733424" y="366712"/>
                  </a:lnTo>
                  <a:close/>
                </a:path>
              </a:pathLst>
            </a:custGeom>
            <a:ln w="28574">
              <a:solidFill>
                <a:srgbClr val="FFC10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67049" y="4210050"/>
              <a:ext cx="228599" cy="3047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4491037" y="3995737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366712" y="733424"/>
                  </a:moveTo>
                  <a:lnTo>
                    <a:pt x="321820" y="730666"/>
                  </a:lnTo>
                  <a:lnTo>
                    <a:pt x="277608" y="722435"/>
                  </a:lnTo>
                  <a:lnTo>
                    <a:pt x="234736" y="708853"/>
                  </a:lnTo>
                  <a:lnTo>
                    <a:pt x="193845" y="690123"/>
                  </a:lnTo>
                  <a:lnTo>
                    <a:pt x="155554" y="666529"/>
                  </a:lnTo>
                  <a:lnTo>
                    <a:pt x="120443" y="638428"/>
                  </a:lnTo>
                  <a:lnTo>
                    <a:pt x="89036" y="606241"/>
                  </a:lnTo>
                  <a:lnTo>
                    <a:pt x="61802" y="570446"/>
                  </a:lnTo>
                  <a:lnTo>
                    <a:pt x="39154" y="531588"/>
                  </a:lnTo>
                  <a:lnTo>
                    <a:pt x="21436" y="490254"/>
                  </a:lnTo>
                  <a:lnTo>
                    <a:pt x="8910" y="447062"/>
                  </a:lnTo>
                  <a:lnTo>
                    <a:pt x="1765" y="402656"/>
                  </a:lnTo>
                  <a:lnTo>
                    <a:pt x="0" y="366712"/>
                  </a:lnTo>
                  <a:lnTo>
                    <a:pt x="110" y="357710"/>
                  </a:lnTo>
                  <a:lnTo>
                    <a:pt x="3968" y="312904"/>
                  </a:lnTo>
                  <a:lnTo>
                    <a:pt x="13282" y="268908"/>
                  </a:lnTo>
                  <a:lnTo>
                    <a:pt x="27914" y="226377"/>
                  </a:lnTo>
                  <a:lnTo>
                    <a:pt x="47641" y="185958"/>
                  </a:lnTo>
                  <a:lnTo>
                    <a:pt x="72166" y="148261"/>
                  </a:lnTo>
                  <a:lnTo>
                    <a:pt x="101120" y="113851"/>
                  </a:lnTo>
                  <a:lnTo>
                    <a:pt x="134072" y="83239"/>
                  </a:lnTo>
                  <a:lnTo>
                    <a:pt x="170524" y="56892"/>
                  </a:lnTo>
                  <a:lnTo>
                    <a:pt x="209922" y="35208"/>
                  </a:lnTo>
                  <a:lnTo>
                    <a:pt x="251678" y="18509"/>
                  </a:lnTo>
                  <a:lnTo>
                    <a:pt x="295170" y="7046"/>
                  </a:lnTo>
                  <a:lnTo>
                    <a:pt x="339738" y="993"/>
                  </a:lnTo>
                  <a:lnTo>
                    <a:pt x="366712" y="0"/>
                  </a:lnTo>
                  <a:lnTo>
                    <a:pt x="375714" y="110"/>
                  </a:lnTo>
                  <a:lnTo>
                    <a:pt x="420520" y="3968"/>
                  </a:lnTo>
                  <a:lnTo>
                    <a:pt x="464516" y="13282"/>
                  </a:lnTo>
                  <a:lnTo>
                    <a:pt x="507047" y="27914"/>
                  </a:lnTo>
                  <a:lnTo>
                    <a:pt x="547466" y="47641"/>
                  </a:lnTo>
                  <a:lnTo>
                    <a:pt x="585162" y="72166"/>
                  </a:lnTo>
                  <a:lnTo>
                    <a:pt x="619573" y="101120"/>
                  </a:lnTo>
                  <a:lnTo>
                    <a:pt x="650184" y="134072"/>
                  </a:lnTo>
                  <a:lnTo>
                    <a:pt x="676532" y="170524"/>
                  </a:lnTo>
                  <a:lnTo>
                    <a:pt x="698216" y="209922"/>
                  </a:lnTo>
                  <a:lnTo>
                    <a:pt x="714915" y="251678"/>
                  </a:lnTo>
                  <a:lnTo>
                    <a:pt x="726378" y="295170"/>
                  </a:lnTo>
                  <a:lnTo>
                    <a:pt x="732431" y="339738"/>
                  </a:lnTo>
                  <a:lnTo>
                    <a:pt x="733424" y="366712"/>
                  </a:lnTo>
                  <a:lnTo>
                    <a:pt x="733314" y="375714"/>
                  </a:lnTo>
                  <a:lnTo>
                    <a:pt x="729456" y="420520"/>
                  </a:lnTo>
                  <a:lnTo>
                    <a:pt x="720141" y="464516"/>
                  </a:lnTo>
                  <a:lnTo>
                    <a:pt x="705510" y="507047"/>
                  </a:lnTo>
                  <a:lnTo>
                    <a:pt x="685782" y="547466"/>
                  </a:lnTo>
                  <a:lnTo>
                    <a:pt x="661258" y="585162"/>
                  </a:lnTo>
                  <a:lnTo>
                    <a:pt x="632304" y="619573"/>
                  </a:lnTo>
                  <a:lnTo>
                    <a:pt x="599352" y="650184"/>
                  </a:lnTo>
                  <a:lnTo>
                    <a:pt x="562900" y="676532"/>
                  </a:lnTo>
                  <a:lnTo>
                    <a:pt x="523502" y="698216"/>
                  </a:lnTo>
                  <a:lnTo>
                    <a:pt x="481746" y="714915"/>
                  </a:lnTo>
                  <a:lnTo>
                    <a:pt x="438254" y="726378"/>
                  </a:lnTo>
                  <a:lnTo>
                    <a:pt x="393686" y="732431"/>
                  </a:lnTo>
                  <a:lnTo>
                    <a:pt x="366712" y="733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91037" y="3995737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733424" y="366712"/>
                  </a:moveTo>
                  <a:lnTo>
                    <a:pt x="730666" y="411604"/>
                  </a:lnTo>
                  <a:lnTo>
                    <a:pt x="722435" y="455816"/>
                  </a:lnTo>
                  <a:lnTo>
                    <a:pt x="708853" y="498687"/>
                  </a:lnTo>
                  <a:lnTo>
                    <a:pt x="690123" y="539579"/>
                  </a:lnTo>
                  <a:lnTo>
                    <a:pt x="666529" y="577870"/>
                  </a:lnTo>
                  <a:lnTo>
                    <a:pt x="638428" y="612981"/>
                  </a:lnTo>
                  <a:lnTo>
                    <a:pt x="606241" y="644388"/>
                  </a:lnTo>
                  <a:lnTo>
                    <a:pt x="570446" y="671622"/>
                  </a:lnTo>
                  <a:lnTo>
                    <a:pt x="531588" y="694270"/>
                  </a:lnTo>
                  <a:lnTo>
                    <a:pt x="490254" y="711988"/>
                  </a:lnTo>
                  <a:lnTo>
                    <a:pt x="447062" y="724514"/>
                  </a:lnTo>
                  <a:lnTo>
                    <a:pt x="402656" y="731659"/>
                  </a:lnTo>
                  <a:lnTo>
                    <a:pt x="366712" y="733424"/>
                  </a:lnTo>
                  <a:lnTo>
                    <a:pt x="357710" y="733314"/>
                  </a:lnTo>
                  <a:lnTo>
                    <a:pt x="312904" y="729456"/>
                  </a:lnTo>
                  <a:lnTo>
                    <a:pt x="268908" y="720141"/>
                  </a:lnTo>
                  <a:lnTo>
                    <a:pt x="226377" y="705510"/>
                  </a:lnTo>
                  <a:lnTo>
                    <a:pt x="185958" y="685782"/>
                  </a:lnTo>
                  <a:lnTo>
                    <a:pt x="148261" y="661258"/>
                  </a:lnTo>
                  <a:lnTo>
                    <a:pt x="113851" y="632304"/>
                  </a:lnTo>
                  <a:lnTo>
                    <a:pt x="83239" y="599352"/>
                  </a:lnTo>
                  <a:lnTo>
                    <a:pt x="56892" y="562900"/>
                  </a:lnTo>
                  <a:lnTo>
                    <a:pt x="35208" y="523502"/>
                  </a:lnTo>
                  <a:lnTo>
                    <a:pt x="18509" y="481746"/>
                  </a:lnTo>
                  <a:lnTo>
                    <a:pt x="7046" y="438254"/>
                  </a:lnTo>
                  <a:lnTo>
                    <a:pt x="993" y="393686"/>
                  </a:lnTo>
                  <a:lnTo>
                    <a:pt x="0" y="366712"/>
                  </a:lnTo>
                  <a:lnTo>
                    <a:pt x="110" y="357710"/>
                  </a:lnTo>
                  <a:lnTo>
                    <a:pt x="3968" y="312904"/>
                  </a:lnTo>
                  <a:lnTo>
                    <a:pt x="13282" y="268908"/>
                  </a:lnTo>
                  <a:lnTo>
                    <a:pt x="27914" y="226377"/>
                  </a:lnTo>
                  <a:lnTo>
                    <a:pt x="47641" y="185958"/>
                  </a:lnTo>
                  <a:lnTo>
                    <a:pt x="72166" y="148261"/>
                  </a:lnTo>
                  <a:lnTo>
                    <a:pt x="101120" y="113851"/>
                  </a:lnTo>
                  <a:lnTo>
                    <a:pt x="134072" y="83239"/>
                  </a:lnTo>
                  <a:lnTo>
                    <a:pt x="170524" y="56892"/>
                  </a:lnTo>
                  <a:lnTo>
                    <a:pt x="209922" y="35208"/>
                  </a:lnTo>
                  <a:lnTo>
                    <a:pt x="251678" y="18509"/>
                  </a:lnTo>
                  <a:lnTo>
                    <a:pt x="295170" y="7046"/>
                  </a:lnTo>
                  <a:lnTo>
                    <a:pt x="339738" y="993"/>
                  </a:lnTo>
                  <a:lnTo>
                    <a:pt x="366712" y="0"/>
                  </a:lnTo>
                  <a:lnTo>
                    <a:pt x="375714" y="110"/>
                  </a:lnTo>
                  <a:lnTo>
                    <a:pt x="420520" y="3968"/>
                  </a:lnTo>
                  <a:lnTo>
                    <a:pt x="464516" y="13282"/>
                  </a:lnTo>
                  <a:lnTo>
                    <a:pt x="507047" y="27914"/>
                  </a:lnTo>
                  <a:lnTo>
                    <a:pt x="547466" y="47641"/>
                  </a:lnTo>
                  <a:lnTo>
                    <a:pt x="585162" y="72166"/>
                  </a:lnTo>
                  <a:lnTo>
                    <a:pt x="619573" y="101120"/>
                  </a:lnTo>
                  <a:lnTo>
                    <a:pt x="650184" y="134072"/>
                  </a:lnTo>
                  <a:lnTo>
                    <a:pt x="676532" y="170524"/>
                  </a:lnTo>
                  <a:lnTo>
                    <a:pt x="698216" y="209922"/>
                  </a:lnTo>
                  <a:lnTo>
                    <a:pt x="714915" y="251678"/>
                  </a:lnTo>
                  <a:lnTo>
                    <a:pt x="726378" y="295170"/>
                  </a:lnTo>
                  <a:lnTo>
                    <a:pt x="732431" y="339738"/>
                  </a:lnTo>
                  <a:lnTo>
                    <a:pt x="733424" y="366712"/>
                  </a:lnTo>
                  <a:close/>
                </a:path>
              </a:pathLst>
            </a:custGeom>
            <a:ln w="28574">
              <a:solidFill>
                <a:srgbClr val="2095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43449" y="4210050"/>
              <a:ext cx="228599" cy="304799"/>
            </a:xfrm>
            <a:prstGeom prst="rect">
              <a:avLst/>
            </a:prstGeom>
          </p:spPr>
        </p:pic>
      </p:grpSp>
      <p:sp>
        <p:nvSpPr>
          <p:cNvPr id="53" name="Footer Placeholder 52">
            <a:extLst>
              <a:ext uri="{FF2B5EF4-FFF2-40B4-BE49-F238E27FC236}">
                <a16:creationId xmlns:a16="http://schemas.microsoft.com/office/drawing/2014/main" id="{02824A12-2CBF-9025-F9A1-2C8C7FAB440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01376" y="6549617"/>
            <a:ext cx="8404861" cy="1231106"/>
          </a:xfrm>
        </p:spPr>
        <p:txBody>
          <a:bodyPr/>
          <a:lstStyle/>
          <a:p>
            <a:r>
              <a:rPr lang="en-GB" sz="2000" dirty="0"/>
              <a:t>IT22552556  |  Deshan P.H.P  |  25-26J-396		 </a:t>
            </a:r>
            <a:r>
              <a:rPr lang="en-GB" dirty="0"/>
              <a:t>08/09/2025</a:t>
            </a:r>
            <a:r>
              <a:rPr lang="en-GB" sz="2000" dirty="0"/>
              <a:t> 		</a:t>
            </a:r>
          </a:p>
          <a:p>
            <a:r>
              <a:rPr lang="en-GB" sz="2000" dirty="0"/>
              <a:t>
</a:t>
            </a:r>
            <a:endParaRPr lang="en-LK" sz="2000" dirty="0"/>
          </a:p>
        </p:txBody>
      </p:sp>
      <p:pic>
        <p:nvPicPr>
          <p:cNvPr id="55" name="Picture 54" descr="A close up of a sign&#10;&#10;AI-generated content may be incorrect.">
            <a:extLst>
              <a:ext uri="{FF2B5EF4-FFF2-40B4-BE49-F238E27FC236}">
                <a16:creationId xmlns:a16="http://schemas.microsoft.com/office/drawing/2014/main" id="{9DFE2AFD-D945-FD7E-9DF8-E2A21B72E2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" y="6299597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304800"/>
            <a:ext cx="12420600" cy="7161530"/>
            <a:chOff x="0" y="0"/>
            <a:chExt cx="11733530" cy="6856730"/>
          </a:xfrm>
        </p:grpSpPr>
        <p:pic>
          <p:nvPicPr>
            <p:cNvPr id="3" name="object 3"/>
            <p:cNvPicPr/>
            <p:nvPr/>
          </p:nvPicPr>
          <p:blipFill>
            <a:blip r:embed="rId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868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0" y="0"/>
              <a:ext cx="11733104" cy="685653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66659" y="806650"/>
              <a:ext cx="880110" cy="36830"/>
            </a:xfrm>
            <a:custGeom>
              <a:avLst/>
              <a:gdLst/>
              <a:ahLst/>
              <a:cxnLst/>
              <a:rect l="l" t="t" r="r" b="b"/>
              <a:pathLst>
                <a:path w="880110" h="36830">
                  <a:moveTo>
                    <a:pt x="879982" y="36665"/>
                  </a:moveTo>
                  <a:lnTo>
                    <a:pt x="0" y="36665"/>
                  </a:lnTo>
                  <a:lnTo>
                    <a:pt x="0" y="0"/>
                  </a:lnTo>
                  <a:lnTo>
                    <a:pt x="879982" y="0"/>
                  </a:lnTo>
                  <a:lnTo>
                    <a:pt x="879982" y="36665"/>
                  </a:lnTo>
                  <a:close/>
                </a:path>
              </a:pathLst>
            </a:custGeom>
            <a:solidFill>
              <a:srgbClr val="4ADE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5900" y="12303"/>
            <a:ext cx="8884284" cy="720261"/>
          </a:xfrm>
          <a:prstGeom prst="rect">
            <a:avLst/>
          </a:prstGeom>
        </p:spPr>
        <p:txBody>
          <a:bodyPr vert="horz" wrap="square" lIns="0" tIns="317055" rIns="0" bIns="0" rtlCol="0">
            <a:spAutoFit/>
          </a:bodyPr>
          <a:lstStyle/>
          <a:p>
            <a:pPr marL="150495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solidFill>
                  <a:schemeClr val="tx1"/>
                </a:solidFill>
              </a:rPr>
              <a:t>Specialization</a:t>
            </a:r>
            <a:r>
              <a:rPr sz="2600" spc="-80" dirty="0">
                <a:solidFill>
                  <a:schemeClr val="tx1"/>
                </a:solidFill>
              </a:rPr>
              <a:t> </a:t>
            </a:r>
            <a:r>
              <a:rPr sz="2600" dirty="0">
                <a:solidFill>
                  <a:schemeClr val="tx1"/>
                </a:solidFill>
              </a:rPr>
              <a:t>&amp;</a:t>
            </a:r>
            <a:r>
              <a:rPr sz="2600" spc="-80" dirty="0">
                <a:solidFill>
                  <a:schemeClr val="tx1"/>
                </a:solidFill>
              </a:rPr>
              <a:t> </a:t>
            </a:r>
            <a:r>
              <a:rPr sz="2600" spc="-20" dirty="0">
                <a:solidFill>
                  <a:schemeClr val="tx1"/>
                </a:solidFill>
              </a:rPr>
              <a:t>Validation</a:t>
            </a:r>
            <a:r>
              <a:rPr sz="2600" spc="-80" dirty="0">
                <a:solidFill>
                  <a:schemeClr val="tx1"/>
                </a:solidFill>
              </a:rPr>
              <a:t> </a:t>
            </a:r>
            <a:r>
              <a:rPr sz="2600" dirty="0">
                <a:solidFill>
                  <a:schemeClr val="tx1"/>
                </a:solidFill>
              </a:rPr>
              <a:t>-</a:t>
            </a:r>
            <a:r>
              <a:rPr sz="2600" spc="-75" dirty="0">
                <a:solidFill>
                  <a:schemeClr val="tx1"/>
                </a:solidFill>
              </a:rPr>
              <a:t> </a:t>
            </a:r>
            <a:r>
              <a:rPr sz="2600" dirty="0">
                <a:solidFill>
                  <a:schemeClr val="tx1"/>
                </a:solidFill>
              </a:rPr>
              <a:t>Mileage</a:t>
            </a:r>
            <a:r>
              <a:rPr sz="2600" spc="-80" dirty="0">
                <a:solidFill>
                  <a:schemeClr val="tx1"/>
                </a:solidFill>
              </a:rPr>
              <a:t> </a:t>
            </a:r>
            <a:r>
              <a:rPr sz="2600" dirty="0">
                <a:solidFill>
                  <a:schemeClr val="tx1"/>
                </a:solidFill>
              </a:rPr>
              <a:t>Integrity</a:t>
            </a:r>
            <a:r>
              <a:rPr sz="2600" spc="-80" dirty="0">
                <a:solidFill>
                  <a:schemeClr val="tx1"/>
                </a:solidFill>
              </a:rPr>
              <a:t> </a:t>
            </a:r>
            <a:r>
              <a:rPr sz="2600" spc="-10" dirty="0">
                <a:solidFill>
                  <a:schemeClr val="tx1"/>
                </a:solidFill>
              </a:rPr>
              <a:t>Platform</a:t>
            </a:r>
            <a:endParaRPr sz="2600" dirty="0">
              <a:solidFill>
                <a:schemeClr val="tx1"/>
              </a:solidFill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6659" y="4949903"/>
            <a:ext cx="5390515" cy="1540510"/>
            <a:chOff x="366659" y="4949903"/>
            <a:chExt cx="5390515" cy="1540510"/>
          </a:xfrm>
        </p:grpSpPr>
        <p:sp>
          <p:nvSpPr>
            <p:cNvPr id="7" name="object 7"/>
            <p:cNvSpPr/>
            <p:nvPr/>
          </p:nvSpPr>
          <p:spPr>
            <a:xfrm>
              <a:off x="384992" y="4949903"/>
              <a:ext cx="5372100" cy="1540510"/>
            </a:xfrm>
            <a:custGeom>
              <a:avLst/>
              <a:gdLst/>
              <a:ahLst/>
              <a:cxnLst/>
              <a:rect l="l" t="t" r="r" b="b"/>
              <a:pathLst>
                <a:path w="5372100" h="1540510">
                  <a:moveTo>
                    <a:pt x="5285915" y="1539969"/>
                  </a:moveTo>
                  <a:lnTo>
                    <a:pt x="68516" y="1539969"/>
                  </a:lnTo>
                  <a:lnTo>
                    <a:pt x="63748" y="1539383"/>
                  </a:lnTo>
                  <a:lnTo>
                    <a:pt x="28587" y="1521177"/>
                  </a:lnTo>
                  <a:lnTo>
                    <a:pt x="7424" y="1488943"/>
                  </a:lnTo>
                  <a:lnTo>
                    <a:pt x="0" y="1454323"/>
                  </a:lnTo>
                  <a:lnTo>
                    <a:pt x="0" y="1448305"/>
                  </a:lnTo>
                  <a:lnTo>
                    <a:pt x="0" y="85645"/>
                  </a:lnTo>
                  <a:lnTo>
                    <a:pt x="9683" y="45742"/>
                  </a:lnTo>
                  <a:lnTo>
                    <a:pt x="36594" y="12103"/>
                  </a:lnTo>
                  <a:lnTo>
                    <a:pt x="68516" y="0"/>
                  </a:lnTo>
                  <a:lnTo>
                    <a:pt x="5285915" y="0"/>
                  </a:lnTo>
                  <a:lnTo>
                    <a:pt x="5325817" y="12103"/>
                  </a:lnTo>
                  <a:lnTo>
                    <a:pt x="5359456" y="45742"/>
                  </a:lnTo>
                  <a:lnTo>
                    <a:pt x="5371561" y="85645"/>
                  </a:lnTo>
                  <a:lnTo>
                    <a:pt x="5371561" y="1454323"/>
                  </a:lnTo>
                  <a:lnTo>
                    <a:pt x="5359456" y="1494225"/>
                  </a:lnTo>
                  <a:lnTo>
                    <a:pt x="5325817" y="1527864"/>
                  </a:lnTo>
                  <a:lnTo>
                    <a:pt x="5291876" y="1539382"/>
                  </a:lnTo>
                  <a:lnTo>
                    <a:pt x="5285915" y="1539969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6659" y="4950465"/>
              <a:ext cx="83185" cy="1539240"/>
            </a:xfrm>
            <a:custGeom>
              <a:avLst/>
              <a:gdLst/>
              <a:ahLst/>
              <a:cxnLst/>
              <a:rect l="l" t="t" r="r" b="b"/>
              <a:pathLst>
                <a:path w="83184" h="1539239">
                  <a:moveTo>
                    <a:pt x="82676" y="1538845"/>
                  </a:moveTo>
                  <a:lnTo>
                    <a:pt x="40728" y="1523973"/>
                  </a:lnTo>
                  <a:lnTo>
                    <a:pt x="10835" y="1490996"/>
                  </a:lnTo>
                  <a:lnTo>
                    <a:pt x="0" y="1447743"/>
                  </a:lnTo>
                  <a:lnTo>
                    <a:pt x="0" y="91103"/>
                  </a:lnTo>
                  <a:lnTo>
                    <a:pt x="10835" y="47848"/>
                  </a:lnTo>
                  <a:lnTo>
                    <a:pt x="40728" y="14871"/>
                  </a:lnTo>
                  <a:lnTo>
                    <a:pt x="82676" y="0"/>
                  </a:lnTo>
                  <a:lnTo>
                    <a:pt x="77355" y="1763"/>
                  </a:lnTo>
                  <a:lnTo>
                    <a:pt x="70617" y="6414"/>
                  </a:lnTo>
                  <a:lnTo>
                    <a:pt x="45926" y="40166"/>
                  </a:lnTo>
                  <a:lnTo>
                    <a:pt x="36927" y="82072"/>
                  </a:lnTo>
                  <a:lnTo>
                    <a:pt x="36665" y="91103"/>
                  </a:lnTo>
                  <a:lnTo>
                    <a:pt x="36665" y="1447743"/>
                  </a:lnTo>
                  <a:lnTo>
                    <a:pt x="43167" y="1490996"/>
                  </a:lnTo>
                  <a:lnTo>
                    <a:pt x="65712" y="1528571"/>
                  </a:lnTo>
                  <a:lnTo>
                    <a:pt x="77355" y="1537080"/>
                  </a:lnTo>
                  <a:lnTo>
                    <a:pt x="82676" y="1538845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9989" y="5151566"/>
              <a:ext cx="219995" cy="293327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53959" y="4497211"/>
            <a:ext cx="2047239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dirty="0">
                <a:solidFill>
                  <a:schemeClr val="tx1"/>
                </a:solidFill>
                <a:latin typeface="Arial"/>
                <a:cs typeface="Arial"/>
              </a:rPr>
              <a:t>Expected</a:t>
            </a:r>
            <a:r>
              <a:rPr sz="1700" b="1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chemeClr val="tx1"/>
                </a:solidFill>
                <a:latin typeface="Arial"/>
                <a:cs typeface="Arial"/>
              </a:rPr>
              <a:t>Accuracy</a:t>
            </a:r>
            <a:endParaRPr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7282" y="5042749"/>
            <a:ext cx="2839720" cy="450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50" dirty="0">
                <a:solidFill>
                  <a:schemeClr val="tx1"/>
                </a:solidFill>
                <a:latin typeface="Arial"/>
                <a:cs typeface="Arial"/>
              </a:rPr>
              <a:t>Fraud Detection</a:t>
            </a:r>
            <a:r>
              <a:rPr sz="1150" spc="-6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chemeClr val="tx1"/>
                </a:solidFill>
                <a:latin typeface="Arial"/>
                <a:cs typeface="Arial"/>
              </a:rPr>
              <a:t>Accuracy</a:t>
            </a:r>
            <a:endParaRPr sz="115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Target:</a:t>
            </a:r>
            <a:r>
              <a:rPr sz="1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&gt;95%</a:t>
            </a:r>
            <a:r>
              <a:rPr sz="10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accuracy</a:t>
            </a:r>
            <a:r>
              <a:rPr sz="10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in</a:t>
            </a:r>
            <a:r>
              <a:rPr sz="10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mileage</a:t>
            </a:r>
            <a:r>
              <a:rPr sz="10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fraud</a:t>
            </a:r>
            <a:r>
              <a:rPr sz="10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detection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9989" y="1503303"/>
            <a:ext cx="8011795" cy="4785360"/>
            <a:chOff x="549989" y="1503303"/>
            <a:chExt cx="8011795" cy="478536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9989" y="5994883"/>
              <a:ext cx="219995" cy="29332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994883" y="1503303"/>
              <a:ext cx="2566670" cy="3117215"/>
            </a:xfrm>
            <a:custGeom>
              <a:avLst/>
              <a:gdLst/>
              <a:ahLst/>
              <a:cxnLst/>
              <a:rect l="l" t="t" r="r" b="b"/>
              <a:pathLst>
                <a:path w="2566670" h="3117215">
                  <a:moveTo>
                    <a:pt x="2480970" y="3116605"/>
                  </a:moveTo>
                  <a:lnTo>
                    <a:pt x="68516" y="3116605"/>
                  </a:lnTo>
                  <a:lnTo>
                    <a:pt x="63747" y="3116018"/>
                  </a:lnTo>
                  <a:lnTo>
                    <a:pt x="28585" y="3097813"/>
                  </a:lnTo>
                  <a:lnTo>
                    <a:pt x="7423" y="3065579"/>
                  </a:lnTo>
                  <a:lnTo>
                    <a:pt x="0" y="3030959"/>
                  </a:lnTo>
                  <a:lnTo>
                    <a:pt x="0" y="3024941"/>
                  </a:lnTo>
                  <a:lnTo>
                    <a:pt x="0" y="85645"/>
                  </a:lnTo>
                  <a:lnTo>
                    <a:pt x="9682" y="45742"/>
                  </a:lnTo>
                  <a:lnTo>
                    <a:pt x="36593" y="12104"/>
                  </a:lnTo>
                  <a:lnTo>
                    <a:pt x="68516" y="0"/>
                  </a:lnTo>
                  <a:lnTo>
                    <a:pt x="2480970" y="0"/>
                  </a:lnTo>
                  <a:lnTo>
                    <a:pt x="2520872" y="12104"/>
                  </a:lnTo>
                  <a:lnTo>
                    <a:pt x="2554511" y="45742"/>
                  </a:lnTo>
                  <a:lnTo>
                    <a:pt x="2566616" y="85645"/>
                  </a:lnTo>
                  <a:lnTo>
                    <a:pt x="2566616" y="3030959"/>
                  </a:lnTo>
                  <a:lnTo>
                    <a:pt x="2554511" y="3070862"/>
                  </a:lnTo>
                  <a:lnTo>
                    <a:pt x="2520871" y="3104500"/>
                  </a:lnTo>
                  <a:lnTo>
                    <a:pt x="2486931" y="3116018"/>
                  </a:lnTo>
                  <a:lnTo>
                    <a:pt x="2480970" y="3116605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976550" y="1503866"/>
              <a:ext cx="83185" cy="3115945"/>
            </a:xfrm>
            <a:custGeom>
              <a:avLst/>
              <a:gdLst/>
              <a:ahLst/>
              <a:cxnLst/>
              <a:rect l="l" t="t" r="r" b="b"/>
              <a:pathLst>
                <a:path w="83185" h="3115945">
                  <a:moveTo>
                    <a:pt x="82676" y="3115481"/>
                  </a:moveTo>
                  <a:lnTo>
                    <a:pt x="40728" y="3100609"/>
                  </a:lnTo>
                  <a:lnTo>
                    <a:pt x="10835" y="3067632"/>
                  </a:lnTo>
                  <a:lnTo>
                    <a:pt x="0" y="3024379"/>
                  </a:lnTo>
                  <a:lnTo>
                    <a:pt x="0" y="91103"/>
                  </a:lnTo>
                  <a:lnTo>
                    <a:pt x="10835" y="47848"/>
                  </a:lnTo>
                  <a:lnTo>
                    <a:pt x="40728" y="14872"/>
                  </a:lnTo>
                  <a:lnTo>
                    <a:pt x="82676" y="0"/>
                  </a:lnTo>
                  <a:lnTo>
                    <a:pt x="77355" y="1763"/>
                  </a:lnTo>
                  <a:lnTo>
                    <a:pt x="70617" y="6415"/>
                  </a:lnTo>
                  <a:lnTo>
                    <a:pt x="45925" y="40167"/>
                  </a:lnTo>
                  <a:lnTo>
                    <a:pt x="36927" y="82073"/>
                  </a:lnTo>
                  <a:lnTo>
                    <a:pt x="36666" y="91103"/>
                  </a:lnTo>
                  <a:lnTo>
                    <a:pt x="36666" y="3024379"/>
                  </a:lnTo>
                  <a:lnTo>
                    <a:pt x="43166" y="3067632"/>
                  </a:lnTo>
                  <a:lnTo>
                    <a:pt x="65711" y="3105207"/>
                  </a:lnTo>
                  <a:lnTo>
                    <a:pt x="77355" y="3113717"/>
                  </a:lnTo>
                  <a:lnTo>
                    <a:pt x="82676" y="3115481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12363" y="1686633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5" h="550544">
                  <a:moveTo>
                    <a:pt x="274994" y="549989"/>
                  </a:moveTo>
                  <a:lnTo>
                    <a:pt x="234644" y="547012"/>
                  </a:lnTo>
                  <a:lnTo>
                    <a:pt x="195168" y="538148"/>
                  </a:lnTo>
                  <a:lnTo>
                    <a:pt x="157418" y="523586"/>
                  </a:lnTo>
                  <a:lnTo>
                    <a:pt x="122215" y="503644"/>
                  </a:lnTo>
                  <a:lnTo>
                    <a:pt x="90319" y="478752"/>
                  </a:lnTo>
                  <a:lnTo>
                    <a:pt x="62420" y="449449"/>
                  </a:lnTo>
                  <a:lnTo>
                    <a:pt x="39123" y="416370"/>
                  </a:lnTo>
                  <a:lnTo>
                    <a:pt x="20932" y="380230"/>
                  </a:lnTo>
                  <a:lnTo>
                    <a:pt x="8241" y="341812"/>
                  </a:lnTo>
                  <a:lnTo>
                    <a:pt x="1324" y="301948"/>
                  </a:lnTo>
                  <a:lnTo>
                    <a:pt x="0" y="274994"/>
                  </a:lnTo>
                  <a:lnTo>
                    <a:pt x="331" y="261501"/>
                  </a:lnTo>
                  <a:lnTo>
                    <a:pt x="5284" y="221345"/>
                  </a:lnTo>
                  <a:lnTo>
                    <a:pt x="16074" y="182351"/>
                  </a:lnTo>
                  <a:lnTo>
                    <a:pt x="32471" y="145363"/>
                  </a:lnTo>
                  <a:lnTo>
                    <a:pt x="54116" y="111180"/>
                  </a:lnTo>
                  <a:lnTo>
                    <a:pt x="80544" y="80544"/>
                  </a:lnTo>
                  <a:lnTo>
                    <a:pt x="111180" y="54116"/>
                  </a:lnTo>
                  <a:lnTo>
                    <a:pt x="145362" y="32471"/>
                  </a:lnTo>
                  <a:lnTo>
                    <a:pt x="182351" y="16074"/>
                  </a:lnTo>
                  <a:lnTo>
                    <a:pt x="221345" y="5283"/>
                  </a:lnTo>
                  <a:lnTo>
                    <a:pt x="261501" y="331"/>
                  </a:lnTo>
                  <a:lnTo>
                    <a:pt x="274994" y="0"/>
                  </a:lnTo>
                  <a:lnTo>
                    <a:pt x="288487" y="331"/>
                  </a:lnTo>
                  <a:lnTo>
                    <a:pt x="328642" y="5283"/>
                  </a:lnTo>
                  <a:lnTo>
                    <a:pt x="367636" y="16074"/>
                  </a:lnTo>
                  <a:lnTo>
                    <a:pt x="404625" y="32471"/>
                  </a:lnTo>
                  <a:lnTo>
                    <a:pt x="438808" y="54116"/>
                  </a:lnTo>
                  <a:lnTo>
                    <a:pt x="469444" y="80544"/>
                  </a:lnTo>
                  <a:lnTo>
                    <a:pt x="495872" y="111180"/>
                  </a:lnTo>
                  <a:lnTo>
                    <a:pt x="517517" y="145362"/>
                  </a:lnTo>
                  <a:lnTo>
                    <a:pt x="533913" y="182351"/>
                  </a:lnTo>
                  <a:lnTo>
                    <a:pt x="544704" y="221345"/>
                  </a:lnTo>
                  <a:lnTo>
                    <a:pt x="549658" y="261501"/>
                  </a:lnTo>
                  <a:lnTo>
                    <a:pt x="549989" y="274994"/>
                  </a:lnTo>
                  <a:lnTo>
                    <a:pt x="549658" y="288488"/>
                  </a:lnTo>
                  <a:lnTo>
                    <a:pt x="544704" y="328643"/>
                  </a:lnTo>
                  <a:lnTo>
                    <a:pt x="533913" y="367637"/>
                  </a:lnTo>
                  <a:lnTo>
                    <a:pt x="517517" y="404626"/>
                  </a:lnTo>
                  <a:lnTo>
                    <a:pt x="495871" y="438808"/>
                  </a:lnTo>
                  <a:lnTo>
                    <a:pt x="469444" y="469445"/>
                  </a:lnTo>
                  <a:lnTo>
                    <a:pt x="438808" y="495872"/>
                  </a:lnTo>
                  <a:lnTo>
                    <a:pt x="404626" y="517518"/>
                  </a:lnTo>
                  <a:lnTo>
                    <a:pt x="367637" y="533914"/>
                  </a:lnTo>
                  <a:lnTo>
                    <a:pt x="328642" y="544705"/>
                  </a:lnTo>
                  <a:lnTo>
                    <a:pt x="288487" y="549658"/>
                  </a:lnTo>
                  <a:lnTo>
                    <a:pt x="274994" y="549989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13194" y="1796631"/>
              <a:ext cx="348326" cy="32999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6546" y="2786612"/>
              <a:ext cx="146663" cy="14666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6546" y="3226603"/>
              <a:ext cx="146663" cy="14666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6546" y="3666595"/>
              <a:ext cx="146663" cy="1466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96546" y="4106586"/>
              <a:ext cx="146663" cy="146663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67282" y="5886065"/>
            <a:ext cx="2985770" cy="450215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150" dirty="0">
                <a:solidFill>
                  <a:schemeClr val="tx1"/>
                </a:solidFill>
                <a:latin typeface="Arial"/>
                <a:cs typeface="Arial"/>
              </a:rPr>
              <a:t>Data Integrity </a:t>
            </a:r>
            <a:r>
              <a:rPr sz="1150" spc="-10" dirty="0">
                <a:solidFill>
                  <a:schemeClr val="tx1"/>
                </a:solidFill>
                <a:latin typeface="Arial"/>
                <a:cs typeface="Arial"/>
              </a:rPr>
              <a:t>Guarantee</a:t>
            </a:r>
            <a:endParaRPr sz="115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Immutability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vehicle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history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records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on</a:t>
            </a:r>
            <a:r>
              <a:rPr sz="10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blockchain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3959" y="1050612"/>
            <a:ext cx="7102475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622290" algn="l"/>
              </a:tabLst>
            </a:pPr>
            <a:r>
              <a:rPr sz="1700" b="1" dirty="0">
                <a:solidFill>
                  <a:schemeClr val="tx1"/>
                </a:solidFill>
                <a:latin typeface="Arial"/>
                <a:cs typeface="Arial"/>
              </a:rPr>
              <a:t>Validation</a:t>
            </a:r>
            <a:r>
              <a:rPr sz="1700" b="1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chemeClr val="tx1"/>
                </a:solidFill>
                <a:latin typeface="Arial"/>
                <a:cs typeface="Arial"/>
              </a:rPr>
              <a:t>Approach</a:t>
            </a:r>
            <a:r>
              <a:rPr sz="1700" b="1" dirty="0">
                <a:solidFill>
                  <a:schemeClr val="tx1"/>
                </a:solidFill>
                <a:latin typeface="Arial"/>
                <a:cs typeface="Arial"/>
              </a:rPr>
              <a:t>	</a:t>
            </a:r>
            <a:r>
              <a:rPr sz="1700" b="1" spc="-10" dirty="0">
                <a:solidFill>
                  <a:schemeClr val="tx1"/>
                </a:solidFill>
                <a:latin typeface="Arial"/>
                <a:cs typeface="Arial"/>
              </a:rPr>
              <a:t>Specialization</a:t>
            </a:r>
            <a:endParaRPr sz="17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03841" y="2379753"/>
            <a:ext cx="1880235" cy="2049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90"/>
              </a:spcBef>
            </a:pPr>
            <a:r>
              <a:rPr sz="1450" dirty="0">
                <a:solidFill>
                  <a:schemeClr val="tx1"/>
                </a:solidFill>
                <a:latin typeface="Arial"/>
                <a:cs typeface="Arial"/>
              </a:rPr>
              <a:t>Blockchain</a:t>
            </a:r>
            <a:r>
              <a:rPr sz="1450" spc="-8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chemeClr val="tx1"/>
                </a:solidFill>
                <a:latin typeface="Arial"/>
                <a:cs typeface="Arial"/>
              </a:rPr>
              <a:t>Ledger</a:t>
            </a:r>
            <a:endParaRPr sz="145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440055">
              <a:lnSpc>
                <a:spcPct val="120300"/>
              </a:lnSpc>
              <a:spcBef>
                <a:spcPts val="919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Permissioned</a:t>
            </a:r>
            <a:r>
              <a:rPr sz="1000" spc="6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blockchain (Hyperledger/Polygon)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ct val="120300"/>
              </a:lnSpc>
              <a:spcBef>
                <a:spcPts val="580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Immutable</a:t>
            </a:r>
            <a:r>
              <a:rPr sz="10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record</a:t>
            </a:r>
            <a:r>
              <a:rPr sz="10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0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all</a:t>
            </a:r>
            <a:r>
              <a:rPr sz="10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validated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vehicle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events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190500">
              <a:lnSpc>
                <a:spcPct val="120300"/>
              </a:lnSpc>
              <a:spcBef>
                <a:spcPts val="575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Secure</a:t>
            </a:r>
            <a:r>
              <a:rPr sz="10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transaction</a:t>
            </a:r>
            <a:r>
              <a:rPr sz="10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history</a:t>
            </a:r>
            <a:r>
              <a:rPr sz="10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tx1"/>
                </a:solidFill>
                <a:latin typeface="Arial"/>
                <a:cs typeface="Arial"/>
              </a:rPr>
              <a:t>for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each</a:t>
            </a:r>
            <a:r>
              <a:rPr sz="1000" spc="2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vehicle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ct val="120300"/>
              </a:lnSpc>
              <a:spcBef>
                <a:spcPts val="580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Proof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ownership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transfers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tx1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maintenance</a:t>
            </a:r>
            <a:r>
              <a:rPr sz="1000" spc="5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records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781495" y="1503303"/>
            <a:ext cx="2585085" cy="3117215"/>
            <a:chOff x="8781495" y="1503303"/>
            <a:chExt cx="2585085" cy="3117215"/>
          </a:xfrm>
        </p:grpSpPr>
        <p:sp>
          <p:nvSpPr>
            <p:cNvPr id="26" name="object 26"/>
            <p:cNvSpPr/>
            <p:nvPr/>
          </p:nvSpPr>
          <p:spPr>
            <a:xfrm>
              <a:off x="8799827" y="1503303"/>
              <a:ext cx="2566670" cy="3117215"/>
            </a:xfrm>
            <a:custGeom>
              <a:avLst/>
              <a:gdLst/>
              <a:ahLst/>
              <a:cxnLst/>
              <a:rect l="l" t="t" r="r" b="b"/>
              <a:pathLst>
                <a:path w="2566670" h="3117215">
                  <a:moveTo>
                    <a:pt x="2480971" y="3116605"/>
                  </a:moveTo>
                  <a:lnTo>
                    <a:pt x="68517" y="3116605"/>
                  </a:lnTo>
                  <a:lnTo>
                    <a:pt x="63748" y="3116018"/>
                  </a:lnTo>
                  <a:lnTo>
                    <a:pt x="28587" y="3097813"/>
                  </a:lnTo>
                  <a:lnTo>
                    <a:pt x="7424" y="3065579"/>
                  </a:lnTo>
                  <a:lnTo>
                    <a:pt x="0" y="3030959"/>
                  </a:lnTo>
                  <a:lnTo>
                    <a:pt x="0" y="3024941"/>
                  </a:lnTo>
                  <a:lnTo>
                    <a:pt x="0" y="85645"/>
                  </a:lnTo>
                  <a:lnTo>
                    <a:pt x="9683" y="45742"/>
                  </a:lnTo>
                  <a:lnTo>
                    <a:pt x="36593" y="12104"/>
                  </a:lnTo>
                  <a:lnTo>
                    <a:pt x="68517" y="0"/>
                  </a:lnTo>
                  <a:lnTo>
                    <a:pt x="2480971" y="0"/>
                  </a:lnTo>
                  <a:lnTo>
                    <a:pt x="2520871" y="12104"/>
                  </a:lnTo>
                  <a:lnTo>
                    <a:pt x="2554512" y="45742"/>
                  </a:lnTo>
                  <a:lnTo>
                    <a:pt x="2566617" y="85645"/>
                  </a:lnTo>
                  <a:lnTo>
                    <a:pt x="2566617" y="3030959"/>
                  </a:lnTo>
                  <a:lnTo>
                    <a:pt x="2554512" y="3070862"/>
                  </a:lnTo>
                  <a:lnTo>
                    <a:pt x="2520871" y="3104500"/>
                  </a:lnTo>
                  <a:lnTo>
                    <a:pt x="2486931" y="3116018"/>
                  </a:lnTo>
                  <a:lnTo>
                    <a:pt x="2480971" y="3116605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781495" y="1503866"/>
              <a:ext cx="83185" cy="3115945"/>
            </a:xfrm>
            <a:custGeom>
              <a:avLst/>
              <a:gdLst/>
              <a:ahLst/>
              <a:cxnLst/>
              <a:rect l="l" t="t" r="r" b="b"/>
              <a:pathLst>
                <a:path w="83184" h="3115945">
                  <a:moveTo>
                    <a:pt x="82676" y="3115481"/>
                  </a:moveTo>
                  <a:lnTo>
                    <a:pt x="40727" y="3100609"/>
                  </a:lnTo>
                  <a:lnTo>
                    <a:pt x="10834" y="3067632"/>
                  </a:lnTo>
                  <a:lnTo>
                    <a:pt x="0" y="3024379"/>
                  </a:lnTo>
                  <a:lnTo>
                    <a:pt x="0" y="91102"/>
                  </a:lnTo>
                  <a:lnTo>
                    <a:pt x="10834" y="47848"/>
                  </a:lnTo>
                  <a:lnTo>
                    <a:pt x="40728" y="14872"/>
                  </a:lnTo>
                  <a:lnTo>
                    <a:pt x="82676" y="0"/>
                  </a:lnTo>
                  <a:lnTo>
                    <a:pt x="77355" y="1763"/>
                  </a:lnTo>
                  <a:lnTo>
                    <a:pt x="70617" y="6415"/>
                  </a:lnTo>
                  <a:lnTo>
                    <a:pt x="45925" y="40166"/>
                  </a:lnTo>
                  <a:lnTo>
                    <a:pt x="36927" y="82073"/>
                  </a:lnTo>
                  <a:lnTo>
                    <a:pt x="36666" y="91102"/>
                  </a:lnTo>
                  <a:lnTo>
                    <a:pt x="36666" y="3024379"/>
                  </a:lnTo>
                  <a:lnTo>
                    <a:pt x="43166" y="3067632"/>
                  </a:lnTo>
                  <a:lnTo>
                    <a:pt x="65711" y="3105207"/>
                  </a:lnTo>
                  <a:lnTo>
                    <a:pt x="77355" y="3113717"/>
                  </a:lnTo>
                  <a:lnTo>
                    <a:pt x="82676" y="3115481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817308" y="1686633"/>
              <a:ext cx="550545" cy="550545"/>
            </a:xfrm>
            <a:custGeom>
              <a:avLst/>
              <a:gdLst/>
              <a:ahLst/>
              <a:cxnLst/>
              <a:rect l="l" t="t" r="r" b="b"/>
              <a:pathLst>
                <a:path w="550545" h="550544">
                  <a:moveTo>
                    <a:pt x="274994" y="549989"/>
                  </a:moveTo>
                  <a:lnTo>
                    <a:pt x="234644" y="547012"/>
                  </a:lnTo>
                  <a:lnTo>
                    <a:pt x="195167" y="538148"/>
                  </a:lnTo>
                  <a:lnTo>
                    <a:pt x="157418" y="523586"/>
                  </a:lnTo>
                  <a:lnTo>
                    <a:pt x="122214" y="503644"/>
                  </a:lnTo>
                  <a:lnTo>
                    <a:pt x="90318" y="478752"/>
                  </a:lnTo>
                  <a:lnTo>
                    <a:pt x="62419" y="449449"/>
                  </a:lnTo>
                  <a:lnTo>
                    <a:pt x="39123" y="416370"/>
                  </a:lnTo>
                  <a:lnTo>
                    <a:pt x="20931" y="380230"/>
                  </a:lnTo>
                  <a:lnTo>
                    <a:pt x="8240" y="341812"/>
                  </a:lnTo>
                  <a:lnTo>
                    <a:pt x="1323" y="301948"/>
                  </a:lnTo>
                  <a:lnTo>
                    <a:pt x="0" y="274994"/>
                  </a:lnTo>
                  <a:lnTo>
                    <a:pt x="330" y="261501"/>
                  </a:lnTo>
                  <a:lnTo>
                    <a:pt x="5282" y="221345"/>
                  </a:lnTo>
                  <a:lnTo>
                    <a:pt x="16073" y="182351"/>
                  </a:lnTo>
                  <a:lnTo>
                    <a:pt x="32469" y="145363"/>
                  </a:lnTo>
                  <a:lnTo>
                    <a:pt x="54114" y="111180"/>
                  </a:lnTo>
                  <a:lnTo>
                    <a:pt x="80543" y="80544"/>
                  </a:lnTo>
                  <a:lnTo>
                    <a:pt x="111180" y="54116"/>
                  </a:lnTo>
                  <a:lnTo>
                    <a:pt x="145363" y="32471"/>
                  </a:lnTo>
                  <a:lnTo>
                    <a:pt x="182351" y="16074"/>
                  </a:lnTo>
                  <a:lnTo>
                    <a:pt x="221345" y="5283"/>
                  </a:lnTo>
                  <a:lnTo>
                    <a:pt x="261501" y="331"/>
                  </a:lnTo>
                  <a:lnTo>
                    <a:pt x="274994" y="0"/>
                  </a:lnTo>
                  <a:lnTo>
                    <a:pt x="288488" y="331"/>
                  </a:lnTo>
                  <a:lnTo>
                    <a:pt x="328642" y="5283"/>
                  </a:lnTo>
                  <a:lnTo>
                    <a:pt x="367637" y="16074"/>
                  </a:lnTo>
                  <a:lnTo>
                    <a:pt x="404625" y="32471"/>
                  </a:lnTo>
                  <a:lnTo>
                    <a:pt x="438808" y="54116"/>
                  </a:lnTo>
                  <a:lnTo>
                    <a:pt x="469444" y="80544"/>
                  </a:lnTo>
                  <a:lnTo>
                    <a:pt x="495873" y="111180"/>
                  </a:lnTo>
                  <a:lnTo>
                    <a:pt x="517518" y="145362"/>
                  </a:lnTo>
                  <a:lnTo>
                    <a:pt x="533914" y="182351"/>
                  </a:lnTo>
                  <a:lnTo>
                    <a:pt x="544704" y="221345"/>
                  </a:lnTo>
                  <a:lnTo>
                    <a:pt x="549658" y="261501"/>
                  </a:lnTo>
                  <a:lnTo>
                    <a:pt x="549989" y="274994"/>
                  </a:lnTo>
                  <a:lnTo>
                    <a:pt x="549658" y="288488"/>
                  </a:lnTo>
                  <a:lnTo>
                    <a:pt x="544704" y="328643"/>
                  </a:lnTo>
                  <a:lnTo>
                    <a:pt x="533914" y="367637"/>
                  </a:lnTo>
                  <a:lnTo>
                    <a:pt x="517518" y="404626"/>
                  </a:lnTo>
                  <a:lnTo>
                    <a:pt x="495873" y="438808"/>
                  </a:lnTo>
                  <a:lnTo>
                    <a:pt x="469444" y="469445"/>
                  </a:lnTo>
                  <a:lnTo>
                    <a:pt x="438808" y="495872"/>
                  </a:lnTo>
                  <a:lnTo>
                    <a:pt x="404625" y="517518"/>
                  </a:lnTo>
                  <a:lnTo>
                    <a:pt x="367637" y="533914"/>
                  </a:lnTo>
                  <a:lnTo>
                    <a:pt x="328642" y="544705"/>
                  </a:lnTo>
                  <a:lnTo>
                    <a:pt x="288488" y="549658"/>
                  </a:lnTo>
                  <a:lnTo>
                    <a:pt x="274994" y="549989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954806" y="1796631"/>
              <a:ext cx="274994" cy="32999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1491" y="2786612"/>
              <a:ext cx="146663" cy="14666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1491" y="3226603"/>
              <a:ext cx="146663" cy="14666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1491" y="3666595"/>
              <a:ext cx="146663" cy="14666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01491" y="4106586"/>
              <a:ext cx="146663" cy="146663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9208786" y="2379753"/>
            <a:ext cx="1899920" cy="20497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90"/>
              </a:spcBef>
            </a:pPr>
            <a:r>
              <a:rPr sz="1450" dirty="0">
                <a:solidFill>
                  <a:schemeClr val="tx1"/>
                </a:solidFill>
                <a:latin typeface="Arial"/>
                <a:cs typeface="Arial"/>
              </a:rPr>
              <a:t>AI</a:t>
            </a:r>
            <a:r>
              <a:rPr sz="145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chemeClr val="tx1"/>
                </a:solidFill>
                <a:latin typeface="Arial"/>
                <a:cs typeface="Arial"/>
              </a:rPr>
              <a:t>Fraud</a:t>
            </a:r>
            <a:r>
              <a:rPr sz="145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50" spc="-10" dirty="0">
                <a:solidFill>
                  <a:schemeClr val="tx1"/>
                </a:solidFill>
                <a:latin typeface="Arial"/>
                <a:cs typeface="Arial"/>
              </a:rPr>
              <a:t>Detector</a:t>
            </a:r>
            <a:endParaRPr sz="145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180975">
              <a:lnSpc>
                <a:spcPct val="120300"/>
              </a:lnSpc>
              <a:spcBef>
                <a:spcPts val="919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Multimodal</a:t>
            </a:r>
            <a:r>
              <a:rPr sz="10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AI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capable</a:t>
            </a:r>
            <a:r>
              <a:rPr sz="10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tx1"/>
                </a:solidFill>
                <a:latin typeface="Arial"/>
                <a:cs typeface="Arial"/>
              </a:rPr>
              <a:t>of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processing</a:t>
            </a:r>
            <a:r>
              <a:rPr sz="10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various</a:t>
            </a:r>
            <a:r>
              <a:rPr sz="1000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r>
              <a:rPr sz="1000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types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>
              <a:lnSpc>
                <a:spcPct val="120300"/>
              </a:lnSpc>
              <a:spcBef>
                <a:spcPts val="580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Validates</a:t>
            </a:r>
            <a:r>
              <a:rPr sz="1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odometer</a:t>
            </a:r>
            <a:r>
              <a:rPr sz="1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readings</a:t>
            </a:r>
            <a:r>
              <a:rPr sz="1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tx1"/>
                </a:solidFill>
                <a:latin typeface="Arial"/>
                <a:cs typeface="Arial"/>
              </a:rPr>
              <a:t>and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repair</a:t>
            </a:r>
            <a:r>
              <a:rPr sz="10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chemeClr val="tx1"/>
                </a:solidFill>
                <a:latin typeface="Arial"/>
                <a:cs typeface="Arial"/>
              </a:rPr>
              <a:t>logs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359410">
              <a:lnSpc>
                <a:spcPct val="120300"/>
              </a:lnSpc>
              <a:spcBef>
                <a:spcPts val="575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Analyzes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sound</a:t>
            </a:r>
            <a:r>
              <a:rPr sz="10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10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visual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inspection</a:t>
            </a:r>
            <a:r>
              <a:rPr sz="1000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459105">
              <a:lnSpc>
                <a:spcPct val="120300"/>
              </a:lnSpc>
              <a:spcBef>
                <a:spcPts val="580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Identifies</a:t>
            </a:r>
            <a:r>
              <a:rPr sz="1000" spc="3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inconsistencies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suggesting</a:t>
            </a:r>
            <a:r>
              <a:rPr sz="10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tampering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63850" y="4836372"/>
            <a:ext cx="1968500" cy="234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20" dirty="0">
                <a:solidFill>
                  <a:schemeClr val="tx1"/>
                </a:solidFill>
                <a:latin typeface="Arial"/>
                <a:cs typeface="Arial"/>
              </a:rPr>
              <a:t>Validation</a:t>
            </a:r>
            <a:r>
              <a:rPr sz="1450" spc="-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50" dirty="0">
                <a:solidFill>
                  <a:schemeClr val="tx1"/>
                </a:solidFill>
                <a:latin typeface="Arial"/>
                <a:cs typeface="Arial"/>
              </a:rPr>
              <a:t>Process</a:t>
            </a:r>
            <a:r>
              <a:rPr sz="145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450" spc="-20" dirty="0">
                <a:solidFill>
                  <a:schemeClr val="tx1"/>
                </a:solidFill>
                <a:latin typeface="Arial"/>
                <a:cs typeface="Arial"/>
              </a:rPr>
              <a:t>Flow</a:t>
            </a:r>
            <a:endParaRPr sz="14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66659" y="1503303"/>
            <a:ext cx="11000105" cy="4070350"/>
            <a:chOff x="366659" y="1503303"/>
            <a:chExt cx="11000105" cy="4070350"/>
          </a:xfrm>
        </p:grpSpPr>
        <p:sp>
          <p:nvSpPr>
            <p:cNvPr id="37" name="object 37"/>
            <p:cNvSpPr/>
            <p:nvPr/>
          </p:nvSpPr>
          <p:spPr>
            <a:xfrm>
              <a:off x="5976550" y="5206565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183329" y="366659"/>
                  </a:moveTo>
                  <a:lnTo>
                    <a:pt x="130190" y="358809"/>
                  </a:lnTo>
                  <a:lnTo>
                    <a:pt x="81457" y="335791"/>
                  </a:lnTo>
                  <a:lnTo>
                    <a:pt x="41542" y="299576"/>
                  </a:lnTo>
                  <a:lnTo>
                    <a:pt x="13954" y="253486"/>
                  </a:lnTo>
                  <a:lnTo>
                    <a:pt x="872" y="201389"/>
                  </a:lnTo>
                  <a:lnTo>
                    <a:pt x="0" y="183329"/>
                  </a:lnTo>
                  <a:lnTo>
                    <a:pt x="872" y="165269"/>
                  </a:lnTo>
                  <a:lnTo>
                    <a:pt x="13954" y="113172"/>
                  </a:lnTo>
                  <a:lnTo>
                    <a:pt x="41542" y="67082"/>
                  </a:lnTo>
                  <a:lnTo>
                    <a:pt x="81457" y="30867"/>
                  </a:lnTo>
                  <a:lnTo>
                    <a:pt x="130190" y="7849"/>
                  </a:lnTo>
                  <a:lnTo>
                    <a:pt x="183329" y="0"/>
                  </a:lnTo>
                  <a:lnTo>
                    <a:pt x="201389" y="872"/>
                  </a:lnTo>
                  <a:lnTo>
                    <a:pt x="253486" y="13954"/>
                  </a:lnTo>
                  <a:lnTo>
                    <a:pt x="299576" y="41542"/>
                  </a:lnTo>
                  <a:lnTo>
                    <a:pt x="335790" y="81457"/>
                  </a:lnTo>
                  <a:lnTo>
                    <a:pt x="358808" y="130191"/>
                  </a:lnTo>
                  <a:lnTo>
                    <a:pt x="366659" y="183329"/>
                  </a:lnTo>
                  <a:lnTo>
                    <a:pt x="365786" y="201389"/>
                  </a:lnTo>
                  <a:lnTo>
                    <a:pt x="352703" y="253486"/>
                  </a:lnTo>
                  <a:lnTo>
                    <a:pt x="325116" y="299576"/>
                  </a:lnTo>
                  <a:lnTo>
                    <a:pt x="285200" y="335791"/>
                  </a:lnTo>
                  <a:lnTo>
                    <a:pt x="236467" y="358809"/>
                  </a:lnTo>
                  <a:lnTo>
                    <a:pt x="183329" y="366659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976550" y="5206565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183329" y="366659"/>
                  </a:moveTo>
                  <a:lnTo>
                    <a:pt x="130190" y="358809"/>
                  </a:lnTo>
                  <a:lnTo>
                    <a:pt x="81423" y="335766"/>
                  </a:lnTo>
                  <a:lnTo>
                    <a:pt x="41542" y="299576"/>
                  </a:lnTo>
                  <a:lnTo>
                    <a:pt x="13954" y="253486"/>
                  </a:lnTo>
                  <a:lnTo>
                    <a:pt x="872" y="201389"/>
                  </a:lnTo>
                  <a:lnTo>
                    <a:pt x="0" y="183329"/>
                  </a:lnTo>
                  <a:lnTo>
                    <a:pt x="780" y="167156"/>
                  </a:lnTo>
                  <a:lnTo>
                    <a:pt x="872" y="165269"/>
                  </a:lnTo>
                  <a:lnTo>
                    <a:pt x="13954" y="113172"/>
                  </a:lnTo>
                  <a:lnTo>
                    <a:pt x="41542" y="67082"/>
                  </a:lnTo>
                  <a:lnTo>
                    <a:pt x="81457" y="30867"/>
                  </a:lnTo>
                  <a:lnTo>
                    <a:pt x="130190" y="7849"/>
                  </a:lnTo>
                  <a:lnTo>
                    <a:pt x="183329" y="0"/>
                  </a:lnTo>
                  <a:lnTo>
                    <a:pt x="201389" y="872"/>
                  </a:lnTo>
                  <a:lnTo>
                    <a:pt x="219101" y="3488"/>
                  </a:lnTo>
                  <a:lnTo>
                    <a:pt x="236467" y="7849"/>
                  </a:lnTo>
                  <a:lnTo>
                    <a:pt x="253486" y="13954"/>
                  </a:lnTo>
                  <a:lnTo>
                    <a:pt x="262763" y="18332"/>
                  </a:lnTo>
                  <a:lnTo>
                    <a:pt x="183329" y="18332"/>
                  </a:lnTo>
                  <a:lnTo>
                    <a:pt x="175223" y="18531"/>
                  </a:lnTo>
                  <a:lnTo>
                    <a:pt x="135432" y="25435"/>
                  </a:lnTo>
                  <a:lnTo>
                    <a:pt x="98511" y="41800"/>
                  </a:lnTo>
                  <a:lnTo>
                    <a:pt x="66658" y="66659"/>
                  </a:lnTo>
                  <a:lnTo>
                    <a:pt x="41799" y="98511"/>
                  </a:lnTo>
                  <a:lnTo>
                    <a:pt x="25434" y="135432"/>
                  </a:lnTo>
                  <a:lnTo>
                    <a:pt x="18530" y="175223"/>
                  </a:lnTo>
                  <a:lnTo>
                    <a:pt x="18332" y="183329"/>
                  </a:lnTo>
                  <a:lnTo>
                    <a:pt x="18530" y="191435"/>
                  </a:lnTo>
                  <a:lnTo>
                    <a:pt x="25434" y="231225"/>
                  </a:lnTo>
                  <a:lnTo>
                    <a:pt x="41799" y="268146"/>
                  </a:lnTo>
                  <a:lnTo>
                    <a:pt x="66658" y="299999"/>
                  </a:lnTo>
                  <a:lnTo>
                    <a:pt x="98511" y="324857"/>
                  </a:lnTo>
                  <a:lnTo>
                    <a:pt x="135432" y="341223"/>
                  </a:lnTo>
                  <a:lnTo>
                    <a:pt x="175223" y="348128"/>
                  </a:lnTo>
                  <a:lnTo>
                    <a:pt x="183329" y="348326"/>
                  </a:lnTo>
                  <a:lnTo>
                    <a:pt x="262761" y="348326"/>
                  </a:lnTo>
                  <a:lnTo>
                    <a:pt x="253486" y="352703"/>
                  </a:lnTo>
                  <a:lnTo>
                    <a:pt x="236467" y="358809"/>
                  </a:lnTo>
                  <a:lnTo>
                    <a:pt x="219101" y="363170"/>
                  </a:lnTo>
                  <a:lnTo>
                    <a:pt x="201389" y="365787"/>
                  </a:lnTo>
                  <a:lnTo>
                    <a:pt x="183329" y="366659"/>
                  </a:lnTo>
                  <a:close/>
                </a:path>
                <a:path w="367029" h="367029">
                  <a:moveTo>
                    <a:pt x="262761" y="348326"/>
                  </a:moveTo>
                  <a:lnTo>
                    <a:pt x="183329" y="348326"/>
                  </a:lnTo>
                  <a:lnTo>
                    <a:pt x="191435" y="348128"/>
                  </a:lnTo>
                  <a:lnTo>
                    <a:pt x="199502" y="347533"/>
                  </a:lnTo>
                  <a:lnTo>
                    <a:pt x="238906" y="338685"/>
                  </a:lnTo>
                  <a:lnTo>
                    <a:pt x="274996" y="320518"/>
                  </a:lnTo>
                  <a:lnTo>
                    <a:pt x="305591" y="294127"/>
                  </a:lnTo>
                  <a:lnTo>
                    <a:pt x="328844" y="261109"/>
                  </a:lnTo>
                  <a:lnTo>
                    <a:pt x="343379" y="223430"/>
                  </a:lnTo>
                  <a:lnTo>
                    <a:pt x="348326" y="183329"/>
                  </a:lnTo>
                  <a:lnTo>
                    <a:pt x="348128" y="175223"/>
                  </a:lnTo>
                  <a:lnTo>
                    <a:pt x="341223" y="135432"/>
                  </a:lnTo>
                  <a:lnTo>
                    <a:pt x="324857" y="98511"/>
                  </a:lnTo>
                  <a:lnTo>
                    <a:pt x="299999" y="66659"/>
                  </a:lnTo>
                  <a:lnTo>
                    <a:pt x="268146" y="41800"/>
                  </a:lnTo>
                  <a:lnTo>
                    <a:pt x="231225" y="25435"/>
                  </a:lnTo>
                  <a:lnTo>
                    <a:pt x="191435" y="18531"/>
                  </a:lnTo>
                  <a:lnTo>
                    <a:pt x="183329" y="18332"/>
                  </a:lnTo>
                  <a:lnTo>
                    <a:pt x="262763" y="18332"/>
                  </a:lnTo>
                  <a:lnTo>
                    <a:pt x="299576" y="41542"/>
                  </a:lnTo>
                  <a:lnTo>
                    <a:pt x="335790" y="81457"/>
                  </a:lnTo>
                  <a:lnTo>
                    <a:pt x="358808" y="130191"/>
                  </a:lnTo>
                  <a:lnTo>
                    <a:pt x="366659" y="183329"/>
                  </a:lnTo>
                  <a:lnTo>
                    <a:pt x="365878" y="199502"/>
                  </a:lnTo>
                  <a:lnTo>
                    <a:pt x="352703" y="253486"/>
                  </a:lnTo>
                  <a:lnTo>
                    <a:pt x="325116" y="299576"/>
                  </a:lnTo>
                  <a:lnTo>
                    <a:pt x="285234" y="335766"/>
                  </a:lnTo>
                  <a:lnTo>
                    <a:pt x="269837" y="344986"/>
                  </a:lnTo>
                  <a:lnTo>
                    <a:pt x="262761" y="348326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04880" y="5316563"/>
              <a:ext cx="109997" cy="146663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37368" y="5334896"/>
              <a:ext cx="119164" cy="10999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7232359" y="5206565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183329" y="366659"/>
                  </a:moveTo>
                  <a:lnTo>
                    <a:pt x="130190" y="358809"/>
                  </a:lnTo>
                  <a:lnTo>
                    <a:pt x="81456" y="335791"/>
                  </a:lnTo>
                  <a:lnTo>
                    <a:pt x="41542" y="299576"/>
                  </a:lnTo>
                  <a:lnTo>
                    <a:pt x="13954" y="253486"/>
                  </a:lnTo>
                  <a:lnTo>
                    <a:pt x="871" y="201389"/>
                  </a:lnTo>
                  <a:lnTo>
                    <a:pt x="0" y="183329"/>
                  </a:lnTo>
                  <a:lnTo>
                    <a:pt x="871" y="165269"/>
                  </a:lnTo>
                  <a:lnTo>
                    <a:pt x="13954" y="113172"/>
                  </a:lnTo>
                  <a:lnTo>
                    <a:pt x="41542" y="67082"/>
                  </a:lnTo>
                  <a:lnTo>
                    <a:pt x="81456" y="30867"/>
                  </a:lnTo>
                  <a:lnTo>
                    <a:pt x="130190" y="7849"/>
                  </a:lnTo>
                  <a:lnTo>
                    <a:pt x="183329" y="0"/>
                  </a:lnTo>
                  <a:lnTo>
                    <a:pt x="201389" y="872"/>
                  </a:lnTo>
                  <a:lnTo>
                    <a:pt x="253486" y="13954"/>
                  </a:lnTo>
                  <a:lnTo>
                    <a:pt x="299576" y="41542"/>
                  </a:lnTo>
                  <a:lnTo>
                    <a:pt x="335790" y="81457"/>
                  </a:lnTo>
                  <a:lnTo>
                    <a:pt x="358809" y="130191"/>
                  </a:lnTo>
                  <a:lnTo>
                    <a:pt x="366659" y="183329"/>
                  </a:lnTo>
                  <a:lnTo>
                    <a:pt x="365787" y="201389"/>
                  </a:lnTo>
                  <a:lnTo>
                    <a:pt x="352703" y="253486"/>
                  </a:lnTo>
                  <a:lnTo>
                    <a:pt x="325116" y="299576"/>
                  </a:lnTo>
                  <a:lnTo>
                    <a:pt x="285201" y="335791"/>
                  </a:lnTo>
                  <a:lnTo>
                    <a:pt x="236467" y="358809"/>
                  </a:lnTo>
                  <a:lnTo>
                    <a:pt x="183329" y="366659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232359" y="5206565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183329" y="366659"/>
                  </a:moveTo>
                  <a:lnTo>
                    <a:pt x="130190" y="358809"/>
                  </a:lnTo>
                  <a:lnTo>
                    <a:pt x="81423" y="335766"/>
                  </a:lnTo>
                  <a:lnTo>
                    <a:pt x="41542" y="299576"/>
                  </a:lnTo>
                  <a:lnTo>
                    <a:pt x="13954" y="253486"/>
                  </a:lnTo>
                  <a:lnTo>
                    <a:pt x="871" y="201389"/>
                  </a:lnTo>
                  <a:lnTo>
                    <a:pt x="0" y="183329"/>
                  </a:lnTo>
                  <a:lnTo>
                    <a:pt x="780" y="167156"/>
                  </a:lnTo>
                  <a:lnTo>
                    <a:pt x="871" y="165269"/>
                  </a:lnTo>
                  <a:lnTo>
                    <a:pt x="13954" y="113172"/>
                  </a:lnTo>
                  <a:lnTo>
                    <a:pt x="41542" y="67082"/>
                  </a:lnTo>
                  <a:lnTo>
                    <a:pt x="81456" y="30867"/>
                  </a:lnTo>
                  <a:lnTo>
                    <a:pt x="130190" y="7849"/>
                  </a:lnTo>
                  <a:lnTo>
                    <a:pt x="183329" y="0"/>
                  </a:lnTo>
                  <a:lnTo>
                    <a:pt x="201389" y="872"/>
                  </a:lnTo>
                  <a:lnTo>
                    <a:pt x="219101" y="3488"/>
                  </a:lnTo>
                  <a:lnTo>
                    <a:pt x="236467" y="7849"/>
                  </a:lnTo>
                  <a:lnTo>
                    <a:pt x="253486" y="13954"/>
                  </a:lnTo>
                  <a:lnTo>
                    <a:pt x="262763" y="18332"/>
                  </a:lnTo>
                  <a:lnTo>
                    <a:pt x="183329" y="18332"/>
                  </a:lnTo>
                  <a:lnTo>
                    <a:pt x="175223" y="18531"/>
                  </a:lnTo>
                  <a:lnTo>
                    <a:pt x="135432" y="25435"/>
                  </a:lnTo>
                  <a:lnTo>
                    <a:pt x="98511" y="41800"/>
                  </a:lnTo>
                  <a:lnTo>
                    <a:pt x="66659" y="66659"/>
                  </a:lnTo>
                  <a:lnTo>
                    <a:pt x="41800" y="98511"/>
                  </a:lnTo>
                  <a:lnTo>
                    <a:pt x="25435" y="135432"/>
                  </a:lnTo>
                  <a:lnTo>
                    <a:pt x="18531" y="175223"/>
                  </a:lnTo>
                  <a:lnTo>
                    <a:pt x="18332" y="183329"/>
                  </a:lnTo>
                  <a:lnTo>
                    <a:pt x="18531" y="191435"/>
                  </a:lnTo>
                  <a:lnTo>
                    <a:pt x="25435" y="231225"/>
                  </a:lnTo>
                  <a:lnTo>
                    <a:pt x="41800" y="268146"/>
                  </a:lnTo>
                  <a:lnTo>
                    <a:pt x="66659" y="299999"/>
                  </a:lnTo>
                  <a:lnTo>
                    <a:pt x="98511" y="324857"/>
                  </a:lnTo>
                  <a:lnTo>
                    <a:pt x="135432" y="341223"/>
                  </a:lnTo>
                  <a:lnTo>
                    <a:pt x="175223" y="348128"/>
                  </a:lnTo>
                  <a:lnTo>
                    <a:pt x="183329" y="348326"/>
                  </a:lnTo>
                  <a:lnTo>
                    <a:pt x="262761" y="348326"/>
                  </a:lnTo>
                  <a:lnTo>
                    <a:pt x="253486" y="352703"/>
                  </a:lnTo>
                  <a:lnTo>
                    <a:pt x="236467" y="358809"/>
                  </a:lnTo>
                  <a:lnTo>
                    <a:pt x="219101" y="363170"/>
                  </a:lnTo>
                  <a:lnTo>
                    <a:pt x="201389" y="365787"/>
                  </a:lnTo>
                  <a:lnTo>
                    <a:pt x="183329" y="366659"/>
                  </a:lnTo>
                  <a:close/>
                </a:path>
                <a:path w="367029" h="367029">
                  <a:moveTo>
                    <a:pt x="262761" y="348326"/>
                  </a:moveTo>
                  <a:lnTo>
                    <a:pt x="183329" y="348326"/>
                  </a:lnTo>
                  <a:lnTo>
                    <a:pt x="191435" y="348128"/>
                  </a:lnTo>
                  <a:lnTo>
                    <a:pt x="199502" y="347533"/>
                  </a:lnTo>
                  <a:lnTo>
                    <a:pt x="238906" y="338685"/>
                  </a:lnTo>
                  <a:lnTo>
                    <a:pt x="274996" y="320518"/>
                  </a:lnTo>
                  <a:lnTo>
                    <a:pt x="305591" y="294127"/>
                  </a:lnTo>
                  <a:lnTo>
                    <a:pt x="328845" y="261109"/>
                  </a:lnTo>
                  <a:lnTo>
                    <a:pt x="343379" y="223430"/>
                  </a:lnTo>
                  <a:lnTo>
                    <a:pt x="348326" y="183329"/>
                  </a:lnTo>
                  <a:lnTo>
                    <a:pt x="348128" y="175223"/>
                  </a:lnTo>
                  <a:lnTo>
                    <a:pt x="341222" y="135432"/>
                  </a:lnTo>
                  <a:lnTo>
                    <a:pt x="324857" y="98511"/>
                  </a:lnTo>
                  <a:lnTo>
                    <a:pt x="299999" y="66659"/>
                  </a:lnTo>
                  <a:lnTo>
                    <a:pt x="268146" y="41800"/>
                  </a:lnTo>
                  <a:lnTo>
                    <a:pt x="231225" y="25435"/>
                  </a:lnTo>
                  <a:lnTo>
                    <a:pt x="191435" y="18531"/>
                  </a:lnTo>
                  <a:lnTo>
                    <a:pt x="183329" y="18332"/>
                  </a:lnTo>
                  <a:lnTo>
                    <a:pt x="262763" y="18332"/>
                  </a:lnTo>
                  <a:lnTo>
                    <a:pt x="299576" y="41542"/>
                  </a:lnTo>
                  <a:lnTo>
                    <a:pt x="335790" y="81457"/>
                  </a:lnTo>
                  <a:lnTo>
                    <a:pt x="358809" y="130191"/>
                  </a:lnTo>
                  <a:lnTo>
                    <a:pt x="366659" y="183329"/>
                  </a:lnTo>
                  <a:lnTo>
                    <a:pt x="365878" y="199502"/>
                  </a:lnTo>
                  <a:lnTo>
                    <a:pt x="352703" y="253486"/>
                  </a:lnTo>
                  <a:lnTo>
                    <a:pt x="325116" y="299576"/>
                  </a:lnTo>
                  <a:lnTo>
                    <a:pt x="285234" y="335766"/>
                  </a:lnTo>
                  <a:lnTo>
                    <a:pt x="269837" y="344986"/>
                  </a:lnTo>
                  <a:lnTo>
                    <a:pt x="262761" y="348326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42356" y="5316563"/>
              <a:ext cx="146663" cy="1466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93177" y="5334896"/>
              <a:ext cx="119164" cy="109997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8488168" y="5206565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183329" y="366659"/>
                  </a:moveTo>
                  <a:lnTo>
                    <a:pt x="130190" y="358809"/>
                  </a:lnTo>
                  <a:lnTo>
                    <a:pt x="81457" y="335791"/>
                  </a:lnTo>
                  <a:lnTo>
                    <a:pt x="41542" y="299576"/>
                  </a:lnTo>
                  <a:lnTo>
                    <a:pt x="13954" y="253486"/>
                  </a:lnTo>
                  <a:lnTo>
                    <a:pt x="871" y="201389"/>
                  </a:lnTo>
                  <a:lnTo>
                    <a:pt x="0" y="183329"/>
                  </a:lnTo>
                  <a:lnTo>
                    <a:pt x="871" y="165269"/>
                  </a:lnTo>
                  <a:lnTo>
                    <a:pt x="13954" y="113172"/>
                  </a:lnTo>
                  <a:lnTo>
                    <a:pt x="41542" y="67082"/>
                  </a:lnTo>
                  <a:lnTo>
                    <a:pt x="81457" y="30867"/>
                  </a:lnTo>
                  <a:lnTo>
                    <a:pt x="130190" y="7849"/>
                  </a:lnTo>
                  <a:lnTo>
                    <a:pt x="183329" y="0"/>
                  </a:lnTo>
                  <a:lnTo>
                    <a:pt x="201389" y="872"/>
                  </a:lnTo>
                  <a:lnTo>
                    <a:pt x="253486" y="13954"/>
                  </a:lnTo>
                  <a:lnTo>
                    <a:pt x="299576" y="41542"/>
                  </a:lnTo>
                  <a:lnTo>
                    <a:pt x="335790" y="81457"/>
                  </a:lnTo>
                  <a:lnTo>
                    <a:pt x="358808" y="130191"/>
                  </a:lnTo>
                  <a:lnTo>
                    <a:pt x="366659" y="183329"/>
                  </a:lnTo>
                  <a:lnTo>
                    <a:pt x="365786" y="201389"/>
                  </a:lnTo>
                  <a:lnTo>
                    <a:pt x="352702" y="253486"/>
                  </a:lnTo>
                  <a:lnTo>
                    <a:pt x="325116" y="299576"/>
                  </a:lnTo>
                  <a:lnTo>
                    <a:pt x="285200" y="335791"/>
                  </a:lnTo>
                  <a:lnTo>
                    <a:pt x="236467" y="358809"/>
                  </a:lnTo>
                  <a:lnTo>
                    <a:pt x="183329" y="366659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488168" y="5206565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183329" y="366659"/>
                  </a:moveTo>
                  <a:lnTo>
                    <a:pt x="130190" y="358809"/>
                  </a:lnTo>
                  <a:lnTo>
                    <a:pt x="81424" y="335766"/>
                  </a:lnTo>
                  <a:lnTo>
                    <a:pt x="41542" y="299576"/>
                  </a:lnTo>
                  <a:lnTo>
                    <a:pt x="13954" y="253486"/>
                  </a:lnTo>
                  <a:lnTo>
                    <a:pt x="871" y="201389"/>
                  </a:lnTo>
                  <a:lnTo>
                    <a:pt x="0" y="183329"/>
                  </a:lnTo>
                  <a:lnTo>
                    <a:pt x="780" y="167156"/>
                  </a:lnTo>
                  <a:lnTo>
                    <a:pt x="13954" y="113172"/>
                  </a:lnTo>
                  <a:lnTo>
                    <a:pt x="41542" y="67082"/>
                  </a:lnTo>
                  <a:lnTo>
                    <a:pt x="81457" y="30867"/>
                  </a:lnTo>
                  <a:lnTo>
                    <a:pt x="130190" y="7849"/>
                  </a:lnTo>
                  <a:lnTo>
                    <a:pt x="183329" y="0"/>
                  </a:lnTo>
                  <a:lnTo>
                    <a:pt x="201389" y="872"/>
                  </a:lnTo>
                  <a:lnTo>
                    <a:pt x="219101" y="3488"/>
                  </a:lnTo>
                  <a:lnTo>
                    <a:pt x="236467" y="7849"/>
                  </a:lnTo>
                  <a:lnTo>
                    <a:pt x="253486" y="13954"/>
                  </a:lnTo>
                  <a:lnTo>
                    <a:pt x="262763" y="18332"/>
                  </a:lnTo>
                  <a:lnTo>
                    <a:pt x="183329" y="18332"/>
                  </a:lnTo>
                  <a:lnTo>
                    <a:pt x="175223" y="18531"/>
                  </a:lnTo>
                  <a:lnTo>
                    <a:pt x="135432" y="25435"/>
                  </a:lnTo>
                  <a:lnTo>
                    <a:pt x="98511" y="41800"/>
                  </a:lnTo>
                  <a:lnTo>
                    <a:pt x="66658" y="66659"/>
                  </a:lnTo>
                  <a:lnTo>
                    <a:pt x="41800" y="98511"/>
                  </a:lnTo>
                  <a:lnTo>
                    <a:pt x="25434" y="135432"/>
                  </a:lnTo>
                  <a:lnTo>
                    <a:pt x="18530" y="175223"/>
                  </a:lnTo>
                  <a:lnTo>
                    <a:pt x="18332" y="183329"/>
                  </a:lnTo>
                  <a:lnTo>
                    <a:pt x="18530" y="191435"/>
                  </a:lnTo>
                  <a:lnTo>
                    <a:pt x="25434" y="231225"/>
                  </a:lnTo>
                  <a:lnTo>
                    <a:pt x="41799" y="268146"/>
                  </a:lnTo>
                  <a:lnTo>
                    <a:pt x="66658" y="299999"/>
                  </a:lnTo>
                  <a:lnTo>
                    <a:pt x="98511" y="324857"/>
                  </a:lnTo>
                  <a:lnTo>
                    <a:pt x="135432" y="341223"/>
                  </a:lnTo>
                  <a:lnTo>
                    <a:pt x="175223" y="348128"/>
                  </a:lnTo>
                  <a:lnTo>
                    <a:pt x="183329" y="348326"/>
                  </a:lnTo>
                  <a:lnTo>
                    <a:pt x="262760" y="348326"/>
                  </a:lnTo>
                  <a:lnTo>
                    <a:pt x="253485" y="352703"/>
                  </a:lnTo>
                  <a:lnTo>
                    <a:pt x="236467" y="358809"/>
                  </a:lnTo>
                  <a:lnTo>
                    <a:pt x="219101" y="363170"/>
                  </a:lnTo>
                  <a:lnTo>
                    <a:pt x="201389" y="365787"/>
                  </a:lnTo>
                  <a:lnTo>
                    <a:pt x="183329" y="366659"/>
                  </a:lnTo>
                  <a:close/>
                </a:path>
                <a:path w="367029" h="367029">
                  <a:moveTo>
                    <a:pt x="262760" y="348326"/>
                  </a:moveTo>
                  <a:lnTo>
                    <a:pt x="183329" y="348326"/>
                  </a:lnTo>
                  <a:lnTo>
                    <a:pt x="191435" y="348128"/>
                  </a:lnTo>
                  <a:lnTo>
                    <a:pt x="199502" y="347533"/>
                  </a:lnTo>
                  <a:lnTo>
                    <a:pt x="238905" y="338685"/>
                  </a:lnTo>
                  <a:lnTo>
                    <a:pt x="274995" y="320518"/>
                  </a:lnTo>
                  <a:lnTo>
                    <a:pt x="305590" y="294127"/>
                  </a:lnTo>
                  <a:lnTo>
                    <a:pt x="328844" y="261109"/>
                  </a:lnTo>
                  <a:lnTo>
                    <a:pt x="343379" y="223430"/>
                  </a:lnTo>
                  <a:lnTo>
                    <a:pt x="348326" y="183329"/>
                  </a:lnTo>
                  <a:lnTo>
                    <a:pt x="348128" y="175223"/>
                  </a:lnTo>
                  <a:lnTo>
                    <a:pt x="341222" y="135432"/>
                  </a:lnTo>
                  <a:lnTo>
                    <a:pt x="324857" y="98511"/>
                  </a:lnTo>
                  <a:lnTo>
                    <a:pt x="299999" y="66659"/>
                  </a:lnTo>
                  <a:lnTo>
                    <a:pt x="268146" y="41800"/>
                  </a:lnTo>
                  <a:lnTo>
                    <a:pt x="231225" y="25435"/>
                  </a:lnTo>
                  <a:lnTo>
                    <a:pt x="191435" y="18531"/>
                  </a:lnTo>
                  <a:lnTo>
                    <a:pt x="183329" y="18332"/>
                  </a:lnTo>
                  <a:lnTo>
                    <a:pt x="262763" y="18332"/>
                  </a:lnTo>
                  <a:lnTo>
                    <a:pt x="299576" y="41542"/>
                  </a:lnTo>
                  <a:lnTo>
                    <a:pt x="335790" y="81457"/>
                  </a:lnTo>
                  <a:lnTo>
                    <a:pt x="358808" y="130191"/>
                  </a:lnTo>
                  <a:lnTo>
                    <a:pt x="366659" y="183329"/>
                  </a:lnTo>
                  <a:lnTo>
                    <a:pt x="365878" y="199502"/>
                  </a:lnTo>
                  <a:lnTo>
                    <a:pt x="352702" y="253486"/>
                  </a:lnTo>
                  <a:lnTo>
                    <a:pt x="325116" y="299576"/>
                  </a:lnTo>
                  <a:lnTo>
                    <a:pt x="285234" y="335766"/>
                  </a:lnTo>
                  <a:lnTo>
                    <a:pt x="269837" y="344986"/>
                  </a:lnTo>
                  <a:lnTo>
                    <a:pt x="262760" y="348326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579832" y="5316563"/>
              <a:ext cx="183329" cy="14666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248986" y="5334896"/>
              <a:ext cx="119164" cy="10999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9743977" y="5206565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183329" y="366659"/>
                  </a:moveTo>
                  <a:lnTo>
                    <a:pt x="130190" y="358809"/>
                  </a:lnTo>
                  <a:lnTo>
                    <a:pt x="81457" y="335791"/>
                  </a:lnTo>
                  <a:lnTo>
                    <a:pt x="41541" y="299576"/>
                  </a:lnTo>
                  <a:lnTo>
                    <a:pt x="13953" y="253486"/>
                  </a:lnTo>
                  <a:lnTo>
                    <a:pt x="871" y="201389"/>
                  </a:lnTo>
                  <a:lnTo>
                    <a:pt x="0" y="183329"/>
                  </a:lnTo>
                  <a:lnTo>
                    <a:pt x="871" y="165269"/>
                  </a:lnTo>
                  <a:lnTo>
                    <a:pt x="13953" y="113172"/>
                  </a:lnTo>
                  <a:lnTo>
                    <a:pt x="41541" y="67082"/>
                  </a:lnTo>
                  <a:lnTo>
                    <a:pt x="81457" y="30867"/>
                  </a:lnTo>
                  <a:lnTo>
                    <a:pt x="130190" y="7849"/>
                  </a:lnTo>
                  <a:lnTo>
                    <a:pt x="183329" y="0"/>
                  </a:lnTo>
                  <a:lnTo>
                    <a:pt x="201389" y="872"/>
                  </a:lnTo>
                  <a:lnTo>
                    <a:pt x="253486" y="13954"/>
                  </a:lnTo>
                  <a:lnTo>
                    <a:pt x="299575" y="41542"/>
                  </a:lnTo>
                  <a:lnTo>
                    <a:pt x="335790" y="81457"/>
                  </a:lnTo>
                  <a:lnTo>
                    <a:pt x="358808" y="130191"/>
                  </a:lnTo>
                  <a:lnTo>
                    <a:pt x="366659" y="183329"/>
                  </a:lnTo>
                  <a:lnTo>
                    <a:pt x="365786" y="201389"/>
                  </a:lnTo>
                  <a:lnTo>
                    <a:pt x="352702" y="253486"/>
                  </a:lnTo>
                  <a:lnTo>
                    <a:pt x="325115" y="299576"/>
                  </a:lnTo>
                  <a:lnTo>
                    <a:pt x="285200" y="335791"/>
                  </a:lnTo>
                  <a:lnTo>
                    <a:pt x="236467" y="358809"/>
                  </a:lnTo>
                  <a:lnTo>
                    <a:pt x="183329" y="366659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743977" y="5206565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183329" y="366659"/>
                  </a:moveTo>
                  <a:lnTo>
                    <a:pt x="130190" y="358809"/>
                  </a:lnTo>
                  <a:lnTo>
                    <a:pt x="81423" y="335766"/>
                  </a:lnTo>
                  <a:lnTo>
                    <a:pt x="41541" y="299576"/>
                  </a:lnTo>
                  <a:lnTo>
                    <a:pt x="13953" y="253486"/>
                  </a:lnTo>
                  <a:lnTo>
                    <a:pt x="871" y="201389"/>
                  </a:lnTo>
                  <a:lnTo>
                    <a:pt x="0" y="183329"/>
                  </a:lnTo>
                  <a:lnTo>
                    <a:pt x="780" y="167156"/>
                  </a:lnTo>
                  <a:lnTo>
                    <a:pt x="871" y="165269"/>
                  </a:lnTo>
                  <a:lnTo>
                    <a:pt x="13953" y="113172"/>
                  </a:lnTo>
                  <a:lnTo>
                    <a:pt x="41541" y="67082"/>
                  </a:lnTo>
                  <a:lnTo>
                    <a:pt x="81457" y="30867"/>
                  </a:lnTo>
                  <a:lnTo>
                    <a:pt x="130190" y="7849"/>
                  </a:lnTo>
                  <a:lnTo>
                    <a:pt x="183329" y="0"/>
                  </a:lnTo>
                  <a:lnTo>
                    <a:pt x="201389" y="872"/>
                  </a:lnTo>
                  <a:lnTo>
                    <a:pt x="219101" y="3488"/>
                  </a:lnTo>
                  <a:lnTo>
                    <a:pt x="236467" y="7849"/>
                  </a:lnTo>
                  <a:lnTo>
                    <a:pt x="253486" y="13954"/>
                  </a:lnTo>
                  <a:lnTo>
                    <a:pt x="262763" y="18332"/>
                  </a:lnTo>
                  <a:lnTo>
                    <a:pt x="183329" y="18332"/>
                  </a:lnTo>
                  <a:lnTo>
                    <a:pt x="175223" y="18531"/>
                  </a:lnTo>
                  <a:lnTo>
                    <a:pt x="135430" y="25435"/>
                  </a:lnTo>
                  <a:lnTo>
                    <a:pt x="98509" y="41800"/>
                  </a:lnTo>
                  <a:lnTo>
                    <a:pt x="66658" y="66659"/>
                  </a:lnTo>
                  <a:lnTo>
                    <a:pt x="41799" y="98511"/>
                  </a:lnTo>
                  <a:lnTo>
                    <a:pt x="25434" y="135432"/>
                  </a:lnTo>
                  <a:lnTo>
                    <a:pt x="18530" y="175223"/>
                  </a:lnTo>
                  <a:lnTo>
                    <a:pt x="18332" y="183329"/>
                  </a:lnTo>
                  <a:lnTo>
                    <a:pt x="18530" y="191435"/>
                  </a:lnTo>
                  <a:lnTo>
                    <a:pt x="25434" y="231225"/>
                  </a:lnTo>
                  <a:lnTo>
                    <a:pt x="41799" y="268146"/>
                  </a:lnTo>
                  <a:lnTo>
                    <a:pt x="66658" y="299999"/>
                  </a:lnTo>
                  <a:lnTo>
                    <a:pt x="98509" y="324857"/>
                  </a:lnTo>
                  <a:lnTo>
                    <a:pt x="135430" y="341223"/>
                  </a:lnTo>
                  <a:lnTo>
                    <a:pt x="175223" y="348128"/>
                  </a:lnTo>
                  <a:lnTo>
                    <a:pt x="183329" y="348326"/>
                  </a:lnTo>
                  <a:lnTo>
                    <a:pt x="262761" y="348326"/>
                  </a:lnTo>
                  <a:lnTo>
                    <a:pt x="253486" y="352703"/>
                  </a:lnTo>
                  <a:lnTo>
                    <a:pt x="236467" y="358809"/>
                  </a:lnTo>
                  <a:lnTo>
                    <a:pt x="219101" y="363170"/>
                  </a:lnTo>
                  <a:lnTo>
                    <a:pt x="201389" y="365787"/>
                  </a:lnTo>
                  <a:lnTo>
                    <a:pt x="183329" y="366659"/>
                  </a:lnTo>
                  <a:close/>
                </a:path>
                <a:path w="367029" h="367029">
                  <a:moveTo>
                    <a:pt x="262761" y="348326"/>
                  </a:moveTo>
                  <a:lnTo>
                    <a:pt x="183329" y="348326"/>
                  </a:lnTo>
                  <a:lnTo>
                    <a:pt x="191435" y="348128"/>
                  </a:lnTo>
                  <a:lnTo>
                    <a:pt x="199502" y="347533"/>
                  </a:lnTo>
                  <a:lnTo>
                    <a:pt x="238905" y="338685"/>
                  </a:lnTo>
                  <a:lnTo>
                    <a:pt x="274995" y="320518"/>
                  </a:lnTo>
                  <a:lnTo>
                    <a:pt x="305590" y="294127"/>
                  </a:lnTo>
                  <a:lnTo>
                    <a:pt x="328844" y="261109"/>
                  </a:lnTo>
                  <a:lnTo>
                    <a:pt x="343378" y="223430"/>
                  </a:lnTo>
                  <a:lnTo>
                    <a:pt x="348326" y="183329"/>
                  </a:lnTo>
                  <a:lnTo>
                    <a:pt x="348127" y="175223"/>
                  </a:lnTo>
                  <a:lnTo>
                    <a:pt x="341221" y="135432"/>
                  </a:lnTo>
                  <a:lnTo>
                    <a:pt x="324856" y="98511"/>
                  </a:lnTo>
                  <a:lnTo>
                    <a:pt x="299998" y="66659"/>
                  </a:lnTo>
                  <a:lnTo>
                    <a:pt x="268145" y="41800"/>
                  </a:lnTo>
                  <a:lnTo>
                    <a:pt x="231225" y="25435"/>
                  </a:lnTo>
                  <a:lnTo>
                    <a:pt x="191435" y="18531"/>
                  </a:lnTo>
                  <a:lnTo>
                    <a:pt x="183329" y="18332"/>
                  </a:lnTo>
                  <a:lnTo>
                    <a:pt x="262763" y="18332"/>
                  </a:lnTo>
                  <a:lnTo>
                    <a:pt x="299575" y="41542"/>
                  </a:lnTo>
                  <a:lnTo>
                    <a:pt x="335790" y="81457"/>
                  </a:lnTo>
                  <a:lnTo>
                    <a:pt x="358808" y="130191"/>
                  </a:lnTo>
                  <a:lnTo>
                    <a:pt x="366659" y="183329"/>
                  </a:lnTo>
                  <a:lnTo>
                    <a:pt x="365878" y="199502"/>
                  </a:lnTo>
                  <a:lnTo>
                    <a:pt x="352702" y="253486"/>
                  </a:lnTo>
                  <a:lnTo>
                    <a:pt x="325115" y="299576"/>
                  </a:lnTo>
                  <a:lnTo>
                    <a:pt x="285234" y="335766"/>
                  </a:lnTo>
                  <a:lnTo>
                    <a:pt x="269837" y="344986"/>
                  </a:lnTo>
                  <a:lnTo>
                    <a:pt x="262761" y="348326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863141" y="5325729"/>
              <a:ext cx="128330" cy="128330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04795" y="5334896"/>
              <a:ext cx="119164" cy="109997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0999785" y="5206565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183329" y="366659"/>
                  </a:moveTo>
                  <a:lnTo>
                    <a:pt x="130190" y="358809"/>
                  </a:lnTo>
                  <a:lnTo>
                    <a:pt x="81457" y="335791"/>
                  </a:lnTo>
                  <a:lnTo>
                    <a:pt x="41541" y="299576"/>
                  </a:lnTo>
                  <a:lnTo>
                    <a:pt x="13954" y="253486"/>
                  </a:lnTo>
                  <a:lnTo>
                    <a:pt x="871" y="201389"/>
                  </a:lnTo>
                  <a:lnTo>
                    <a:pt x="0" y="183329"/>
                  </a:lnTo>
                  <a:lnTo>
                    <a:pt x="871" y="165269"/>
                  </a:lnTo>
                  <a:lnTo>
                    <a:pt x="13953" y="113172"/>
                  </a:lnTo>
                  <a:lnTo>
                    <a:pt x="41541" y="67082"/>
                  </a:lnTo>
                  <a:lnTo>
                    <a:pt x="81457" y="30867"/>
                  </a:lnTo>
                  <a:lnTo>
                    <a:pt x="130190" y="7849"/>
                  </a:lnTo>
                  <a:lnTo>
                    <a:pt x="183329" y="0"/>
                  </a:lnTo>
                  <a:lnTo>
                    <a:pt x="201389" y="872"/>
                  </a:lnTo>
                  <a:lnTo>
                    <a:pt x="253486" y="13954"/>
                  </a:lnTo>
                  <a:lnTo>
                    <a:pt x="299575" y="41542"/>
                  </a:lnTo>
                  <a:lnTo>
                    <a:pt x="335790" y="81457"/>
                  </a:lnTo>
                  <a:lnTo>
                    <a:pt x="358808" y="130191"/>
                  </a:lnTo>
                  <a:lnTo>
                    <a:pt x="366659" y="183329"/>
                  </a:lnTo>
                  <a:lnTo>
                    <a:pt x="365786" y="201389"/>
                  </a:lnTo>
                  <a:lnTo>
                    <a:pt x="352703" y="253486"/>
                  </a:lnTo>
                  <a:lnTo>
                    <a:pt x="325116" y="299576"/>
                  </a:lnTo>
                  <a:lnTo>
                    <a:pt x="285200" y="335791"/>
                  </a:lnTo>
                  <a:lnTo>
                    <a:pt x="236467" y="358809"/>
                  </a:lnTo>
                  <a:lnTo>
                    <a:pt x="183329" y="366659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0999786" y="5206565"/>
              <a:ext cx="367030" cy="367030"/>
            </a:xfrm>
            <a:custGeom>
              <a:avLst/>
              <a:gdLst/>
              <a:ahLst/>
              <a:cxnLst/>
              <a:rect l="l" t="t" r="r" b="b"/>
              <a:pathLst>
                <a:path w="367029" h="367029">
                  <a:moveTo>
                    <a:pt x="183329" y="366659"/>
                  </a:moveTo>
                  <a:lnTo>
                    <a:pt x="130190" y="358809"/>
                  </a:lnTo>
                  <a:lnTo>
                    <a:pt x="81423" y="335766"/>
                  </a:lnTo>
                  <a:lnTo>
                    <a:pt x="41541" y="299576"/>
                  </a:lnTo>
                  <a:lnTo>
                    <a:pt x="13954" y="253486"/>
                  </a:lnTo>
                  <a:lnTo>
                    <a:pt x="871" y="201389"/>
                  </a:lnTo>
                  <a:lnTo>
                    <a:pt x="0" y="183329"/>
                  </a:lnTo>
                  <a:lnTo>
                    <a:pt x="780" y="167156"/>
                  </a:lnTo>
                  <a:lnTo>
                    <a:pt x="13953" y="113172"/>
                  </a:lnTo>
                  <a:lnTo>
                    <a:pt x="41541" y="67082"/>
                  </a:lnTo>
                  <a:lnTo>
                    <a:pt x="81457" y="30867"/>
                  </a:lnTo>
                  <a:lnTo>
                    <a:pt x="130190" y="7849"/>
                  </a:lnTo>
                  <a:lnTo>
                    <a:pt x="183329" y="0"/>
                  </a:lnTo>
                  <a:lnTo>
                    <a:pt x="201389" y="872"/>
                  </a:lnTo>
                  <a:lnTo>
                    <a:pt x="219101" y="3488"/>
                  </a:lnTo>
                  <a:lnTo>
                    <a:pt x="236467" y="7849"/>
                  </a:lnTo>
                  <a:lnTo>
                    <a:pt x="253486" y="13954"/>
                  </a:lnTo>
                  <a:lnTo>
                    <a:pt x="262763" y="18332"/>
                  </a:lnTo>
                  <a:lnTo>
                    <a:pt x="183329" y="18332"/>
                  </a:lnTo>
                  <a:lnTo>
                    <a:pt x="175223" y="18531"/>
                  </a:lnTo>
                  <a:lnTo>
                    <a:pt x="135431" y="25435"/>
                  </a:lnTo>
                  <a:lnTo>
                    <a:pt x="98511" y="41800"/>
                  </a:lnTo>
                  <a:lnTo>
                    <a:pt x="66658" y="66659"/>
                  </a:lnTo>
                  <a:lnTo>
                    <a:pt x="41800" y="98511"/>
                  </a:lnTo>
                  <a:lnTo>
                    <a:pt x="25434" y="135432"/>
                  </a:lnTo>
                  <a:lnTo>
                    <a:pt x="18530" y="175223"/>
                  </a:lnTo>
                  <a:lnTo>
                    <a:pt x="18332" y="183329"/>
                  </a:lnTo>
                  <a:lnTo>
                    <a:pt x="18530" y="191435"/>
                  </a:lnTo>
                  <a:lnTo>
                    <a:pt x="25434" y="231225"/>
                  </a:lnTo>
                  <a:lnTo>
                    <a:pt x="41800" y="268146"/>
                  </a:lnTo>
                  <a:lnTo>
                    <a:pt x="66658" y="299999"/>
                  </a:lnTo>
                  <a:lnTo>
                    <a:pt x="98511" y="324857"/>
                  </a:lnTo>
                  <a:lnTo>
                    <a:pt x="135431" y="341223"/>
                  </a:lnTo>
                  <a:lnTo>
                    <a:pt x="175223" y="348128"/>
                  </a:lnTo>
                  <a:lnTo>
                    <a:pt x="183329" y="348326"/>
                  </a:lnTo>
                  <a:lnTo>
                    <a:pt x="262761" y="348326"/>
                  </a:lnTo>
                  <a:lnTo>
                    <a:pt x="253486" y="352703"/>
                  </a:lnTo>
                  <a:lnTo>
                    <a:pt x="236467" y="358809"/>
                  </a:lnTo>
                  <a:lnTo>
                    <a:pt x="219101" y="363170"/>
                  </a:lnTo>
                  <a:lnTo>
                    <a:pt x="201389" y="365787"/>
                  </a:lnTo>
                  <a:lnTo>
                    <a:pt x="183329" y="366659"/>
                  </a:lnTo>
                  <a:close/>
                </a:path>
                <a:path w="367029" h="367029">
                  <a:moveTo>
                    <a:pt x="262761" y="348326"/>
                  </a:moveTo>
                  <a:lnTo>
                    <a:pt x="183329" y="348326"/>
                  </a:lnTo>
                  <a:lnTo>
                    <a:pt x="191435" y="348128"/>
                  </a:lnTo>
                  <a:lnTo>
                    <a:pt x="199502" y="347533"/>
                  </a:lnTo>
                  <a:lnTo>
                    <a:pt x="238905" y="338685"/>
                  </a:lnTo>
                  <a:lnTo>
                    <a:pt x="274995" y="320518"/>
                  </a:lnTo>
                  <a:lnTo>
                    <a:pt x="305591" y="294127"/>
                  </a:lnTo>
                  <a:lnTo>
                    <a:pt x="328844" y="261109"/>
                  </a:lnTo>
                  <a:lnTo>
                    <a:pt x="343378" y="223430"/>
                  </a:lnTo>
                  <a:lnTo>
                    <a:pt x="348326" y="183329"/>
                  </a:lnTo>
                  <a:lnTo>
                    <a:pt x="348127" y="175223"/>
                  </a:lnTo>
                  <a:lnTo>
                    <a:pt x="341221" y="135432"/>
                  </a:lnTo>
                  <a:lnTo>
                    <a:pt x="324856" y="98511"/>
                  </a:lnTo>
                  <a:lnTo>
                    <a:pt x="299999" y="66659"/>
                  </a:lnTo>
                  <a:lnTo>
                    <a:pt x="268145" y="41800"/>
                  </a:lnTo>
                  <a:lnTo>
                    <a:pt x="231225" y="25435"/>
                  </a:lnTo>
                  <a:lnTo>
                    <a:pt x="191435" y="18531"/>
                  </a:lnTo>
                  <a:lnTo>
                    <a:pt x="183329" y="18332"/>
                  </a:lnTo>
                  <a:lnTo>
                    <a:pt x="262763" y="18332"/>
                  </a:lnTo>
                  <a:lnTo>
                    <a:pt x="299575" y="41542"/>
                  </a:lnTo>
                  <a:lnTo>
                    <a:pt x="335790" y="81457"/>
                  </a:lnTo>
                  <a:lnTo>
                    <a:pt x="358808" y="130191"/>
                  </a:lnTo>
                  <a:lnTo>
                    <a:pt x="366659" y="183329"/>
                  </a:lnTo>
                  <a:lnTo>
                    <a:pt x="365878" y="199502"/>
                  </a:lnTo>
                  <a:lnTo>
                    <a:pt x="352703" y="253486"/>
                  </a:lnTo>
                  <a:lnTo>
                    <a:pt x="325116" y="299576"/>
                  </a:lnTo>
                  <a:lnTo>
                    <a:pt x="285234" y="335766"/>
                  </a:lnTo>
                  <a:lnTo>
                    <a:pt x="269837" y="344986"/>
                  </a:lnTo>
                  <a:lnTo>
                    <a:pt x="262761" y="348326"/>
                  </a:lnTo>
                  <a:close/>
                </a:path>
              </a:pathLst>
            </a:custGeom>
            <a:solidFill>
              <a:srgbClr val="FFFFFF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091450" y="5316563"/>
              <a:ext cx="183329" cy="14666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366659" y="1503303"/>
              <a:ext cx="2621915" cy="1320165"/>
            </a:xfrm>
            <a:custGeom>
              <a:avLst/>
              <a:gdLst/>
              <a:ahLst/>
              <a:cxnLst/>
              <a:rect l="l" t="t" r="r" b="b"/>
              <a:pathLst>
                <a:path w="2621915" h="1320164">
                  <a:moveTo>
                    <a:pt x="2535969" y="1319974"/>
                  </a:moveTo>
                  <a:lnTo>
                    <a:pt x="85646" y="1319974"/>
                  </a:lnTo>
                  <a:lnTo>
                    <a:pt x="79685" y="1319387"/>
                  </a:lnTo>
                  <a:lnTo>
                    <a:pt x="35734" y="1301181"/>
                  </a:lnTo>
                  <a:lnTo>
                    <a:pt x="9280" y="1268948"/>
                  </a:lnTo>
                  <a:lnTo>
                    <a:pt x="0" y="1234328"/>
                  </a:lnTo>
                  <a:lnTo>
                    <a:pt x="0" y="1228309"/>
                  </a:lnTo>
                  <a:lnTo>
                    <a:pt x="0" y="85645"/>
                  </a:lnTo>
                  <a:lnTo>
                    <a:pt x="12104" y="45742"/>
                  </a:lnTo>
                  <a:lnTo>
                    <a:pt x="45743" y="12104"/>
                  </a:lnTo>
                  <a:lnTo>
                    <a:pt x="85646" y="0"/>
                  </a:lnTo>
                  <a:lnTo>
                    <a:pt x="2535969" y="0"/>
                  </a:lnTo>
                  <a:lnTo>
                    <a:pt x="2575871" y="12104"/>
                  </a:lnTo>
                  <a:lnTo>
                    <a:pt x="2609510" y="45742"/>
                  </a:lnTo>
                  <a:lnTo>
                    <a:pt x="2621615" y="85645"/>
                  </a:lnTo>
                  <a:lnTo>
                    <a:pt x="2621615" y="1234328"/>
                  </a:lnTo>
                  <a:lnTo>
                    <a:pt x="2609510" y="1274231"/>
                  </a:lnTo>
                  <a:lnTo>
                    <a:pt x="2575871" y="1307869"/>
                  </a:lnTo>
                  <a:lnTo>
                    <a:pt x="2541930" y="1319387"/>
                  </a:lnTo>
                  <a:lnTo>
                    <a:pt x="2535969" y="131997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39970" y="1649967"/>
              <a:ext cx="274994" cy="329993"/>
            </a:xfrm>
            <a:prstGeom prst="rect">
              <a:avLst/>
            </a:prstGeom>
          </p:spPr>
        </p:pic>
      </p:grpSp>
      <p:sp>
        <p:nvSpPr>
          <p:cNvPr id="58" name="object 58"/>
          <p:cNvSpPr txBox="1"/>
          <p:nvPr/>
        </p:nvSpPr>
        <p:spPr>
          <a:xfrm>
            <a:off x="6024721" y="5619190"/>
            <a:ext cx="270510" cy="2956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5715">
              <a:lnSpc>
                <a:spcPct val="113199"/>
              </a:lnSpc>
              <a:spcBef>
                <a:spcPts val="95"/>
              </a:spcBef>
            </a:pPr>
            <a:r>
              <a:rPr sz="850" spc="-20" dirty="0">
                <a:solidFill>
                  <a:schemeClr val="tx1"/>
                </a:solidFill>
                <a:latin typeface="Arial"/>
                <a:cs typeface="Arial"/>
              </a:rPr>
              <a:t>Data </a:t>
            </a:r>
            <a:r>
              <a:rPr sz="850" spc="-10" dirty="0">
                <a:solidFill>
                  <a:schemeClr val="tx1"/>
                </a:solidFill>
                <a:latin typeface="Arial"/>
                <a:cs typeface="Arial"/>
              </a:rPr>
              <a:t>Input</a:t>
            </a:r>
            <a:endParaRPr sz="8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219659" y="5633856"/>
            <a:ext cx="500380" cy="14555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chemeClr val="tx1"/>
                </a:solidFill>
                <a:latin typeface="Arial"/>
                <a:cs typeface="Arial"/>
              </a:rPr>
              <a:t>Validation</a:t>
            </a:r>
            <a:endParaRPr sz="8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475467" y="5633856"/>
            <a:ext cx="569595" cy="14555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chemeClr val="tx1"/>
                </a:solidFill>
                <a:latin typeface="Arial"/>
                <a:cs typeface="Arial"/>
              </a:rPr>
              <a:t>Processing</a:t>
            </a:r>
            <a:endParaRPr sz="8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731276" y="5633856"/>
            <a:ext cx="563880" cy="14555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chemeClr val="tx1"/>
                </a:solidFill>
                <a:latin typeface="Arial"/>
                <a:cs typeface="Arial"/>
              </a:rPr>
              <a:t>Verification</a:t>
            </a:r>
            <a:endParaRPr sz="8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87085" y="5633856"/>
            <a:ext cx="527050" cy="14555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-10" dirty="0">
                <a:solidFill>
                  <a:schemeClr val="tx1"/>
                </a:solidFill>
                <a:latin typeface="Arial"/>
                <a:cs typeface="Arial"/>
              </a:rPr>
              <a:t>Recording</a:t>
            </a:r>
            <a:endParaRPr sz="85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8118" y="1995284"/>
            <a:ext cx="1858645" cy="6743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600"/>
              </a:spcBef>
            </a:pPr>
            <a:r>
              <a:rPr sz="1300" spc="-10" dirty="0">
                <a:solidFill>
                  <a:schemeClr val="tx1"/>
                </a:solidFill>
                <a:latin typeface="Arial"/>
                <a:cs typeface="Arial"/>
              </a:rPr>
              <a:t>Multi-</a:t>
            </a:r>
            <a:r>
              <a:rPr sz="1300" dirty="0">
                <a:solidFill>
                  <a:schemeClr val="tx1"/>
                </a:solidFill>
                <a:latin typeface="Arial"/>
                <a:cs typeface="Arial"/>
              </a:rPr>
              <a:t>Layered</a:t>
            </a:r>
            <a:r>
              <a:rPr sz="1300" spc="-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chemeClr val="tx1"/>
                </a:solidFill>
                <a:latin typeface="Arial"/>
                <a:cs typeface="Arial"/>
              </a:rPr>
              <a:t>Validation</a:t>
            </a:r>
            <a:endParaRPr sz="13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80010" marR="5080" indent="-67945">
              <a:lnSpc>
                <a:spcPct val="120300"/>
              </a:lnSpc>
              <a:spcBef>
                <a:spcPts val="155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Cross-references</a:t>
            </a:r>
            <a:r>
              <a:rPr sz="10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new</a:t>
            </a:r>
            <a:r>
              <a:rPr sz="10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odometer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readings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with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previous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entries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134938" y="1503303"/>
            <a:ext cx="2621915" cy="1320165"/>
            <a:chOff x="3134938" y="1503303"/>
            <a:chExt cx="2621915" cy="1320165"/>
          </a:xfrm>
        </p:grpSpPr>
        <p:sp>
          <p:nvSpPr>
            <p:cNvPr id="65" name="object 65"/>
            <p:cNvSpPr/>
            <p:nvPr/>
          </p:nvSpPr>
          <p:spPr>
            <a:xfrm>
              <a:off x="3134938" y="1503303"/>
              <a:ext cx="2621915" cy="1320165"/>
            </a:xfrm>
            <a:custGeom>
              <a:avLst/>
              <a:gdLst/>
              <a:ahLst/>
              <a:cxnLst/>
              <a:rect l="l" t="t" r="r" b="b"/>
              <a:pathLst>
                <a:path w="2621915" h="1320164">
                  <a:moveTo>
                    <a:pt x="2535969" y="1319974"/>
                  </a:moveTo>
                  <a:lnTo>
                    <a:pt x="85645" y="1319974"/>
                  </a:lnTo>
                  <a:lnTo>
                    <a:pt x="79685" y="1319387"/>
                  </a:lnTo>
                  <a:lnTo>
                    <a:pt x="35733" y="1301181"/>
                  </a:lnTo>
                  <a:lnTo>
                    <a:pt x="9280" y="1268948"/>
                  </a:lnTo>
                  <a:lnTo>
                    <a:pt x="0" y="1234328"/>
                  </a:lnTo>
                  <a:lnTo>
                    <a:pt x="0" y="1228309"/>
                  </a:lnTo>
                  <a:lnTo>
                    <a:pt x="0" y="85645"/>
                  </a:lnTo>
                  <a:lnTo>
                    <a:pt x="12104" y="45742"/>
                  </a:lnTo>
                  <a:lnTo>
                    <a:pt x="45742" y="12104"/>
                  </a:lnTo>
                  <a:lnTo>
                    <a:pt x="85645" y="0"/>
                  </a:lnTo>
                  <a:lnTo>
                    <a:pt x="2535969" y="0"/>
                  </a:lnTo>
                  <a:lnTo>
                    <a:pt x="2575871" y="12104"/>
                  </a:lnTo>
                  <a:lnTo>
                    <a:pt x="2609510" y="45742"/>
                  </a:lnTo>
                  <a:lnTo>
                    <a:pt x="2621615" y="85645"/>
                  </a:lnTo>
                  <a:lnTo>
                    <a:pt x="2621615" y="1234328"/>
                  </a:lnTo>
                  <a:lnTo>
                    <a:pt x="2609510" y="1274231"/>
                  </a:lnTo>
                  <a:lnTo>
                    <a:pt x="2575870" y="1307869"/>
                  </a:lnTo>
                  <a:lnTo>
                    <a:pt x="2541929" y="1319387"/>
                  </a:lnTo>
                  <a:lnTo>
                    <a:pt x="2535969" y="1319974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344915" y="1649967"/>
              <a:ext cx="210829" cy="329993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3330776" y="1995284"/>
            <a:ext cx="2230120" cy="6743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300" dirty="0">
                <a:solidFill>
                  <a:schemeClr val="tx1"/>
                </a:solidFill>
                <a:latin typeface="Arial"/>
                <a:cs typeface="Arial"/>
              </a:rPr>
              <a:t>Repair</a:t>
            </a:r>
            <a:r>
              <a:rPr sz="1300" spc="-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chemeClr val="tx1"/>
                </a:solidFill>
                <a:latin typeface="Arial"/>
                <a:cs typeface="Arial"/>
              </a:rPr>
              <a:t>Log</a:t>
            </a:r>
            <a:r>
              <a:rPr sz="1300" spc="-8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chemeClr val="tx1"/>
                </a:solidFill>
                <a:latin typeface="Arial"/>
                <a:cs typeface="Arial"/>
              </a:rPr>
              <a:t>Analysis</a:t>
            </a:r>
            <a:endParaRPr sz="13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 algn="ctr">
              <a:lnSpc>
                <a:spcPct val="120300"/>
              </a:lnSpc>
              <a:spcBef>
                <a:spcPts val="155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Corroborates</a:t>
            </a:r>
            <a:r>
              <a:rPr sz="1000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vehicle</a:t>
            </a:r>
            <a:r>
              <a:rPr sz="1000" spc="4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condition</a:t>
            </a:r>
            <a:r>
              <a:rPr sz="1000" spc="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through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repair</a:t>
            </a:r>
            <a:r>
              <a:rPr sz="10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history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66659" y="2969941"/>
            <a:ext cx="2621915" cy="1320165"/>
            <a:chOff x="366659" y="2969941"/>
            <a:chExt cx="2621915" cy="1320165"/>
          </a:xfrm>
        </p:grpSpPr>
        <p:sp>
          <p:nvSpPr>
            <p:cNvPr id="69" name="object 69"/>
            <p:cNvSpPr/>
            <p:nvPr/>
          </p:nvSpPr>
          <p:spPr>
            <a:xfrm>
              <a:off x="366659" y="2969941"/>
              <a:ext cx="2621915" cy="1320165"/>
            </a:xfrm>
            <a:custGeom>
              <a:avLst/>
              <a:gdLst/>
              <a:ahLst/>
              <a:cxnLst/>
              <a:rect l="l" t="t" r="r" b="b"/>
              <a:pathLst>
                <a:path w="2621915" h="1320164">
                  <a:moveTo>
                    <a:pt x="2535969" y="1319973"/>
                  </a:moveTo>
                  <a:lnTo>
                    <a:pt x="85646" y="1319973"/>
                  </a:lnTo>
                  <a:lnTo>
                    <a:pt x="79685" y="1319386"/>
                  </a:lnTo>
                  <a:lnTo>
                    <a:pt x="35734" y="1301181"/>
                  </a:lnTo>
                  <a:lnTo>
                    <a:pt x="9280" y="1268947"/>
                  </a:lnTo>
                  <a:lnTo>
                    <a:pt x="0" y="1234328"/>
                  </a:lnTo>
                  <a:lnTo>
                    <a:pt x="0" y="1228309"/>
                  </a:lnTo>
                  <a:lnTo>
                    <a:pt x="0" y="85645"/>
                  </a:lnTo>
                  <a:lnTo>
                    <a:pt x="12104" y="45742"/>
                  </a:lnTo>
                  <a:lnTo>
                    <a:pt x="45743" y="12104"/>
                  </a:lnTo>
                  <a:lnTo>
                    <a:pt x="85646" y="0"/>
                  </a:lnTo>
                  <a:lnTo>
                    <a:pt x="2535969" y="0"/>
                  </a:lnTo>
                  <a:lnTo>
                    <a:pt x="2575871" y="12104"/>
                  </a:lnTo>
                  <a:lnTo>
                    <a:pt x="2609510" y="45742"/>
                  </a:lnTo>
                  <a:lnTo>
                    <a:pt x="2621615" y="85645"/>
                  </a:lnTo>
                  <a:lnTo>
                    <a:pt x="2621615" y="1234328"/>
                  </a:lnTo>
                  <a:lnTo>
                    <a:pt x="2609510" y="1274230"/>
                  </a:lnTo>
                  <a:lnTo>
                    <a:pt x="2575871" y="1307869"/>
                  </a:lnTo>
                  <a:lnTo>
                    <a:pt x="2541930" y="1319386"/>
                  </a:lnTo>
                  <a:lnTo>
                    <a:pt x="2535969" y="1319973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576635" y="3116605"/>
              <a:ext cx="210829" cy="329993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501912" y="3461922"/>
            <a:ext cx="2351405" cy="6743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300" spc="-10" dirty="0">
                <a:solidFill>
                  <a:schemeClr val="tx1"/>
                </a:solidFill>
                <a:latin typeface="Arial"/>
                <a:cs typeface="Arial"/>
              </a:rPr>
              <a:t>Multimodal</a:t>
            </a:r>
            <a:r>
              <a:rPr sz="1300" spc="-4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chemeClr val="tx1"/>
                </a:solidFill>
                <a:latin typeface="Arial"/>
                <a:cs typeface="Arial"/>
              </a:rPr>
              <a:t>Analysis</a:t>
            </a:r>
            <a:endParaRPr sz="13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 algn="ctr">
              <a:lnSpc>
                <a:spcPct val="120300"/>
              </a:lnSpc>
              <a:spcBef>
                <a:spcPts val="155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Analyzes</a:t>
            </a:r>
            <a:r>
              <a:rPr sz="10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sound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and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visual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data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for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signs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of</a:t>
            </a:r>
            <a:r>
              <a:rPr sz="1000" spc="1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tampering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3134938" y="2969941"/>
            <a:ext cx="2621915" cy="1320165"/>
            <a:chOff x="3134938" y="2969941"/>
            <a:chExt cx="2621915" cy="1320165"/>
          </a:xfrm>
        </p:grpSpPr>
        <p:sp>
          <p:nvSpPr>
            <p:cNvPr id="73" name="object 73"/>
            <p:cNvSpPr/>
            <p:nvPr/>
          </p:nvSpPr>
          <p:spPr>
            <a:xfrm>
              <a:off x="3134938" y="2969941"/>
              <a:ext cx="2621915" cy="1320165"/>
            </a:xfrm>
            <a:custGeom>
              <a:avLst/>
              <a:gdLst/>
              <a:ahLst/>
              <a:cxnLst/>
              <a:rect l="l" t="t" r="r" b="b"/>
              <a:pathLst>
                <a:path w="2621915" h="1320164">
                  <a:moveTo>
                    <a:pt x="2535969" y="1319973"/>
                  </a:moveTo>
                  <a:lnTo>
                    <a:pt x="85645" y="1319973"/>
                  </a:lnTo>
                  <a:lnTo>
                    <a:pt x="79685" y="1319386"/>
                  </a:lnTo>
                  <a:lnTo>
                    <a:pt x="35733" y="1301181"/>
                  </a:lnTo>
                  <a:lnTo>
                    <a:pt x="9280" y="1268947"/>
                  </a:lnTo>
                  <a:lnTo>
                    <a:pt x="0" y="1234328"/>
                  </a:lnTo>
                  <a:lnTo>
                    <a:pt x="0" y="1228309"/>
                  </a:lnTo>
                  <a:lnTo>
                    <a:pt x="0" y="85645"/>
                  </a:lnTo>
                  <a:lnTo>
                    <a:pt x="12104" y="45742"/>
                  </a:lnTo>
                  <a:lnTo>
                    <a:pt x="45742" y="12104"/>
                  </a:lnTo>
                  <a:lnTo>
                    <a:pt x="85645" y="0"/>
                  </a:lnTo>
                  <a:lnTo>
                    <a:pt x="2535969" y="0"/>
                  </a:lnTo>
                  <a:lnTo>
                    <a:pt x="2575871" y="12104"/>
                  </a:lnTo>
                  <a:lnTo>
                    <a:pt x="2609510" y="45742"/>
                  </a:lnTo>
                  <a:lnTo>
                    <a:pt x="2621615" y="85645"/>
                  </a:lnTo>
                  <a:lnTo>
                    <a:pt x="2621615" y="1234328"/>
                  </a:lnTo>
                  <a:lnTo>
                    <a:pt x="2609510" y="1274230"/>
                  </a:lnTo>
                  <a:lnTo>
                    <a:pt x="2575870" y="1307869"/>
                  </a:lnTo>
                  <a:lnTo>
                    <a:pt x="2541929" y="1319386"/>
                  </a:lnTo>
                  <a:lnTo>
                    <a:pt x="2535969" y="1319973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71583" y="3116605"/>
              <a:ext cx="348326" cy="329993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3313159" y="3461922"/>
            <a:ext cx="2265680" cy="67437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sz="1300" dirty="0">
                <a:solidFill>
                  <a:schemeClr val="tx1"/>
                </a:solidFill>
                <a:latin typeface="Arial"/>
                <a:cs typeface="Arial"/>
              </a:rPr>
              <a:t>Blockchain</a:t>
            </a:r>
            <a:r>
              <a:rPr sz="1300" spc="-7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chemeClr val="tx1"/>
                </a:solidFill>
                <a:latin typeface="Arial"/>
                <a:cs typeface="Arial"/>
              </a:rPr>
              <a:t>Recording</a:t>
            </a:r>
            <a:endParaRPr sz="1300" dirty="0">
              <a:solidFill>
                <a:schemeClr val="tx1"/>
              </a:solidFill>
              <a:latin typeface="Arial"/>
              <a:cs typeface="Arial"/>
            </a:endParaRPr>
          </a:p>
          <a:p>
            <a:pPr marL="12700" marR="5080" algn="ctr">
              <a:lnSpc>
                <a:spcPct val="120300"/>
              </a:lnSpc>
              <a:spcBef>
                <a:spcPts val="155"/>
              </a:spcBef>
            </a:pP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Records</a:t>
            </a:r>
            <a:r>
              <a:rPr sz="1000" spc="25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validated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events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chemeClr val="tx1"/>
                </a:solidFill>
                <a:latin typeface="Arial"/>
                <a:cs typeface="Arial"/>
              </a:rPr>
              <a:t>as</a:t>
            </a:r>
            <a:r>
              <a:rPr sz="1000" spc="30" dirty="0">
                <a:solidFill>
                  <a:schemeClr val="tx1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chemeClr val="tx1"/>
                </a:solidFill>
                <a:latin typeface="Arial"/>
                <a:cs typeface="Arial"/>
              </a:rPr>
              <a:t>immutable transactions</a:t>
            </a:r>
            <a:endParaRPr sz="100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grpSp>
        <p:nvGrpSpPr>
          <p:cNvPr id="76" name="object 76"/>
          <p:cNvGrpSpPr/>
          <p:nvPr/>
        </p:nvGrpSpPr>
        <p:grpSpPr>
          <a:xfrm>
            <a:off x="549989" y="5609890"/>
            <a:ext cx="5060315" cy="183515"/>
            <a:chOff x="549989" y="5609890"/>
            <a:chExt cx="5060315" cy="183515"/>
          </a:xfrm>
        </p:grpSpPr>
        <p:sp>
          <p:nvSpPr>
            <p:cNvPr id="77" name="object 77"/>
            <p:cNvSpPr/>
            <p:nvPr/>
          </p:nvSpPr>
          <p:spPr>
            <a:xfrm>
              <a:off x="549989" y="5609890"/>
              <a:ext cx="5060315" cy="183515"/>
            </a:xfrm>
            <a:custGeom>
              <a:avLst/>
              <a:gdLst/>
              <a:ahLst/>
              <a:cxnLst/>
              <a:rect l="l" t="t" r="r" b="b"/>
              <a:pathLst>
                <a:path w="5060315" h="183514">
                  <a:moveTo>
                    <a:pt x="4974254" y="183329"/>
                  </a:moveTo>
                  <a:lnTo>
                    <a:pt x="85646" y="183329"/>
                  </a:lnTo>
                  <a:lnTo>
                    <a:pt x="79685" y="182742"/>
                  </a:lnTo>
                  <a:lnTo>
                    <a:pt x="35734" y="164536"/>
                  </a:lnTo>
                  <a:lnTo>
                    <a:pt x="9280" y="132303"/>
                  </a:lnTo>
                  <a:lnTo>
                    <a:pt x="0" y="97683"/>
                  </a:lnTo>
                  <a:lnTo>
                    <a:pt x="0" y="91664"/>
                  </a:lnTo>
                  <a:lnTo>
                    <a:pt x="0" y="85645"/>
                  </a:lnTo>
                  <a:lnTo>
                    <a:pt x="12104" y="45741"/>
                  </a:lnTo>
                  <a:lnTo>
                    <a:pt x="45743" y="12103"/>
                  </a:lnTo>
                  <a:lnTo>
                    <a:pt x="85646" y="0"/>
                  </a:lnTo>
                  <a:lnTo>
                    <a:pt x="4974254" y="0"/>
                  </a:lnTo>
                  <a:lnTo>
                    <a:pt x="5014157" y="12103"/>
                  </a:lnTo>
                  <a:lnTo>
                    <a:pt x="5047796" y="45741"/>
                  </a:lnTo>
                  <a:lnTo>
                    <a:pt x="5059900" y="85645"/>
                  </a:lnTo>
                  <a:lnTo>
                    <a:pt x="5059900" y="97683"/>
                  </a:lnTo>
                  <a:lnTo>
                    <a:pt x="5047796" y="137585"/>
                  </a:lnTo>
                  <a:lnTo>
                    <a:pt x="5014156" y="171224"/>
                  </a:lnTo>
                  <a:lnTo>
                    <a:pt x="4980215" y="182742"/>
                  </a:lnTo>
                  <a:lnTo>
                    <a:pt x="4974254" y="183329"/>
                  </a:lnTo>
                  <a:close/>
                </a:path>
              </a:pathLst>
            </a:custGeom>
            <a:solidFill>
              <a:srgbClr val="FFFFFF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9989" y="5609890"/>
              <a:ext cx="4803239" cy="183329"/>
            </a:xfrm>
            <a:prstGeom prst="rect">
              <a:avLst/>
            </a:prstGeom>
          </p:spPr>
        </p:pic>
      </p:grpSp>
      <p:sp>
        <p:nvSpPr>
          <p:cNvPr id="79" name="Footer Placeholder 78">
            <a:extLst>
              <a:ext uri="{FF2B5EF4-FFF2-40B4-BE49-F238E27FC236}">
                <a16:creationId xmlns:a16="http://schemas.microsoft.com/office/drawing/2014/main" id="{39D8324A-0065-9985-9CC1-FB671F45EB7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2577095" y="6509810"/>
            <a:ext cx="9614905" cy="1846659"/>
          </a:xfrm>
        </p:spPr>
        <p:txBody>
          <a:bodyPr/>
          <a:lstStyle/>
          <a:p>
            <a:r>
              <a:rPr lang="en-GB" sz="2000" dirty="0"/>
              <a:t>IT22552556  |  Deshan P.H.P  |  25-26J-396		 </a:t>
            </a:r>
            <a:r>
              <a:rPr lang="en-GB" dirty="0"/>
              <a:t>08/09/2025</a:t>
            </a:r>
            <a:r>
              <a:rPr lang="en-GB" sz="2000" dirty="0"/>
              <a:t> 	</a:t>
            </a:r>
          </a:p>
          <a:p>
            <a:r>
              <a:rPr lang="en-GB" sz="2000" dirty="0"/>
              <a:t>
</a:t>
            </a:r>
          </a:p>
          <a:p>
            <a:r>
              <a:rPr lang="en-GB" sz="2000" dirty="0"/>
              <a:t>
</a:t>
            </a:r>
            <a:endParaRPr lang="en-LK" sz="2000" dirty="0"/>
          </a:p>
        </p:txBody>
      </p:sp>
      <p:pic>
        <p:nvPicPr>
          <p:cNvPr id="81" name="Picture 80" descr="A close up of a sign&#10;&#10;AI-generated content may be incorrect.">
            <a:extLst>
              <a:ext uri="{FF2B5EF4-FFF2-40B4-BE49-F238E27FC236}">
                <a16:creationId xmlns:a16="http://schemas.microsoft.com/office/drawing/2014/main" id="{D99910FF-E7B6-86C7-764D-FD2BC96083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4456"/>
            <a:ext cx="2743200" cy="49149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020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Implementation</a:t>
            </a:r>
            <a:r>
              <a:rPr spc="-150" dirty="0"/>
              <a:t> </a:t>
            </a:r>
            <a:r>
              <a:rPr spc="-225" dirty="0"/>
              <a:t>Details</a:t>
            </a:r>
            <a:r>
              <a:rPr spc="-90" dirty="0"/>
              <a:t> </a:t>
            </a:r>
            <a:r>
              <a:rPr spc="60" dirty="0"/>
              <a:t>-</a:t>
            </a:r>
            <a:r>
              <a:rPr spc="-150" dirty="0"/>
              <a:t> </a:t>
            </a:r>
            <a:r>
              <a:rPr spc="-190" dirty="0"/>
              <a:t>Mileage</a:t>
            </a:r>
            <a:r>
              <a:rPr spc="-165" dirty="0"/>
              <a:t> </a:t>
            </a:r>
            <a:r>
              <a:rPr spc="-190" dirty="0"/>
              <a:t>Integrity</a:t>
            </a:r>
            <a:r>
              <a:rPr spc="-140" dirty="0"/>
              <a:t> </a:t>
            </a:r>
            <a:r>
              <a:rPr spc="-155" dirty="0"/>
              <a:t>Platform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73662" y="1063786"/>
            <a:ext cx="1841500" cy="3340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00" b="1" spc="-190" dirty="0">
                <a:solidFill>
                  <a:srgbClr val="1F2937"/>
                </a:solidFill>
                <a:latin typeface="Arial"/>
                <a:cs typeface="Arial"/>
              </a:rPr>
              <a:t>System</a:t>
            </a:r>
            <a:r>
              <a:rPr sz="2000" b="1" spc="-4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2000" b="1" spc="-145" dirty="0">
                <a:solidFill>
                  <a:srgbClr val="1F2937"/>
                </a:solidFill>
                <a:latin typeface="Arial"/>
                <a:cs typeface="Arial"/>
              </a:rPr>
              <a:t>Workflow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0999" y="1562099"/>
            <a:ext cx="1828800" cy="1562100"/>
            <a:chOff x="380999" y="1562099"/>
            <a:chExt cx="1828800" cy="1562100"/>
          </a:xfrm>
        </p:grpSpPr>
        <p:sp>
          <p:nvSpPr>
            <p:cNvPr id="6" name="object 6"/>
            <p:cNvSpPr/>
            <p:nvPr/>
          </p:nvSpPr>
          <p:spPr>
            <a:xfrm>
              <a:off x="385762" y="1566862"/>
              <a:ext cx="1819275" cy="1552575"/>
            </a:xfrm>
            <a:custGeom>
              <a:avLst/>
              <a:gdLst/>
              <a:ahLst/>
              <a:cxnLst/>
              <a:rect l="l" t="t" r="r" b="b"/>
              <a:pathLst>
                <a:path w="1819275" h="1552575">
                  <a:moveTo>
                    <a:pt x="1734728" y="1552574"/>
                  </a:moveTo>
                  <a:lnTo>
                    <a:pt x="84545" y="1552574"/>
                  </a:lnTo>
                  <a:lnTo>
                    <a:pt x="78661" y="1551994"/>
                  </a:lnTo>
                  <a:lnTo>
                    <a:pt x="35275" y="1534023"/>
                  </a:lnTo>
                  <a:lnTo>
                    <a:pt x="9161" y="1502204"/>
                  </a:lnTo>
                  <a:lnTo>
                    <a:pt x="0" y="1468028"/>
                  </a:lnTo>
                  <a:lnTo>
                    <a:pt x="0" y="14620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1734728" y="0"/>
                  </a:lnTo>
                  <a:lnTo>
                    <a:pt x="1774119" y="11948"/>
                  </a:lnTo>
                  <a:lnTo>
                    <a:pt x="1807325" y="45155"/>
                  </a:lnTo>
                  <a:lnTo>
                    <a:pt x="1819274" y="84545"/>
                  </a:lnTo>
                  <a:lnTo>
                    <a:pt x="1819274" y="1468028"/>
                  </a:lnTo>
                  <a:lnTo>
                    <a:pt x="1807325" y="1507418"/>
                  </a:lnTo>
                  <a:lnTo>
                    <a:pt x="1774119" y="1540625"/>
                  </a:lnTo>
                  <a:lnTo>
                    <a:pt x="1740613" y="1551994"/>
                  </a:lnTo>
                  <a:lnTo>
                    <a:pt x="1734728" y="1552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5762" y="1566862"/>
              <a:ext cx="1819275" cy="1552575"/>
            </a:xfrm>
            <a:custGeom>
              <a:avLst/>
              <a:gdLst/>
              <a:ahLst/>
              <a:cxnLst/>
              <a:rect l="l" t="t" r="r" b="b"/>
              <a:pathLst>
                <a:path w="1819275" h="1552575">
                  <a:moveTo>
                    <a:pt x="0" y="1462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1728787" y="0"/>
                  </a:lnTo>
                  <a:lnTo>
                    <a:pt x="1734728" y="0"/>
                  </a:lnTo>
                  <a:lnTo>
                    <a:pt x="1740613" y="579"/>
                  </a:lnTo>
                  <a:lnTo>
                    <a:pt x="1746440" y="1738"/>
                  </a:lnTo>
                  <a:lnTo>
                    <a:pt x="1752267" y="2897"/>
                  </a:lnTo>
                  <a:lnTo>
                    <a:pt x="1757925" y="4614"/>
                  </a:lnTo>
                  <a:lnTo>
                    <a:pt x="1763415" y="6887"/>
                  </a:lnTo>
                  <a:lnTo>
                    <a:pt x="1768904" y="9161"/>
                  </a:lnTo>
                  <a:lnTo>
                    <a:pt x="1774119" y="11948"/>
                  </a:lnTo>
                  <a:lnTo>
                    <a:pt x="1779059" y="15249"/>
                  </a:lnTo>
                  <a:lnTo>
                    <a:pt x="1783999" y="18550"/>
                  </a:lnTo>
                  <a:lnTo>
                    <a:pt x="1804024" y="40215"/>
                  </a:lnTo>
                  <a:lnTo>
                    <a:pt x="1807325" y="45155"/>
                  </a:lnTo>
                  <a:lnTo>
                    <a:pt x="1810112" y="50369"/>
                  </a:lnTo>
                  <a:lnTo>
                    <a:pt x="1812386" y="55859"/>
                  </a:lnTo>
                  <a:lnTo>
                    <a:pt x="1814660" y="61348"/>
                  </a:lnTo>
                  <a:lnTo>
                    <a:pt x="1816376" y="67006"/>
                  </a:lnTo>
                  <a:lnTo>
                    <a:pt x="1817535" y="72834"/>
                  </a:lnTo>
                  <a:lnTo>
                    <a:pt x="1818695" y="78661"/>
                  </a:lnTo>
                  <a:lnTo>
                    <a:pt x="1819274" y="84545"/>
                  </a:lnTo>
                  <a:lnTo>
                    <a:pt x="1819274" y="90487"/>
                  </a:lnTo>
                  <a:lnTo>
                    <a:pt x="1819274" y="1462087"/>
                  </a:lnTo>
                  <a:lnTo>
                    <a:pt x="1819274" y="1468028"/>
                  </a:lnTo>
                  <a:lnTo>
                    <a:pt x="1818695" y="1473913"/>
                  </a:lnTo>
                  <a:lnTo>
                    <a:pt x="1804024" y="1512358"/>
                  </a:lnTo>
                  <a:lnTo>
                    <a:pt x="1800723" y="1517299"/>
                  </a:lnTo>
                  <a:lnTo>
                    <a:pt x="1779059" y="1537324"/>
                  </a:lnTo>
                  <a:lnTo>
                    <a:pt x="1774119" y="1540625"/>
                  </a:lnTo>
                  <a:lnTo>
                    <a:pt x="1768904" y="1543412"/>
                  </a:lnTo>
                  <a:lnTo>
                    <a:pt x="1763415" y="1545686"/>
                  </a:lnTo>
                  <a:lnTo>
                    <a:pt x="1757925" y="1547960"/>
                  </a:lnTo>
                  <a:lnTo>
                    <a:pt x="1728787" y="1552574"/>
                  </a:lnTo>
                  <a:lnTo>
                    <a:pt x="90487" y="1552574"/>
                  </a:lnTo>
                  <a:lnTo>
                    <a:pt x="55859" y="1545686"/>
                  </a:lnTo>
                  <a:lnTo>
                    <a:pt x="50370" y="1543412"/>
                  </a:lnTo>
                  <a:lnTo>
                    <a:pt x="45155" y="1540625"/>
                  </a:lnTo>
                  <a:lnTo>
                    <a:pt x="40215" y="1537324"/>
                  </a:lnTo>
                  <a:lnTo>
                    <a:pt x="35275" y="1534023"/>
                  </a:lnTo>
                  <a:lnTo>
                    <a:pt x="30704" y="1530272"/>
                  </a:lnTo>
                  <a:lnTo>
                    <a:pt x="26503" y="1526071"/>
                  </a:lnTo>
                  <a:lnTo>
                    <a:pt x="22301" y="1521870"/>
                  </a:lnTo>
                  <a:lnTo>
                    <a:pt x="6887" y="1496714"/>
                  </a:lnTo>
                  <a:lnTo>
                    <a:pt x="4614" y="1491225"/>
                  </a:lnTo>
                  <a:lnTo>
                    <a:pt x="2897" y="1485567"/>
                  </a:lnTo>
                  <a:lnTo>
                    <a:pt x="1738" y="1479740"/>
                  </a:lnTo>
                  <a:lnTo>
                    <a:pt x="579" y="1473913"/>
                  </a:lnTo>
                  <a:lnTo>
                    <a:pt x="0" y="1468028"/>
                  </a:lnTo>
                  <a:lnTo>
                    <a:pt x="0" y="14620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14412" y="16906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8" y="558933"/>
                  </a:lnTo>
                  <a:lnTo>
                    <a:pt x="199421" y="549875"/>
                  </a:lnTo>
                  <a:lnTo>
                    <a:pt x="160849" y="534997"/>
                  </a:lnTo>
                  <a:lnTo>
                    <a:pt x="124879" y="514619"/>
                  </a:lnTo>
                  <a:lnTo>
                    <a:pt x="92287" y="489185"/>
                  </a:lnTo>
                  <a:lnTo>
                    <a:pt x="63781" y="459244"/>
                  </a:lnTo>
                  <a:lnTo>
                    <a:pt x="39976" y="425443"/>
                  </a:lnTo>
                  <a:lnTo>
                    <a:pt x="21388" y="388516"/>
                  </a:lnTo>
                  <a:lnTo>
                    <a:pt x="8420" y="349261"/>
                  </a:lnTo>
                  <a:lnTo>
                    <a:pt x="1352" y="308529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8" y="226169"/>
                  </a:lnTo>
                  <a:lnTo>
                    <a:pt x="16425" y="186325"/>
                  </a:lnTo>
                  <a:lnTo>
                    <a:pt x="33178" y="148530"/>
                  </a:lnTo>
                  <a:lnTo>
                    <a:pt x="55296" y="113603"/>
                  </a:lnTo>
                  <a:lnTo>
                    <a:pt x="82299" y="82299"/>
                  </a:lnTo>
                  <a:lnTo>
                    <a:pt x="113603" y="55295"/>
                  </a:lnTo>
                  <a:lnTo>
                    <a:pt x="148530" y="33178"/>
                  </a:lnTo>
                  <a:lnTo>
                    <a:pt x="186325" y="16425"/>
                  </a:lnTo>
                  <a:lnTo>
                    <a:pt x="226169" y="5399"/>
                  </a:lnTo>
                  <a:lnTo>
                    <a:pt x="267200" y="338"/>
                  </a:lnTo>
                  <a:lnTo>
                    <a:pt x="280987" y="0"/>
                  </a:lnTo>
                  <a:lnTo>
                    <a:pt x="294774" y="338"/>
                  </a:lnTo>
                  <a:lnTo>
                    <a:pt x="335805" y="5399"/>
                  </a:lnTo>
                  <a:lnTo>
                    <a:pt x="375649" y="16425"/>
                  </a:lnTo>
                  <a:lnTo>
                    <a:pt x="413443" y="33178"/>
                  </a:lnTo>
                  <a:lnTo>
                    <a:pt x="448371" y="55295"/>
                  </a:lnTo>
                  <a:lnTo>
                    <a:pt x="479675" y="82299"/>
                  </a:lnTo>
                  <a:lnTo>
                    <a:pt x="506678" y="113603"/>
                  </a:lnTo>
                  <a:lnTo>
                    <a:pt x="528796" y="148530"/>
                  </a:lnTo>
                  <a:lnTo>
                    <a:pt x="545549" y="186325"/>
                  </a:lnTo>
                  <a:lnTo>
                    <a:pt x="556575" y="226169"/>
                  </a:lnTo>
                  <a:lnTo>
                    <a:pt x="561636" y="267200"/>
                  </a:lnTo>
                  <a:lnTo>
                    <a:pt x="561974" y="280987"/>
                  </a:lnTo>
                  <a:lnTo>
                    <a:pt x="561636" y="294774"/>
                  </a:lnTo>
                  <a:lnTo>
                    <a:pt x="556575" y="335805"/>
                  </a:lnTo>
                  <a:lnTo>
                    <a:pt x="545549" y="375649"/>
                  </a:lnTo>
                  <a:lnTo>
                    <a:pt x="528796" y="413443"/>
                  </a:lnTo>
                  <a:lnTo>
                    <a:pt x="506678" y="448371"/>
                  </a:lnTo>
                  <a:lnTo>
                    <a:pt x="479675" y="479675"/>
                  </a:lnTo>
                  <a:lnTo>
                    <a:pt x="448371" y="506678"/>
                  </a:lnTo>
                  <a:lnTo>
                    <a:pt x="413443" y="528796"/>
                  </a:lnTo>
                  <a:lnTo>
                    <a:pt x="375649" y="545549"/>
                  </a:lnTo>
                  <a:lnTo>
                    <a:pt x="335805" y="556575"/>
                  </a:lnTo>
                  <a:lnTo>
                    <a:pt x="294774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4412" y="16906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3" y="322216"/>
                  </a:lnTo>
                  <a:lnTo>
                    <a:pt x="549875" y="362553"/>
                  </a:lnTo>
                  <a:lnTo>
                    <a:pt x="534997" y="401125"/>
                  </a:lnTo>
                  <a:lnTo>
                    <a:pt x="514619" y="437095"/>
                  </a:lnTo>
                  <a:lnTo>
                    <a:pt x="489185" y="469687"/>
                  </a:lnTo>
                  <a:lnTo>
                    <a:pt x="459244" y="498193"/>
                  </a:lnTo>
                  <a:lnTo>
                    <a:pt x="425443" y="521998"/>
                  </a:lnTo>
                  <a:lnTo>
                    <a:pt x="388516" y="540585"/>
                  </a:lnTo>
                  <a:lnTo>
                    <a:pt x="349261" y="553554"/>
                  </a:lnTo>
                  <a:lnTo>
                    <a:pt x="308529" y="560622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1" y="557838"/>
                  </a:lnTo>
                  <a:lnTo>
                    <a:pt x="192844" y="547792"/>
                  </a:lnTo>
                  <a:lnTo>
                    <a:pt x="154654" y="531973"/>
                  </a:lnTo>
                  <a:lnTo>
                    <a:pt x="119190" y="510717"/>
                  </a:lnTo>
                  <a:lnTo>
                    <a:pt x="87236" y="484493"/>
                  </a:lnTo>
                  <a:lnTo>
                    <a:pt x="59470" y="453858"/>
                  </a:lnTo>
                  <a:lnTo>
                    <a:pt x="36504" y="419487"/>
                  </a:lnTo>
                  <a:lnTo>
                    <a:pt x="18827" y="382111"/>
                  </a:lnTo>
                  <a:lnTo>
                    <a:pt x="6827" y="342554"/>
                  </a:lnTo>
                  <a:lnTo>
                    <a:pt x="761" y="301656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6" y="232951"/>
                  </a:lnTo>
                  <a:lnTo>
                    <a:pt x="14182" y="192844"/>
                  </a:lnTo>
                  <a:lnTo>
                    <a:pt x="30001" y="154653"/>
                  </a:lnTo>
                  <a:lnTo>
                    <a:pt x="51257" y="119190"/>
                  </a:lnTo>
                  <a:lnTo>
                    <a:pt x="77481" y="87236"/>
                  </a:lnTo>
                  <a:lnTo>
                    <a:pt x="108116" y="59470"/>
                  </a:lnTo>
                  <a:lnTo>
                    <a:pt x="142487" y="36504"/>
                  </a:lnTo>
                  <a:lnTo>
                    <a:pt x="179863" y="18827"/>
                  </a:lnTo>
                  <a:lnTo>
                    <a:pt x="219420" y="6827"/>
                  </a:lnTo>
                  <a:lnTo>
                    <a:pt x="260318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3" y="4136"/>
                  </a:lnTo>
                  <a:lnTo>
                    <a:pt x="369130" y="14182"/>
                  </a:lnTo>
                  <a:lnTo>
                    <a:pt x="407320" y="30001"/>
                  </a:lnTo>
                  <a:lnTo>
                    <a:pt x="442784" y="51257"/>
                  </a:lnTo>
                  <a:lnTo>
                    <a:pt x="474738" y="77481"/>
                  </a:lnTo>
                  <a:lnTo>
                    <a:pt x="502504" y="108116"/>
                  </a:lnTo>
                  <a:lnTo>
                    <a:pt x="525470" y="142487"/>
                  </a:lnTo>
                  <a:lnTo>
                    <a:pt x="543147" y="179863"/>
                  </a:lnTo>
                  <a:lnTo>
                    <a:pt x="555147" y="219420"/>
                  </a:lnTo>
                  <a:lnTo>
                    <a:pt x="561213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2524" y="1800224"/>
              <a:ext cx="285749" cy="3428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15937" y="2297819"/>
            <a:ext cx="1557020" cy="6978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30"/>
              </a:spcBef>
            </a:pPr>
            <a:r>
              <a:rPr sz="1500" spc="-95" dirty="0">
                <a:solidFill>
                  <a:srgbClr val="111726"/>
                </a:solidFill>
                <a:latin typeface="Arial"/>
                <a:cs typeface="Arial"/>
              </a:rPr>
              <a:t>Data</a:t>
            </a:r>
            <a:r>
              <a:rPr sz="1500" spc="-8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111726"/>
                </a:solidFill>
                <a:latin typeface="Arial"/>
                <a:cs typeface="Arial"/>
              </a:rPr>
              <a:t>Input</a:t>
            </a:r>
            <a:endParaRPr sz="1500">
              <a:latin typeface="Arial"/>
              <a:cs typeface="Arial"/>
            </a:endParaRPr>
          </a:p>
          <a:p>
            <a:pPr marL="12700" marR="5080" algn="ctr">
              <a:lnSpc>
                <a:spcPct val="108700"/>
              </a:lnSpc>
              <a:spcBef>
                <a:spcPts val="155"/>
              </a:spcBef>
            </a:pP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Odometer</a:t>
            </a:r>
            <a:r>
              <a:rPr sz="11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readings,</a:t>
            </a:r>
            <a:r>
              <a:rPr sz="11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Arial"/>
                <a:cs typeface="Arial"/>
              </a:rPr>
              <a:t>repair </a:t>
            </a:r>
            <a:r>
              <a:rPr sz="1150" spc="-20" dirty="0">
                <a:solidFill>
                  <a:srgbClr val="374050"/>
                </a:solidFill>
                <a:latin typeface="Arial"/>
                <a:cs typeface="Arial"/>
              </a:rPr>
              <a:t>logs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0349" y="2228850"/>
            <a:ext cx="200024" cy="2285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3581399" y="1562099"/>
            <a:ext cx="1828800" cy="1562100"/>
            <a:chOff x="3581399" y="1562099"/>
            <a:chExt cx="1828800" cy="1562100"/>
          </a:xfrm>
        </p:grpSpPr>
        <p:sp>
          <p:nvSpPr>
            <p:cNvPr id="14" name="object 14"/>
            <p:cNvSpPr/>
            <p:nvPr/>
          </p:nvSpPr>
          <p:spPr>
            <a:xfrm>
              <a:off x="3586162" y="1566862"/>
              <a:ext cx="1819275" cy="1552575"/>
            </a:xfrm>
            <a:custGeom>
              <a:avLst/>
              <a:gdLst/>
              <a:ahLst/>
              <a:cxnLst/>
              <a:rect l="l" t="t" r="r" b="b"/>
              <a:pathLst>
                <a:path w="1819275" h="1552575">
                  <a:moveTo>
                    <a:pt x="1734729" y="1552574"/>
                  </a:moveTo>
                  <a:lnTo>
                    <a:pt x="84545" y="1552574"/>
                  </a:lnTo>
                  <a:lnTo>
                    <a:pt x="78661" y="1551994"/>
                  </a:lnTo>
                  <a:lnTo>
                    <a:pt x="35274" y="1534023"/>
                  </a:lnTo>
                  <a:lnTo>
                    <a:pt x="9161" y="1502204"/>
                  </a:lnTo>
                  <a:lnTo>
                    <a:pt x="0" y="1468028"/>
                  </a:lnTo>
                  <a:lnTo>
                    <a:pt x="0" y="1462087"/>
                  </a:lnTo>
                  <a:lnTo>
                    <a:pt x="0" y="84545"/>
                  </a:lnTo>
                  <a:lnTo>
                    <a:pt x="11949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1734729" y="0"/>
                  </a:lnTo>
                  <a:lnTo>
                    <a:pt x="1774118" y="11948"/>
                  </a:lnTo>
                  <a:lnTo>
                    <a:pt x="1807325" y="45155"/>
                  </a:lnTo>
                  <a:lnTo>
                    <a:pt x="1819274" y="84545"/>
                  </a:lnTo>
                  <a:lnTo>
                    <a:pt x="1819274" y="1468028"/>
                  </a:lnTo>
                  <a:lnTo>
                    <a:pt x="1807325" y="1507418"/>
                  </a:lnTo>
                  <a:lnTo>
                    <a:pt x="1774118" y="1540625"/>
                  </a:lnTo>
                  <a:lnTo>
                    <a:pt x="1740613" y="1551994"/>
                  </a:lnTo>
                  <a:lnTo>
                    <a:pt x="1734729" y="1552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6162" y="1566862"/>
              <a:ext cx="1819275" cy="1552575"/>
            </a:xfrm>
            <a:custGeom>
              <a:avLst/>
              <a:gdLst/>
              <a:ahLst/>
              <a:cxnLst/>
              <a:rect l="l" t="t" r="r" b="b"/>
              <a:pathLst>
                <a:path w="1819275" h="1552575">
                  <a:moveTo>
                    <a:pt x="0" y="1462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9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69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1728787" y="0"/>
                  </a:lnTo>
                  <a:lnTo>
                    <a:pt x="1734729" y="0"/>
                  </a:lnTo>
                  <a:lnTo>
                    <a:pt x="1740613" y="579"/>
                  </a:lnTo>
                  <a:lnTo>
                    <a:pt x="1746440" y="1738"/>
                  </a:lnTo>
                  <a:lnTo>
                    <a:pt x="1752267" y="2897"/>
                  </a:lnTo>
                  <a:lnTo>
                    <a:pt x="1788570" y="22301"/>
                  </a:lnTo>
                  <a:lnTo>
                    <a:pt x="1804023" y="40215"/>
                  </a:lnTo>
                  <a:lnTo>
                    <a:pt x="1807325" y="45155"/>
                  </a:lnTo>
                  <a:lnTo>
                    <a:pt x="1810112" y="50369"/>
                  </a:lnTo>
                  <a:lnTo>
                    <a:pt x="1812385" y="55859"/>
                  </a:lnTo>
                  <a:lnTo>
                    <a:pt x="1814659" y="61348"/>
                  </a:lnTo>
                  <a:lnTo>
                    <a:pt x="1819275" y="90487"/>
                  </a:lnTo>
                  <a:lnTo>
                    <a:pt x="1819275" y="1462087"/>
                  </a:lnTo>
                  <a:lnTo>
                    <a:pt x="1812385" y="1496714"/>
                  </a:lnTo>
                  <a:lnTo>
                    <a:pt x="1810112" y="1502204"/>
                  </a:lnTo>
                  <a:lnTo>
                    <a:pt x="1807325" y="1507418"/>
                  </a:lnTo>
                  <a:lnTo>
                    <a:pt x="1804024" y="1512358"/>
                  </a:lnTo>
                  <a:lnTo>
                    <a:pt x="1800723" y="1517299"/>
                  </a:lnTo>
                  <a:lnTo>
                    <a:pt x="1768903" y="1543412"/>
                  </a:lnTo>
                  <a:lnTo>
                    <a:pt x="1728787" y="1552574"/>
                  </a:lnTo>
                  <a:lnTo>
                    <a:pt x="90487" y="1552574"/>
                  </a:lnTo>
                  <a:lnTo>
                    <a:pt x="55859" y="1545686"/>
                  </a:lnTo>
                  <a:lnTo>
                    <a:pt x="50369" y="1543412"/>
                  </a:lnTo>
                  <a:lnTo>
                    <a:pt x="45155" y="1540625"/>
                  </a:lnTo>
                  <a:lnTo>
                    <a:pt x="40215" y="1537324"/>
                  </a:lnTo>
                  <a:lnTo>
                    <a:pt x="35274" y="1534023"/>
                  </a:lnTo>
                  <a:lnTo>
                    <a:pt x="30704" y="1530272"/>
                  </a:lnTo>
                  <a:lnTo>
                    <a:pt x="26503" y="1526071"/>
                  </a:lnTo>
                  <a:lnTo>
                    <a:pt x="22302" y="1521870"/>
                  </a:lnTo>
                  <a:lnTo>
                    <a:pt x="2897" y="1485567"/>
                  </a:lnTo>
                  <a:lnTo>
                    <a:pt x="1738" y="1479740"/>
                  </a:lnTo>
                  <a:lnTo>
                    <a:pt x="579" y="1473913"/>
                  </a:lnTo>
                  <a:lnTo>
                    <a:pt x="0" y="1468028"/>
                  </a:lnTo>
                  <a:lnTo>
                    <a:pt x="0" y="14620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14812" y="16906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8" y="558933"/>
                  </a:lnTo>
                  <a:lnTo>
                    <a:pt x="199420" y="549875"/>
                  </a:lnTo>
                  <a:lnTo>
                    <a:pt x="160849" y="534997"/>
                  </a:lnTo>
                  <a:lnTo>
                    <a:pt x="124879" y="514619"/>
                  </a:lnTo>
                  <a:lnTo>
                    <a:pt x="92287" y="489185"/>
                  </a:lnTo>
                  <a:lnTo>
                    <a:pt x="63781" y="459244"/>
                  </a:lnTo>
                  <a:lnTo>
                    <a:pt x="39976" y="425443"/>
                  </a:lnTo>
                  <a:lnTo>
                    <a:pt x="21388" y="388516"/>
                  </a:lnTo>
                  <a:lnTo>
                    <a:pt x="8420" y="349261"/>
                  </a:lnTo>
                  <a:lnTo>
                    <a:pt x="1352" y="308529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8" y="226169"/>
                  </a:lnTo>
                  <a:lnTo>
                    <a:pt x="16425" y="186325"/>
                  </a:lnTo>
                  <a:lnTo>
                    <a:pt x="33178" y="148530"/>
                  </a:lnTo>
                  <a:lnTo>
                    <a:pt x="55296" y="113603"/>
                  </a:lnTo>
                  <a:lnTo>
                    <a:pt x="82299" y="82299"/>
                  </a:lnTo>
                  <a:lnTo>
                    <a:pt x="113603" y="55295"/>
                  </a:lnTo>
                  <a:lnTo>
                    <a:pt x="148531" y="33178"/>
                  </a:lnTo>
                  <a:lnTo>
                    <a:pt x="186325" y="16425"/>
                  </a:lnTo>
                  <a:lnTo>
                    <a:pt x="226169" y="5399"/>
                  </a:lnTo>
                  <a:lnTo>
                    <a:pt x="267200" y="338"/>
                  </a:lnTo>
                  <a:lnTo>
                    <a:pt x="280987" y="0"/>
                  </a:lnTo>
                  <a:lnTo>
                    <a:pt x="294774" y="338"/>
                  </a:lnTo>
                  <a:lnTo>
                    <a:pt x="335805" y="5399"/>
                  </a:lnTo>
                  <a:lnTo>
                    <a:pt x="375648" y="16425"/>
                  </a:lnTo>
                  <a:lnTo>
                    <a:pt x="413443" y="33178"/>
                  </a:lnTo>
                  <a:lnTo>
                    <a:pt x="448371" y="55295"/>
                  </a:lnTo>
                  <a:lnTo>
                    <a:pt x="479675" y="82299"/>
                  </a:lnTo>
                  <a:lnTo>
                    <a:pt x="506678" y="113603"/>
                  </a:lnTo>
                  <a:lnTo>
                    <a:pt x="528795" y="148530"/>
                  </a:lnTo>
                  <a:lnTo>
                    <a:pt x="545549" y="186325"/>
                  </a:lnTo>
                  <a:lnTo>
                    <a:pt x="556575" y="226169"/>
                  </a:lnTo>
                  <a:lnTo>
                    <a:pt x="561636" y="267200"/>
                  </a:lnTo>
                  <a:lnTo>
                    <a:pt x="561974" y="280987"/>
                  </a:lnTo>
                  <a:lnTo>
                    <a:pt x="561636" y="294774"/>
                  </a:lnTo>
                  <a:lnTo>
                    <a:pt x="556575" y="335805"/>
                  </a:lnTo>
                  <a:lnTo>
                    <a:pt x="545549" y="375649"/>
                  </a:lnTo>
                  <a:lnTo>
                    <a:pt x="528795" y="413443"/>
                  </a:lnTo>
                  <a:lnTo>
                    <a:pt x="506678" y="448371"/>
                  </a:lnTo>
                  <a:lnTo>
                    <a:pt x="479675" y="479675"/>
                  </a:lnTo>
                  <a:lnTo>
                    <a:pt x="448371" y="506678"/>
                  </a:lnTo>
                  <a:lnTo>
                    <a:pt x="413443" y="528796"/>
                  </a:lnTo>
                  <a:lnTo>
                    <a:pt x="375648" y="545549"/>
                  </a:lnTo>
                  <a:lnTo>
                    <a:pt x="335805" y="556575"/>
                  </a:lnTo>
                  <a:lnTo>
                    <a:pt x="294774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214812" y="16906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3" y="322216"/>
                  </a:lnTo>
                  <a:lnTo>
                    <a:pt x="549875" y="362553"/>
                  </a:lnTo>
                  <a:lnTo>
                    <a:pt x="534996" y="401125"/>
                  </a:lnTo>
                  <a:lnTo>
                    <a:pt x="514619" y="437095"/>
                  </a:lnTo>
                  <a:lnTo>
                    <a:pt x="489185" y="469687"/>
                  </a:lnTo>
                  <a:lnTo>
                    <a:pt x="459243" y="498193"/>
                  </a:lnTo>
                  <a:lnTo>
                    <a:pt x="425443" y="521998"/>
                  </a:lnTo>
                  <a:lnTo>
                    <a:pt x="388515" y="540585"/>
                  </a:lnTo>
                  <a:lnTo>
                    <a:pt x="349261" y="553554"/>
                  </a:lnTo>
                  <a:lnTo>
                    <a:pt x="308529" y="560622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1" y="557838"/>
                  </a:lnTo>
                  <a:lnTo>
                    <a:pt x="192844" y="547792"/>
                  </a:lnTo>
                  <a:lnTo>
                    <a:pt x="154654" y="531973"/>
                  </a:lnTo>
                  <a:lnTo>
                    <a:pt x="119190" y="510717"/>
                  </a:lnTo>
                  <a:lnTo>
                    <a:pt x="87236" y="484493"/>
                  </a:lnTo>
                  <a:lnTo>
                    <a:pt x="59470" y="453858"/>
                  </a:lnTo>
                  <a:lnTo>
                    <a:pt x="36504" y="419487"/>
                  </a:lnTo>
                  <a:lnTo>
                    <a:pt x="18827" y="382111"/>
                  </a:lnTo>
                  <a:lnTo>
                    <a:pt x="6827" y="342554"/>
                  </a:lnTo>
                  <a:lnTo>
                    <a:pt x="760" y="301656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6" y="232951"/>
                  </a:lnTo>
                  <a:lnTo>
                    <a:pt x="14182" y="192844"/>
                  </a:lnTo>
                  <a:lnTo>
                    <a:pt x="30001" y="154653"/>
                  </a:lnTo>
                  <a:lnTo>
                    <a:pt x="51257" y="119190"/>
                  </a:lnTo>
                  <a:lnTo>
                    <a:pt x="77481" y="87236"/>
                  </a:lnTo>
                  <a:lnTo>
                    <a:pt x="108116" y="59470"/>
                  </a:lnTo>
                  <a:lnTo>
                    <a:pt x="142487" y="36504"/>
                  </a:lnTo>
                  <a:lnTo>
                    <a:pt x="179863" y="18827"/>
                  </a:lnTo>
                  <a:lnTo>
                    <a:pt x="219420" y="6827"/>
                  </a:lnTo>
                  <a:lnTo>
                    <a:pt x="260319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3" y="4136"/>
                  </a:lnTo>
                  <a:lnTo>
                    <a:pt x="369129" y="14182"/>
                  </a:lnTo>
                  <a:lnTo>
                    <a:pt x="407320" y="30001"/>
                  </a:lnTo>
                  <a:lnTo>
                    <a:pt x="442783" y="51257"/>
                  </a:lnTo>
                  <a:lnTo>
                    <a:pt x="474737" y="77481"/>
                  </a:lnTo>
                  <a:lnTo>
                    <a:pt x="502503" y="108116"/>
                  </a:lnTo>
                  <a:lnTo>
                    <a:pt x="525469" y="142487"/>
                  </a:lnTo>
                  <a:lnTo>
                    <a:pt x="543147" y="179863"/>
                  </a:lnTo>
                  <a:lnTo>
                    <a:pt x="555146" y="219420"/>
                  </a:lnTo>
                  <a:lnTo>
                    <a:pt x="561213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52925" y="1800224"/>
              <a:ext cx="285749" cy="342899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3754437" y="2297819"/>
            <a:ext cx="1480820" cy="6978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430"/>
              </a:spcBef>
            </a:pPr>
            <a:r>
              <a:rPr sz="1500" spc="-80" dirty="0">
                <a:solidFill>
                  <a:srgbClr val="111726"/>
                </a:solidFill>
                <a:latin typeface="Arial"/>
                <a:cs typeface="Arial"/>
              </a:rPr>
              <a:t>AI</a:t>
            </a:r>
            <a:r>
              <a:rPr sz="1500" spc="-9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500" spc="-105" dirty="0">
                <a:solidFill>
                  <a:srgbClr val="111726"/>
                </a:solidFill>
                <a:latin typeface="Arial"/>
                <a:cs typeface="Arial"/>
              </a:rPr>
              <a:t>Fraud</a:t>
            </a:r>
            <a:r>
              <a:rPr sz="1500" spc="-10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111726"/>
                </a:solidFill>
                <a:latin typeface="Arial"/>
                <a:cs typeface="Arial"/>
              </a:rPr>
              <a:t>Detection</a:t>
            </a:r>
            <a:endParaRPr sz="1500">
              <a:latin typeface="Arial"/>
              <a:cs typeface="Arial"/>
            </a:endParaRPr>
          </a:p>
          <a:p>
            <a:pPr marL="12700" marR="5080" algn="ctr">
              <a:lnSpc>
                <a:spcPct val="108700"/>
              </a:lnSpc>
              <a:spcBef>
                <a:spcPts val="155"/>
              </a:spcBef>
            </a:pPr>
            <a:r>
              <a:rPr sz="1150" spc="-80" dirty="0">
                <a:solidFill>
                  <a:srgbClr val="374050"/>
                </a:solidFill>
                <a:latin typeface="Arial"/>
                <a:cs typeface="Arial"/>
              </a:rPr>
              <a:t>Cross-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references</a:t>
            </a:r>
            <a:r>
              <a:rPr sz="1150" spc="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Arial"/>
                <a:cs typeface="Arial"/>
              </a:rPr>
              <a:t>entries, </a:t>
            </a:r>
            <a:r>
              <a:rPr sz="1150" spc="-30" dirty="0">
                <a:solidFill>
                  <a:srgbClr val="374050"/>
                </a:solidFill>
                <a:latin typeface="Arial"/>
                <a:cs typeface="Arial"/>
              </a:rPr>
              <a:t>flags</a:t>
            </a:r>
            <a:r>
              <a:rPr sz="1150" spc="-8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inconsistencies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00749" y="2228850"/>
            <a:ext cx="200024" cy="228599"/>
          </a:xfrm>
          <a:prstGeom prst="rect">
            <a:avLst/>
          </a:prstGeom>
        </p:spPr>
      </p:pic>
      <p:grpSp>
        <p:nvGrpSpPr>
          <p:cNvPr id="21" name="object 21"/>
          <p:cNvGrpSpPr/>
          <p:nvPr/>
        </p:nvGrpSpPr>
        <p:grpSpPr>
          <a:xfrm>
            <a:off x="6781799" y="1523999"/>
            <a:ext cx="1828800" cy="1638300"/>
            <a:chOff x="6781799" y="1523999"/>
            <a:chExt cx="1828800" cy="1638300"/>
          </a:xfrm>
        </p:grpSpPr>
        <p:sp>
          <p:nvSpPr>
            <p:cNvPr id="22" name="object 22"/>
            <p:cNvSpPr/>
            <p:nvPr/>
          </p:nvSpPr>
          <p:spPr>
            <a:xfrm>
              <a:off x="6786561" y="1528762"/>
              <a:ext cx="1819275" cy="1628775"/>
            </a:xfrm>
            <a:custGeom>
              <a:avLst/>
              <a:gdLst/>
              <a:ahLst/>
              <a:cxnLst/>
              <a:rect l="l" t="t" r="r" b="b"/>
              <a:pathLst>
                <a:path w="1819275" h="1628775">
                  <a:moveTo>
                    <a:pt x="1734728" y="1628774"/>
                  </a:moveTo>
                  <a:lnTo>
                    <a:pt x="84546" y="1628774"/>
                  </a:lnTo>
                  <a:lnTo>
                    <a:pt x="78662" y="1628195"/>
                  </a:lnTo>
                  <a:lnTo>
                    <a:pt x="35275" y="1610223"/>
                  </a:lnTo>
                  <a:lnTo>
                    <a:pt x="9161" y="1578404"/>
                  </a:lnTo>
                  <a:lnTo>
                    <a:pt x="0" y="1544228"/>
                  </a:lnTo>
                  <a:lnTo>
                    <a:pt x="0" y="15382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1734728" y="0"/>
                  </a:lnTo>
                  <a:lnTo>
                    <a:pt x="1774119" y="11948"/>
                  </a:lnTo>
                  <a:lnTo>
                    <a:pt x="1807324" y="45155"/>
                  </a:lnTo>
                  <a:lnTo>
                    <a:pt x="1819274" y="84545"/>
                  </a:lnTo>
                  <a:lnTo>
                    <a:pt x="1819274" y="1544228"/>
                  </a:lnTo>
                  <a:lnTo>
                    <a:pt x="1807324" y="1583618"/>
                  </a:lnTo>
                  <a:lnTo>
                    <a:pt x="1774119" y="1616825"/>
                  </a:lnTo>
                  <a:lnTo>
                    <a:pt x="1740613" y="1628195"/>
                  </a:lnTo>
                  <a:lnTo>
                    <a:pt x="1734728" y="1628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86561" y="1528762"/>
              <a:ext cx="1819275" cy="1628775"/>
            </a:xfrm>
            <a:custGeom>
              <a:avLst/>
              <a:gdLst/>
              <a:ahLst/>
              <a:cxnLst/>
              <a:rect l="l" t="t" r="r" b="b"/>
              <a:pathLst>
                <a:path w="1819275" h="1628775">
                  <a:moveTo>
                    <a:pt x="0" y="15382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69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2" y="579"/>
                  </a:lnTo>
                  <a:lnTo>
                    <a:pt x="84546" y="0"/>
                  </a:lnTo>
                  <a:lnTo>
                    <a:pt x="90488" y="0"/>
                  </a:lnTo>
                  <a:lnTo>
                    <a:pt x="1728787" y="0"/>
                  </a:lnTo>
                  <a:lnTo>
                    <a:pt x="1734728" y="0"/>
                  </a:lnTo>
                  <a:lnTo>
                    <a:pt x="1740612" y="579"/>
                  </a:lnTo>
                  <a:lnTo>
                    <a:pt x="1746439" y="1738"/>
                  </a:lnTo>
                  <a:lnTo>
                    <a:pt x="1752267" y="2897"/>
                  </a:lnTo>
                  <a:lnTo>
                    <a:pt x="1757926" y="4614"/>
                  </a:lnTo>
                  <a:lnTo>
                    <a:pt x="1763414" y="6887"/>
                  </a:lnTo>
                  <a:lnTo>
                    <a:pt x="1768904" y="9161"/>
                  </a:lnTo>
                  <a:lnTo>
                    <a:pt x="1774119" y="11948"/>
                  </a:lnTo>
                  <a:lnTo>
                    <a:pt x="1779059" y="15249"/>
                  </a:lnTo>
                  <a:lnTo>
                    <a:pt x="1783999" y="18550"/>
                  </a:lnTo>
                  <a:lnTo>
                    <a:pt x="1810112" y="50369"/>
                  </a:lnTo>
                  <a:lnTo>
                    <a:pt x="1812386" y="55859"/>
                  </a:lnTo>
                  <a:lnTo>
                    <a:pt x="1814659" y="61348"/>
                  </a:lnTo>
                  <a:lnTo>
                    <a:pt x="1819275" y="90487"/>
                  </a:lnTo>
                  <a:lnTo>
                    <a:pt x="1819275" y="1538287"/>
                  </a:lnTo>
                  <a:lnTo>
                    <a:pt x="1810112" y="1578404"/>
                  </a:lnTo>
                  <a:lnTo>
                    <a:pt x="1783999" y="1610223"/>
                  </a:lnTo>
                  <a:lnTo>
                    <a:pt x="1779059" y="1613524"/>
                  </a:lnTo>
                  <a:lnTo>
                    <a:pt x="1774119" y="1616825"/>
                  </a:lnTo>
                  <a:lnTo>
                    <a:pt x="1768904" y="1619612"/>
                  </a:lnTo>
                  <a:lnTo>
                    <a:pt x="1763414" y="1621886"/>
                  </a:lnTo>
                  <a:lnTo>
                    <a:pt x="1757926" y="1624160"/>
                  </a:lnTo>
                  <a:lnTo>
                    <a:pt x="1752267" y="1625876"/>
                  </a:lnTo>
                  <a:lnTo>
                    <a:pt x="1746440" y="1627035"/>
                  </a:lnTo>
                  <a:lnTo>
                    <a:pt x="1740613" y="1628195"/>
                  </a:lnTo>
                  <a:lnTo>
                    <a:pt x="1734728" y="1628774"/>
                  </a:lnTo>
                  <a:lnTo>
                    <a:pt x="1728787" y="1628774"/>
                  </a:lnTo>
                  <a:lnTo>
                    <a:pt x="90488" y="1628774"/>
                  </a:lnTo>
                  <a:lnTo>
                    <a:pt x="84546" y="1628774"/>
                  </a:lnTo>
                  <a:lnTo>
                    <a:pt x="78662" y="1628195"/>
                  </a:lnTo>
                  <a:lnTo>
                    <a:pt x="72835" y="1627035"/>
                  </a:lnTo>
                  <a:lnTo>
                    <a:pt x="67006" y="1625876"/>
                  </a:lnTo>
                  <a:lnTo>
                    <a:pt x="61348" y="1624160"/>
                  </a:lnTo>
                  <a:lnTo>
                    <a:pt x="55859" y="1621886"/>
                  </a:lnTo>
                  <a:lnTo>
                    <a:pt x="50369" y="1619612"/>
                  </a:lnTo>
                  <a:lnTo>
                    <a:pt x="45155" y="1616825"/>
                  </a:lnTo>
                  <a:lnTo>
                    <a:pt x="40215" y="1613524"/>
                  </a:lnTo>
                  <a:lnTo>
                    <a:pt x="35275" y="1610223"/>
                  </a:lnTo>
                  <a:lnTo>
                    <a:pt x="30704" y="1606472"/>
                  </a:lnTo>
                  <a:lnTo>
                    <a:pt x="26503" y="1602271"/>
                  </a:lnTo>
                  <a:lnTo>
                    <a:pt x="22302" y="1598070"/>
                  </a:lnTo>
                  <a:lnTo>
                    <a:pt x="2897" y="1561767"/>
                  </a:lnTo>
                  <a:lnTo>
                    <a:pt x="1738" y="1555940"/>
                  </a:lnTo>
                  <a:lnTo>
                    <a:pt x="579" y="1550113"/>
                  </a:lnTo>
                  <a:lnTo>
                    <a:pt x="0" y="1544228"/>
                  </a:lnTo>
                  <a:lnTo>
                    <a:pt x="0" y="15382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415212" y="16525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8" y="558933"/>
                  </a:lnTo>
                  <a:lnTo>
                    <a:pt x="199421" y="549875"/>
                  </a:lnTo>
                  <a:lnTo>
                    <a:pt x="160849" y="534997"/>
                  </a:lnTo>
                  <a:lnTo>
                    <a:pt x="124878" y="514619"/>
                  </a:lnTo>
                  <a:lnTo>
                    <a:pt x="92287" y="489185"/>
                  </a:lnTo>
                  <a:lnTo>
                    <a:pt x="63781" y="459244"/>
                  </a:lnTo>
                  <a:lnTo>
                    <a:pt x="39976" y="425444"/>
                  </a:lnTo>
                  <a:lnTo>
                    <a:pt x="21388" y="388516"/>
                  </a:lnTo>
                  <a:lnTo>
                    <a:pt x="8420" y="349261"/>
                  </a:lnTo>
                  <a:lnTo>
                    <a:pt x="1353" y="308529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8" y="226169"/>
                  </a:lnTo>
                  <a:lnTo>
                    <a:pt x="16424" y="186325"/>
                  </a:lnTo>
                  <a:lnTo>
                    <a:pt x="33178" y="148530"/>
                  </a:lnTo>
                  <a:lnTo>
                    <a:pt x="55296" y="113603"/>
                  </a:lnTo>
                  <a:lnTo>
                    <a:pt x="82299" y="82299"/>
                  </a:lnTo>
                  <a:lnTo>
                    <a:pt x="113603" y="55295"/>
                  </a:lnTo>
                  <a:lnTo>
                    <a:pt x="148530" y="33178"/>
                  </a:lnTo>
                  <a:lnTo>
                    <a:pt x="186325" y="16425"/>
                  </a:lnTo>
                  <a:lnTo>
                    <a:pt x="226169" y="5398"/>
                  </a:lnTo>
                  <a:lnTo>
                    <a:pt x="267200" y="338"/>
                  </a:lnTo>
                  <a:lnTo>
                    <a:pt x="280987" y="0"/>
                  </a:lnTo>
                  <a:lnTo>
                    <a:pt x="294775" y="338"/>
                  </a:lnTo>
                  <a:lnTo>
                    <a:pt x="335804" y="5399"/>
                  </a:lnTo>
                  <a:lnTo>
                    <a:pt x="375648" y="16425"/>
                  </a:lnTo>
                  <a:lnTo>
                    <a:pt x="413443" y="33178"/>
                  </a:lnTo>
                  <a:lnTo>
                    <a:pt x="448370" y="55295"/>
                  </a:lnTo>
                  <a:lnTo>
                    <a:pt x="479674" y="82299"/>
                  </a:lnTo>
                  <a:lnTo>
                    <a:pt x="506678" y="113603"/>
                  </a:lnTo>
                  <a:lnTo>
                    <a:pt x="528796" y="148530"/>
                  </a:lnTo>
                  <a:lnTo>
                    <a:pt x="545549" y="186325"/>
                  </a:lnTo>
                  <a:lnTo>
                    <a:pt x="556575" y="226169"/>
                  </a:lnTo>
                  <a:lnTo>
                    <a:pt x="561637" y="267200"/>
                  </a:lnTo>
                  <a:lnTo>
                    <a:pt x="561974" y="280987"/>
                  </a:lnTo>
                  <a:lnTo>
                    <a:pt x="561637" y="294774"/>
                  </a:lnTo>
                  <a:lnTo>
                    <a:pt x="556575" y="335805"/>
                  </a:lnTo>
                  <a:lnTo>
                    <a:pt x="545549" y="375649"/>
                  </a:lnTo>
                  <a:lnTo>
                    <a:pt x="528796" y="413444"/>
                  </a:lnTo>
                  <a:lnTo>
                    <a:pt x="506678" y="448371"/>
                  </a:lnTo>
                  <a:lnTo>
                    <a:pt x="479674" y="479675"/>
                  </a:lnTo>
                  <a:lnTo>
                    <a:pt x="448370" y="506679"/>
                  </a:lnTo>
                  <a:lnTo>
                    <a:pt x="413443" y="528796"/>
                  </a:lnTo>
                  <a:lnTo>
                    <a:pt x="375648" y="545549"/>
                  </a:lnTo>
                  <a:lnTo>
                    <a:pt x="335804" y="556575"/>
                  </a:lnTo>
                  <a:lnTo>
                    <a:pt x="294775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15212" y="16525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3" y="322216"/>
                  </a:lnTo>
                  <a:lnTo>
                    <a:pt x="549875" y="362553"/>
                  </a:lnTo>
                  <a:lnTo>
                    <a:pt x="534996" y="401125"/>
                  </a:lnTo>
                  <a:lnTo>
                    <a:pt x="514619" y="437095"/>
                  </a:lnTo>
                  <a:lnTo>
                    <a:pt x="489184" y="469687"/>
                  </a:lnTo>
                  <a:lnTo>
                    <a:pt x="459243" y="498193"/>
                  </a:lnTo>
                  <a:lnTo>
                    <a:pt x="425443" y="521998"/>
                  </a:lnTo>
                  <a:lnTo>
                    <a:pt x="388515" y="540585"/>
                  </a:lnTo>
                  <a:lnTo>
                    <a:pt x="349261" y="553554"/>
                  </a:lnTo>
                  <a:lnTo>
                    <a:pt x="308529" y="560622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1" y="557838"/>
                  </a:lnTo>
                  <a:lnTo>
                    <a:pt x="192844" y="547792"/>
                  </a:lnTo>
                  <a:lnTo>
                    <a:pt x="154653" y="531973"/>
                  </a:lnTo>
                  <a:lnTo>
                    <a:pt x="119190" y="510717"/>
                  </a:lnTo>
                  <a:lnTo>
                    <a:pt x="87236" y="484493"/>
                  </a:lnTo>
                  <a:lnTo>
                    <a:pt x="59471" y="453858"/>
                  </a:lnTo>
                  <a:lnTo>
                    <a:pt x="36504" y="419487"/>
                  </a:lnTo>
                  <a:lnTo>
                    <a:pt x="18826" y="382111"/>
                  </a:lnTo>
                  <a:lnTo>
                    <a:pt x="6827" y="342554"/>
                  </a:lnTo>
                  <a:lnTo>
                    <a:pt x="761" y="301656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5" y="232951"/>
                  </a:lnTo>
                  <a:lnTo>
                    <a:pt x="14182" y="192844"/>
                  </a:lnTo>
                  <a:lnTo>
                    <a:pt x="30001" y="154653"/>
                  </a:lnTo>
                  <a:lnTo>
                    <a:pt x="51257" y="119190"/>
                  </a:lnTo>
                  <a:lnTo>
                    <a:pt x="77481" y="87236"/>
                  </a:lnTo>
                  <a:lnTo>
                    <a:pt x="108116" y="59470"/>
                  </a:lnTo>
                  <a:lnTo>
                    <a:pt x="142486" y="36504"/>
                  </a:lnTo>
                  <a:lnTo>
                    <a:pt x="179862" y="18827"/>
                  </a:lnTo>
                  <a:lnTo>
                    <a:pt x="219420" y="6827"/>
                  </a:lnTo>
                  <a:lnTo>
                    <a:pt x="260319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3" y="4136"/>
                  </a:lnTo>
                  <a:lnTo>
                    <a:pt x="369129" y="14182"/>
                  </a:lnTo>
                  <a:lnTo>
                    <a:pt x="407320" y="30001"/>
                  </a:lnTo>
                  <a:lnTo>
                    <a:pt x="442783" y="51257"/>
                  </a:lnTo>
                  <a:lnTo>
                    <a:pt x="474737" y="77481"/>
                  </a:lnTo>
                  <a:lnTo>
                    <a:pt x="502503" y="108116"/>
                  </a:lnTo>
                  <a:lnTo>
                    <a:pt x="525469" y="142487"/>
                  </a:lnTo>
                  <a:lnTo>
                    <a:pt x="543146" y="179863"/>
                  </a:lnTo>
                  <a:lnTo>
                    <a:pt x="555146" y="219420"/>
                  </a:lnTo>
                  <a:lnTo>
                    <a:pt x="561214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5225" y="1762124"/>
              <a:ext cx="361949" cy="3428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02462" y="2263829"/>
            <a:ext cx="1384300" cy="769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4320" marR="262890" algn="ctr">
              <a:lnSpc>
                <a:spcPct val="116700"/>
              </a:lnSpc>
              <a:spcBef>
                <a:spcPts val="95"/>
              </a:spcBef>
            </a:pPr>
            <a:r>
              <a:rPr sz="1500" spc="-80" dirty="0">
                <a:solidFill>
                  <a:srgbClr val="111726"/>
                </a:solidFill>
                <a:latin typeface="Arial"/>
                <a:cs typeface="Arial"/>
              </a:rPr>
              <a:t>Blockchain </a:t>
            </a:r>
            <a:r>
              <a:rPr sz="1500" spc="-40" dirty="0">
                <a:solidFill>
                  <a:srgbClr val="111726"/>
                </a:solidFill>
                <a:latin typeface="Arial"/>
                <a:cs typeface="Arial"/>
              </a:rPr>
              <a:t>Recording</a:t>
            </a:r>
            <a:endParaRPr sz="15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150" spc="-50" dirty="0">
                <a:solidFill>
                  <a:srgbClr val="374050"/>
                </a:solidFill>
                <a:latin typeface="Arial"/>
                <a:cs typeface="Arial"/>
              </a:rPr>
              <a:t>Immutable</a:t>
            </a:r>
            <a:r>
              <a:rPr sz="1150" spc="-8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Arial"/>
                <a:cs typeface="Arial"/>
              </a:rPr>
              <a:t>ledger</a:t>
            </a:r>
            <a:r>
              <a:rPr sz="115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Arial"/>
                <a:cs typeface="Arial"/>
              </a:rPr>
              <a:t>entry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01150" y="2228850"/>
            <a:ext cx="200024" cy="228599"/>
          </a:xfrm>
          <a:prstGeom prst="rect">
            <a:avLst/>
          </a:prstGeom>
        </p:spPr>
      </p:pic>
      <p:grpSp>
        <p:nvGrpSpPr>
          <p:cNvPr id="29" name="object 29"/>
          <p:cNvGrpSpPr/>
          <p:nvPr/>
        </p:nvGrpSpPr>
        <p:grpSpPr>
          <a:xfrm>
            <a:off x="9982198" y="1562099"/>
            <a:ext cx="1828800" cy="1562100"/>
            <a:chOff x="9982198" y="1562099"/>
            <a:chExt cx="1828800" cy="1562100"/>
          </a:xfrm>
        </p:grpSpPr>
        <p:sp>
          <p:nvSpPr>
            <p:cNvPr id="30" name="object 30"/>
            <p:cNvSpPr/>
            <p:nvPr/>
          </p:nvSpPr>
          <p:spPr>
            <a:xfrm>
              <a:off x="9986960" y="1566862"/>
              <a:ext cx="1819275" cy="1552575"/>
            </a:xfrm>
            <a:custGeom>
              <a:avLst/>
              <a:gdLst/>
              <a:ahLst/>
              <a:cxnLst/>
              <a:rect l="l" t="t" r="r" b="b"/>
              <a:pathLst>
                <a:path w="1819275" h="1552575">
                  <a:moveTo>
                    <a:pt x="1734730" y="1552574"/>
                  </a:moveTo>
                  <a:lnTo>
                    <a:pt x="84545" y="1552574"/>
                  </a:lnTo>
                  <a:lnTo>
                    <a:pt x="78661" y="1551994"/>
                  </a:lnTo>
                  <a:lnTo>
                    <a:pt x="35275" y="1534023"/>
                  </a:lnTo>
                  <a:lnTo>
                    <a:pt x="9161" y="1502204"/>
                  </a:lnTo>
                  <a:lnTo>
                    <a:pt x="0" y="1468028"/>
                  </a:lnTo>
                  <a:lnTo>
                    <a:pt x="1" y="14620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1734730" y="0"/>
                  </a:lnTo>
                  <a:lnTo>
                    <a:pt x="1774119" y="11948"/>
                  </a:lnTo>
                  <a:lnTo>
                    <a:pt x="1807326" y="45155"/>
                  </a:lnTo>
                  <a:lnTo>
                    <a:pt x="1819274" y="84545"/>
                  </a:lnTo>
                  <a:lnTo>
                    <a:pt x="1819274" y="1468028"/>
                  </a:lnTo>
                  <a:lnTo>
                    <a:pt x="1807325" y="1507418"/>
                  </a:lnTo>
                  <a:lnTo>
                    <a:pt x="1774119" y="1540625"/>
                  </a:lnTo>
                  <a:lnTo>
                    <a:pt x="1740614" y="1551994"/>
                  </a:lnTo>
                  <a:lnTo>
                    <a:pt x="1734730" y="1552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986960" y="1566862"/>
              <a:ext cx="1819275" cy="1552575"/>
            </a:xfrm>
            <a:custGeom>
              <a:avLst/>
              <a:gdLst/>
              <a:ahLst/>
              <a:cxnLst/>
              <a:rect l="l" t="t" r="r" b="b"/>
              <a:pathLst>
                <a:path w="1819275" h="1552575">
                  <a:moveTo>
                    <a:pt x="1" y="1462087"/>
                  </a:moveTo>
                  <a:lnTo>
                    <a:pt x="1" y="90487"/>
                  </a:lnTo>
                  <a:lnTo>
                    <a:pt x="0" y="84545"/>
                  </a:lnTo>
                  <a:lnTo>
                    <a:pt x="580" y="78661"/>
                  </a:lnTo>
                  <a:lnTo>
                    <a:pt x="1739" y="72834"/>
                  </a:lnTo>
                  <a:lnTo>
                    <a:pt x="2897" y="67006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7" y="40215"/>
                  </a:lnTo>
                  <a:lnTo>
                    <a:pt x="18548" y="35274"/>
                  </a:lnTo>
                  <a:lnTo>
                    <a:pt x="22300" y="30704"/>
                  </a:lnTo>
                  <a:lnTo>
                    <a:pt x="26503" y="26503"/>
                  </a:lnTo>
                  <a:lnTo>
                    <a:pt x="30705" y="22301"/>
                  </a:lnTo>
                  <a:lnTo>
                    <a:pt x="55858" y="6887"/>
                  </a:lnTo>
                  <a:lnTo>
                    <a:pt x="61347" y="4614"/>
                  </a:lnTo>
                  <a:lnTo>
                    <a:pt x="67006" y="2897"/>
                  </a:lnTo>
                  <a:lnTo>
                    <a:pt x="72833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1728788" y="0"/>
                  </a:lnTo>
                  <a:lnTo>
                    <a:pt x="1734730" y="0"/>
                  </a:lnTo>
                  <a:lnTo>
                    <a:pt x="1740614" y="579"/>
                  </a:lnTo>
                  <a:lnTo>
                    <a:pt x="1746440" y="1738"/>
                  </a:lnTo>
                  <a:lnTo>
                    <a:pt x="1752267" y="2897"/>
                  </a:lnTo>
                  <a:lnTo>
                    <a:pt x="1779059" y="15249"/>
                  </a:lnTo>
                  <a:lnTo>
                    <a:pt x="1784000" y="18550"/>
                  </a:lnTo>
                  <a:lnTo>
                    <a:pt x="1788572" y="22301"/>
                  </a:lnTo>
                  <a:lnTo>
                    <a:pt x="1792772" y="26503"/>
                  </a:lnTo>
                  <a:lnTo>
                    <a:pt x="1796973" y="30704"/>
                  </a:lnTo>
                  <a:lnTo>
                    <a:pt x="1812386" y="55859"/>
                  </a:lnTo>
                  <a:lnTo>
                    <a:pt x="1814659" y="61348"/>
                  </a:lnTo>
                  <a:lnTo>
                    <a:pt x="1819275" y="90487"/>
                  </a:lnTo>
                  <a:lnTo>
                    <a:pt x="1819275" y="1462087"/>
                  </a:lnTo>
                  <a:lnTo>
                    <a:pt x="1819274" y="1468028"/>
                  </a:lnTo>
                  <a:lnTo>
                    <a:pt x="1818694" y="1473913"/>
                  </a:lnTo>
                  <a:lnTo>
                    <a:pt x="1817535" y="1479740"/>
                  </a:lnTo>
                  <a:lnTo>
                    <a:pt x="1816376" y="1485567"/>
                  </a:lnTo>
                  <a:lnTo>
                    <a:pt x="1814659" y="1491225"/>
                  </a:lnTo>
                  <a:lnTo>
                    <a:pt x="1812386" y="1496714"/>
                  </a:lnTo>
                  <a:lnTo>
                    <a:pt x="1810113" y="1502204"/>
                  </a:lnTo>
                  <a:lnTo>
                    <a:pt x="1807325" y="1507418"/>
                  </a:lnTo>
                  <a:lnTo>
                    <a:pt x="1804024" y="1512358"/>
                  </a:lnTo>
                  <a:lnTo>
                    <a:pt x="1800724" y="1517299"/>
                  </a:lnTo>
                  <a:lnTo>
                    <a:pt x="1796973" y="1521870"/>
                  </a:lnTo>
                  <a:lnTo>
                    <a:pt x="1792772" y="1526071"/>
                  </a:lnTo>
                  <a:lnTo>
                    <a:pt x="1788572" y="1530272"/>
                  </a:lnTo>
                  <a:lnTo>
                    <a:pt x="1784000" y="1534023"/>
                  </a:lnTo>
                  <a:lnTo>
                    <a:pt x="1779059" y="1537324"/>
                  </a:lnTo>
                  <a:lnTo>
                    <a:pt x="1774119" y="1540625"/>
                  </a:lnTo>
                  <a:lnTo>
                    <a:pt x="1734730" y="1552574"/>
                  </a:lnTo>
                  <a:lnTo>
                    <a:pt x="1728788" y="1552574"/>
                  </a:lnTo>
                  <a:lnTo>
                    <a:pt x="90488" y="1552574"/>
                  </a:lnTo>
                  <a:lnTo>
                    <a:pt x="55858" y="1545686"/>
                  </a:lnTo>
                  <a:lnTo>
                    <a:pt x="50368" y="1543412"/>
                  </a:lnTo>
                  <a:lnTo>
                    <a:pt x="18550" y="1517299"/>
                  </a:lnTo>
                  <a:lnTo>
                    <a:pt x="6887" y="1496714"/>
                  </a:lnTo>
                  <a:lnTo>
                    <a:pt x="4613" y="1491225"/>
                  </a:lnTo>
                  <a:lnTo>
                    <a:pt x="2897" y="1485567"/>
                  </a:lnTo>
                  <a:lnTo>
                    <a:pt x="1739" y="1479740"/>
                  </a:lnTo>
                  <a:lnTo>
                    <a:pt x="580" y="1473913"/>
                  </a:lnTo>
                  <a:lnTo>
                    <a:pt x="0" y="1468028"/>
                  </a:lnTo>
                  <a:lnTo>
                    <a:pt x="1" y="14620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615612" y="16906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8" y="558933"/>
                  </a:lnTo>
                  <a:lnTo>
                    <a:pt x="199419" y="549875"/>
                  </a:lnTo>
                  <a:lnTo>
                    <a:pt x="160848" y="534997"/>
                  </a:lnTo>
                  <a:lnTo>
                    <a:pt x="124878" y="514619"/>
                  </a:lnTo>
                  <a:lnTo>
                    <a:pt x="92287" y="489185"/>
                  </a:lnTo>
                  <a:lnTo>
                    <a:pt x="63781" y="459244"/>
                  </a:lnTo>
                  <a:lnTo>
                    <a:pt x="39975" y="425443"/>
                  </a:lnTo>
                  <a:lnTo>
                    <a:pt x="21388" y="388516"/>
                  </a:lnTo>
                  <a:lnTo>
                    <a:pt x="8420" y="349261"/>
                  </a:lnTo>
                  <a:lnTo>
                    <a:pt x="1353" y="308529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8" y="226169"/>
                  </a:lnTo>
                  <a:lnTo>
                    <a:pt x="16424" y="186325"/>
                  </a:lnTo>
                  <a:lnTo>
                    <a:pt x="33178" y="148530"/>
                  </a:lnTo>
                  <a:lnTo>
                    <a:pt x="55295" y="113603"/>
                  </a:lnTo>
                  <a:lnTo>
                    <a:pt x="82298" y="82299"/>
                  </a:lnTo>
                  <a:lnTo>
                    <a:pt x="113602" y="55295"/>
                  </a:lnTo>
                  <a:lnTo>
                    <a:pt x="148530" y="33178"/>
                  </a:lnTo>
                  <a:lnTo>
                    <a:pt x="186323" y="16425"/>
                  </a:lnTo>
                  <a:lnTo>
                    <a:pt x="226168" y="5399"/>
                  </a:lnTo>
                  <a:lnTo>
                    <a:pt x="267200" y="338"/>
                  </a:lnTo>
                  <a:lnTo>
                    <a:pt x="280987" y="0"/>
                  </a:lnTo>
                  <a:lnTo>
                    <a:pt x="294775" y="338"/>
                  </a:lnTo>
                  <a:lnTo>
                    <a:pt x="335805" y="5399"/>
                  </a:lnTo>
                  <a:lnTo>
                    <a:pt x="375648" y="16425"/>
                  </a:lnTo>
                  <a:lnTo>
                    <a:pt x="413442" y="33178"/>
                  </a:lnTo>
                  <a:lnTo>
                    <a:pt x="448370" y="55295"/>
                  </a:lnTo>
                  <a:lnTo>
                    <a:pt x="479675" y="82299"/>
                  </a:lnTo>
                  <a:lnTo>
                    <a:pt x="506678" y="113603"/>
                  </a:lnTo>
                  <a:lnTo>
                    <a:pt x="528795" y="148530"/>
                  </a:lnTo>
                  <a:lnTo>
                    <a:pt x="545549" y="186325"/>
                  </a:lnTo>
                  <a:lnTo>
                    <a:pt x="556575" y="226169"/>
                  </a:lnTo>
                  <a:lnTo>
                    <a:pt x="561636" y="267200"/>
                  </a:lnTo>
                  <a:lnTo>
                    <a:pt x="561974" y="280987"/>
                  </a:lnTo>
                  <a:lnTo>
                    <a:pt x="561636" y="294774"/>
                  </a:lnTo>
                  <a:lnTo>
                    <a:pt x="556575" y="335805"/>
                  </a:lnTo>
                  <a:lnTo>
                    <a:pt x="545549" y="375649"/>
                  </a:lnTo>
                  <a:lnTo>
                    <a:pt x="528795" y="413443"/>
                  </a:lnTo>
                  <a:lnTo>
                    <a:pt x="506677" y="448371"/>
                  </a:lnTo>
                  <a:lnTo>
                    <a:pt x="479675" y="479675"/>
                  </a:lnTo>
                  <a:lnTo>
                    <a:pt x="448370" y="506678"/>
                  </a:lnTo>
                  <a:lnTo>
                    <a:pt x="413442" y="528796"/>
                  </a:lnTo>
                  <a:lnTo>
                    <a:pt x="375648" y="545549"/>
                  </a:lnTo>
                  <a:lnTo>
                    <a:pt x="335805" y="556575"/>
                  </a:lnTo>
                  <a:lnTo>
                    <a:pt x="294775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0615612" y="16906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3" y="322216"/>
                  </a:lnTo>
                  <a:lnTo>
                    <a:pt x="549875" y="362553"/>
                  </a:lnTo>
                  <a:lnTo>
                    <a:pt x="534996" y="401125"/>
                  </a:lnTo>
                  <a:lnTo>
                    <a:pt x="514618" y="437095"/>
                  </a:lnTo>
                  <a:lnTo>
                    <a:pt x="489185" y="469687"/>
                  </a:lnTo>
                  <a:lnTo>
                    <a:pt x="459242" y="498193"/>
                  </a:lnTo>
                  <a:lnTo>
                    <a:pt x="425443" y="521998"/>
                  </a:lnTo>
                  <a:lnTo>
                    <a:pt x="388515" y="540585"/>
                  </a:lnTo>
                  <a:lnTo>
                    <a:pt x="349261" y="553554"/>
                  </a:lnTo>
                  <a:lnTo>
                    <a:pt x="308528" y="560622"/>
                  </a:lnTo>
                  <a:lnTo>
                    <a:pt x="280987" y="561974"/>
                  </a:lnTo>
                  <a:lnTo>
                    <a:pt x="274090" y="561890"/>
                  </a:lnTo>
                  <a:lnTo>
                    <a:pt x="232951" y="557838"/>
                  </a:lnTo>
                  <a:lnTo>
                    <a:pt x="192842" y="547792"/>
                  </a:lnTo>
                  <a:lnTo>
                    <a:pt x="154653" y="531973"/>
                  </a:lnTo>
                  <a:lnTo>
                    <a:pt x="119190" y="510717"/>
                  </a:lnTo>
                  <a:lnTo>
                    <a:pt x="87236" y="484493"/>
                  </a:lnTo>
                  <a:lnTo>
                    <a:pt x="59470" y="453858"/>
                  </a:lnTo>
                  <a:lnTo>
                    <a:pt x="36504" y="419487"/>
                  </a:lnTo>
                  <a:lnTo>
                    <a:pt x="18826" y="382111"/>
                  </a:lnTo>
                  <a:lnTo>
                    <a:pt x="6827" y="342554"/>
                  </a:lnTo>
                  <a:lnTo>
                    <a:pt x="761" y="301656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6" y="232951"/>
                  </a:lnTo>
                  <a:lnTo>
                    <a:pt x="14182" y="192844"/>
                  </a:lnTo>
                  <a:lnTo>
                    <a:pt x="30001" y="154653"/>
                  </a:lnTo>
                  <a:lnTo>
                    <a:pt x="51257" y="119190"/>
                  </a:lnTo>
                  <a:lnTo>
                    <a:pt x="77480" y="87236"/>
                  </a:lnTo>
                  <a:lnTo>
                    <a:pt x="108115" y="59470"/>
                  </a:lnTo>
                  <a:lnTo>
                    <a:pt x="142486" y="36504"/>
                  </a:lnTo>
                  <a:lnTo>
                    <a:pt x="179861" y="18827"/>
                  </a:lnTo>
                  <a:lnTo>
                    <a:pt x="219419" y="6827"/>
                  </a:lnTo>
                  <a:lnTo>
                    <a:pt x="260319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3" y="4136"/>
                  </a:lnTo>
                  <a:lnTo>
                    <a:pt x="369129" y="14182"/>
                  </a:lnTo>
                  <a:lnTo>
                    <a:pt x="407319" y="30001"/>
                  </a:lnTo>
                  <a:lnTo>
                    <a:pt x="442782" y="51257"/>
                  </a:lnTo>
                  <a:lnTo>
                    <a:pt x="474737" y="77481"/>
                  </a:lnTo>
                  <a:lnTo>
                    <a:pt x="502504" y="108116"/>
                  </a:lnTo>
                  <a:lnTo>
                    <a:pt x="525469" y="142487"/>
                  </a:lnTo>
                  <a:lnTo>
                    <a:pt x="543147" y="179863"/>
                  </a:lnTo>
                  <a:lnTo>
                    <a:pt x="555146" y="219420"/>
                  </a:lnTo>
                  <a:lnTo>
                    <a:pt x="561213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91824" y="1800224"/>
              <a:ext cx="219074" cy="34289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098086" y="2297819"/>
            <a:ext cx="1595755" cy="6978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30"/>
              </a:spcBef>
            </a:pPr>
            <a:r>
              <a:rPr sz="1500" spc="-45" dirty="0">
                <a:solidFill>
                  <a:srgbClr val="111726"/>
                </a:solidFill>
                <a:latin typeface="Arial"/>
                <a:cs typeface="Arial"/>
              </a:rPr>
              <a:t>Verified</a:t>
            </a:r>
            <a:r>
              <a:rPr sz="1500" spc="-8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500" spc="-10" dirty="0">
                <a:solidFill>
                  <a:srgbClr val="111726"/>
                </a:solidFill>
                <a:latin typeface="Arial"/>
                <a:cs typeface="Arial"/>
              </a:rPr>
              <a:t>History</a:t>
            </a:r>
            <a:endParaRPr sz="1500">
              <a:latin typeface="Arial"/>
              <a:cs typeface="Arial"/>
            </a:endParaRPr>
          </a:p>
          <a:p>
            <a:pPr marL="12065" marR="5080" algn="ctr">
              <a:lnSpc>
                <a:spcPct val="108700"/>
              </a:lnSpc>
              <a:spcBef>
                <a:spcPts val="155"/>
              </a:spcBef>
            </a:pP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Transparent,</a:t>
            </a:r>
            <a:r>
              <a:rPr sz="1150" spc="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Arial"/>
                <a:cs typeface="Arial"/>
              </a:rPr>
              <a:t>tamper-</a:t>
            </a:r>
            <a:r>
              <a:rPr sz="1150" spc="-20" dirty="0">
                <a:solidFill>
                  <a:srgbClr val="374050"/>
                </a:solidFill>
                <a:latin typeface="Arial"/>
                <a:cs typeface="Arial"/>
              </a:rPr>
              <a:t>proof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record</a:t>
            </a:r>
            <a:endParaRPr sz="11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68299" y="3594893"/>
            <a:ext cx="222821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130" dirty="0">
                <a:solidFill>
                  <a:srgbClr val="1F2937"/>
                </a:solidFill>
                <a:latin typeface="Trebuchet MS"/>
                <a:cs typeface="Trebuchet MS"/>
              </a:rPr>
              <a:t>Implementation</a:t>
            </a:r>
            <a:r>
              <a:rPr sz="1650" b="1" spc="-35" dirty="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sz="1650" b="1" spc="-100" dirty="0">
                <a:solidFill>
                  <a:srgbClr val="1F2937"/>
                </a:solidFill>
                <a:latin typeface="Trebuchet MS"/>
                <a:cs typeface="Trebuchet MS"/>
              </a:rPr>
              <a:t>Approach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80999" y="4000499"/>
            <a:ext cx="3209925" cy="1123950"/>
            <a:chOff x="380999" y="4000499"/>
            <a:chExt cx="3209925" cy="1123950"/>
          </a:xfrm>
        </p:grpSpPr>
        <p:sp>
          <p:nvSpPr>
            <p:cNvPr id="38" name="object 38"/>
            <p:cNvSpPr/>
            <p:nvPr/>
          </p:nvSpPr>
          <p:spPr>
            <a:xfrm>
              <a:off x="385762" y="4005262"/>
              <a:ext cx="3200400" cy="1114425"/>
            </a:xfrm>
            <a:custGeom>
              <a:avLst/>
              <a:gdLst/>
              <a:ahLst/>
              <a:cxnLst/>
              <a:rect l="l" t="t" r="r" b="b"/>
              <a:pathLst>
                <a:path w="3200400" h="1114425">
                  <a:moveTo>
                    <a:pt x="3115853" y="1114424"/>
                  </a:moveTo>
                  <a:lnTo>
                    <a:pt x="84545" y="1114424"/>
                  </a:lnTo>
                  <a:lnTo>
                    <a:pt x="78661" y="1113845"/>
                  </a:lnTo>
                  <a:lnTo>
                    <a:pt x="35275" y="1095873"/>
                  </a:lnTo>
                  <a:lnTo>
                    <a:pt x="9161" y="1064054"/>
                  </a:lnTo>
                  <a:lnTo>
                    <a:pt x="0" y="1029878"/>
                  </a:lnTo>
                  <a:lnTo>
                    <a:pt x="0" y="10239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115853" y="0"/>
                  </a:lnTo>
                  <a:lnTo>
                    <a:pt x="3155243" y="11948"/>
                  </a:lnTo>
                  <a:lnTo>
                    <a:pt x="3188450" y="45155"/>
                  </a:lnTo>
                  <a:lnTo>
                    <a:pt x="3200399" y="84545"/>
                  </a:lnTo>
                  <a:lnTo>
                    <a:pt x="3200399" y="1029878"/>
                  </a:lnTo>
                  <a:lnTo>
                    <a:pt x="3188450" y="1069268"/>
                  </a:lnTo>
                  <a:lnTo>
                    <a:pt x="3155243" y="1102475"/>
                  </a:lnTo>
                  <a:lnTo>
                    <a:pt x="3121738" y="1113845"/>
                  </a:lnTo>
                  <a:lnTo>
                    <a:pt x="3115853" y="1114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85762" y="4005262"/>
              <a:ext cx="3200400" cy="1114425"/>
            </a:xfrm>
            <a:custGeom>
              <a:avLst/>
              <a:gdLst/>
              <a:ahLst/>
              <a:cxnLst/>
              <a:rect l="l" t="t" r="r" b="b"/>
              <a:pathLst>
                <a:path w="3200400" h="1114425">
                  <a:moveTo>
                    <a:pt x="0" y="10239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109912" y="0"/>
                  </a:lnTo>
                  <a:lnTo>
                    <a:pt x="3115853" y="0"/>
                  </a:lnTo>
                  <a:lnTo>
                    <a:pt x="3121738" y="579"/>
                  </a:lnTo>
                  <a:lnTo>
                    <a:pt x="3160184" y="15249"/>
                  </a:lnTo>
                  <a:lnTo>
                    <a:pt x="3173896" y="26502"/>
                  </a:lnTo>
                  <a:lnTo>
                    <a:pt x="3178097" y="30703"/>
                  </a:lnTo>
                  <a:lnTo>
                    <a:pt x="3197501" y="67006"/>
                  </a:lnTo>
                  <a:lnTo>
                    <a:pt x="3200399" y="90487"/>
                  </a:lnTo>
                  <a:lnTo>
                    <a:pt x="3200399" y="1023937"/>
                  </a:lnTo>
                  <a:lnTo>
                    <a:pt x="3191237" y="1064054"/>
                  </a:lnTo>
                  <a:lnTo>
                    <a:pt x="3185149" y="1074208"/>
                  </a:lnTo>
                  <a:lnTo>
                    <a:pt x="3181848" y="1079149"/>
                  </a:lnTo>
                  <a:lnTo>
                    <a:pt x="3150028" y="1105262"/>
                  </a:lnTo>
                  <a:lnTo>
                    <a:pt x="3144539" y="1107536"/>
                  </a:lnTo>
                  <a:lnTo>
                    <a:pt x="3139050" y="1109810"/>
                  </a:lnTo>
                  <a:lnTo>
                    <a:pt x="3133392" y="1111526"/>
                  </a:lnTo>
                  <a:lnTo>
                    <a:pt x="3127565" y="1112685"/>
                  </a:lnTo>
                  <a:lnTo>
                    <a:pt x="3121738" y="1113845"/>
                  </a:lnTo>
                  <a:lnTo>
                    <a:pt x="3115853" y="1114424"/>
                  </a:lnTo>
                  <a:lnTo>
                    <a:pt x="3109912" y="1114424"/>
                  </a:lnTo>
                  <a:lnTo>
                    <a:pt x="90487" y="1114424"/>
                  </a:lnTo>
                  <a:lnTo>
                    <a:pt x="84545" y="1114424"/>
                  </a:lnTo>
                  <a:lnTo>
                    <a:pt x="78661" y="1113845"/>
                  </a:lnTo>
                  <a:lnTo>
                    <a:pt x="72834" y="1112685"/>
                  </a:lnTo>
                  <a:lnTo>
                    <a:pt x="67006" y="1111526"/>
                  </a:lnTo>
                  <a:lnTo>
                    <a:pt x="61348" y="1109810"/>
                  </a:lnTo>
                  <a:lnTo>
                    <a:pt x="55859" y="1107536"/>
                  </a:lnTo>
                  <a:lnTo>
                    <a:pt x="50370" y="1105262"/>
                  </a:lnTo>
                  <a:lnTo>
                    <a:pt x="18550" y="1079149"/>
                  </a:lnTo>
                  <a:lnTo>
                    <a:pt x="15249" y="1074208"/>
                  </a:lnTo>
                  <a:lnTo>
                    <a:pt x="11948" y="1069268"/>
                  </a:lnTo>
                  <a:lnTo>
                    <a:pt x="1738" y="1041589"/>
                  </a:lnTo>
                  <a:lnTo>
                    <a:pt x="579" y="1035762"/>
                  </a:lnTo>
                  <a:lnTo>
                    <a:pt x="0" y="1029878"/>
                  </a:lnTo>
                  <a:lnTo>
                    <a:pt x="0" y="10239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824" y="4162424"/>
              <a:ext cx="152399" cy="15239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720724" y="4104004"/>
            <a:ext cx="1701164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30" dirty="0">
                <a:solidFill>
                  <a:srgbClr val="111726"/>
                </a:solidFill>
                <a:latin typeface="Arial"/>
                <a:cs typeface="Arial"/>
              </a:rPr>
              <a:t>Multi-</a:t>
            </a:r>
            <a:r>
              <a:rPr sz="1300" spc="-45" dirty="0">
                <a:solidFill>
                  <a:srgbClr val="111726"/>
                </a:solidFill>
                <a:latin typeface="Arial"/>
                <a:cs typeface="Arial"/>
              </a:rPr>
              <a:t>Layered</a:t>
            </a:r>
            <a:r>
              <a:rPr sz="1300" spc="1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00" spc="-35" dirty="0">
                <a:solidFill>
                  <a:srgbClr val="111726"/>
                </a:solidFill>
                <a:latin typeface="Arial"/>
                <a:cs typeface="Arial"/>
              </a:rPr>
              <a:t>Validation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52437" y="4514850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682624" y="4398470"/>
            <a:ext cx="1847214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80" dirty="0">
                <a:solidFill>
                  <a:srgbClr val="374050"/>
                </a:solidFill>
                <a:latin typeface="Arial"/>
                <a:cs typeface="Arial"/>
              </a:rPr>
              <a:t>Cross-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references</a:t>
            </a:r>
            <a:r>
              <a:rPr sz="115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Arial"/>
                <a:cs typeface="Arial"/>
              </a:rPr>
              <a:t>new</a:t>
            </a:r>
            <a:r>
              <a:rPr sz="1150" spc="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Arial"/>
                <a:cs typeface="Arial"/>
              </a:rPr>
              <a:t>readings </a:t>
            </a:r>
            <a:r>
              <a:rPr sz="1150" spc="-60" dirty="0">
                <a:solidFill>
                  <a:srgbClr val="374050"/>
                </a:solidFill>
                <a:latin typeface="Arial"/>
                <a:cs typeface="Arial"/>
              </a:rPr>
              <a:t>Verifies</a:t>
            </a:r>
            <a:r>
              <a:rPr sz="115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Arial"/>
                <a:cs typeface="Arial"/>
              </a:rPr>
              <a:t>maintenance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records </a:t>
            </a: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Flags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inconsistencies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3743324" y="4000499"/>
            <a:ext cx="3209925" cy="1123950"/>
            <a:chOff x="3743324" y="4000499"/>
            <a:chExt cx="3209925" cy="1123950"/>
          </a:xfrm>
        </p:grpSpPr>
        <p:sp>
          <p:nvSpPr>
            <p:cNvPr id="45" name="object 45"/>
            <p:cNvSpPr/>
            <p:nvPr/>
          </p:nvSpPr>
          <p:spPr>
            <a:xfrm>
              <a:off x="3748086" y="4005262"/>
              <a:ext cx="3200400" cy="1114425"/>
            </a:xfrm>
            <a:custGeom>
              <a:avLst/>
              <a:gdLst/>
              <a:ahLst/>
              <a:cxnLst/>
              <a:rect l="l" t="t" r="r" b="b"/>
              <a:pathLst>
                <a:path w="3200400" h="1114425">
                  <a:moveTo>
                    <a:pt x="3115854" y="1114424"/>
                  </a:moveTo>
                  <a:lnTo>
                    <a:pt x="84545" y="1114424"/>
                  </a:lnTo>
                  <a:lnTo>
                    <a:pt x="78661" y="1113845"/>
                  </a:lnTo>
                  <a:lnTo>
                    <a:pt x="35275" y="1095873"/>
                  </a:lnTo>
                  <a:lnTo>
                    <a:pt x="9161" y="1064054"/>
                  </a:lnTo>
                  <a:lnTo>
                    <a:pt x="0" y="1029878"/>
                  </a:lnTo>
                  <a:lnTo>
                    <a:pt x="0" y="10239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115854" y="0"/>
                  </a:lnTo>
                  <a:lnTo>
                    <a:pt x="3155244" y="11948"/>
                  </a:lnTo>
                  <a:lnTo>
                    <a:pt x="3188450" y="45155"/>
                  </a:lnTo>
                  <a:lnTo>
                    <a:pt x="3200400" y="84545"/>
                  </a:lnTo>
                  <a:lnTo>
                    <a:pt x="3200400" y="1029878"/>
                  </a:lnTo>
                  <a:lnTo>
                    <a:pt x="3188451" y="1069268"/>
                  </a:lnTo>
                  <a:lnTo>
                    <a:pt x="3155244" y="1102475"/>
                  </a:lnTo>
                  <a:lnTo>
                    <a:pt x="3121738" y="1113845"/>
                  </a:lnTo>
                  <a:lnTo>
                    <a:pt x="3115854" y="1114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748086" y="4005262"/>
              <a:ext cx="3200400" cy="1114425"/>
            </a:xfrm>
            <a:custGeom>
              <a:avLst/>
              <a:gdLst/>
              <a:ahLst/>
              <a:cxnLst/>
              <a:rect l="l" t="t" r="r" b="b"/>
              <a:pathLst>
                <a:path w="3200400" h="1114425">
                  <a:moveTo>
                    <a:pt x="0" y="10239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109912" y="0"/>
                  </a:lnTo>
                  <a:lnTo>
                    <a:pt x="3115854" y="0"/>
                  </a:lnTo>
                  <a:lnTo>
                    <a:pt x="3121738" y="579"/>
                  </a:lnTo>
                  <a:lnTo>
                    <a:pt x="3160184" y="15249"/>
                  </a:lnTo>
                  <a:lnTo>
                    <a:pt x="3165124" y="18550"/>
                  </a:lnTo>
                  <a:lnTo>
                    <a:pt x="3169695" y="22301"/>
                  </a:lnTo>
                  <a:lnTo>
                    <a:pt x="3173897" y="26502"/>
                  </a:lnTo>
                  <a:lnTo>
                    <a:pt x="3178098" y="30703"/>
                  </a:lnTo>
                  <a:lnTo>
                    <a:pt x="3181849" y="35274"/>
                  </a:lnTo>
                  <a:lnTo>
                    <a:pt x="3185149" y="40215"/>
                  </a:lnTo>
                  <a:lnTo>
                    <a:pt x="3188450" y="45155"/>
                  </a:lnTo>
                  <a:lnTo>
                    <a:pt x="3191237" y="50369"/>
                  </a:lnTo>
                  <a:lnTo>
                    <a:pt x="3193511" y="55859"/>
                  </a:lnTo>
                  <a:lnTo>
                    <a:pt x="3195785" y="61348"/>
                  </a:lnTo>
                  <a:lnTo>
                    <a:pt x="3197502" y="67006"/>
                  </a:lnTo>
                  <a:lnTo>
                    <a:pt x="3198661" y="72833"/>
                  </a:lnTo>
                  <a:lnTo>
                    <a:pt x="3199820" y="78661"/>
                  </a:lnTo>
                  <a:lnTo>
                    <a:pt x="3200400" y="84545"/>
                  </a:lnTo>
                  <a:lnTo>
                    <a:pt x="3200400" y="90487"/>
                  </a:lnTo>
                  <a:lnTo>
                    <a:pt x="3200400" y="1023937"/>
                  </a:lnTo>
                  <a:lnTo>
                    <a:pt x="3200400" y="1029878"/>
                  </a:lnTo>
                  <a:lnTo>
                    <a:pt x="3199820" y="1035762"/>
                  </a:lnTo>
                  <a:lnTo>
                    <a:pt x="3198661" y="1041589"/>
                  </a:lnTo>
                  <a:lnTo>
                    <a:pt x="3197502" y="1047417"/>
                  </a:lnTo>
                  <a:lnTo>
                    <a:pt x="3185150" y="1074208"/>
                  </a:lnTo>
                  <a:lnTo>
                    <a:pt x="3181849" y="1079149"/>
                  </a:lnTo>
                  <a:lnTo>
                    <a:pt x="3150029" y="1105262"/>
                  </a:lnTo>
                  <a:lnTo>
                    <a:pt x="3144540" y="1107536"/>
                  </a:lnTo>
                  <a:lnTo>
                    <a:pt x="3139050" y="1109810"/>
                  </a:lnTo>
                  <a:lnTo>
                    <a:pt x="3133392" y="1111526"/>
                  </a:lnTo>
                  <a:lnTo>
                    <a:pt x="3127565" y="1112685"/>
                  </a:lnTo>
                  <a:lnTo>
                    <a:pt x="3121738" y="1113845"/>
                  </a:lnTo>
                  <a:lnTo>
                    <a:pt x="3115854" y="1114424"/>
                  </a:lnTo>
                  <a:lnTo>
                    <a:pt x="3109912" y="1114424"/>
                  </a:lnTo>
                  <a:lnTo>
                    <a:pt x="90487" y="1114424"/>
                  </a:lnTo>
                  <a:lnTo>
                    <a:pt x="84545" y="1114424"/>
                  </a:lnTo>
                  <a:lnTo>
                    <a:pt x="78661" y="1113845"/>
                  </a:lnTo>
                  <a:lnTo>
                    <a:pt x="72834" y="1112685"/>
                  </a:lnTo>
                  <a:lnTo>
                    <a:pt x="67006" y="1111526"/>
                  </a:lnTo>
                  <a:lnTo>
                    <a:pt x="61348" y="1109810"/>
                  </a:lnTo>
                  <a:lnTo>
                    <a:pt x="55859" y="1107536"/>
                  </a:lnTo>
                  <a:lnTo>
                    <a:pt x="50370" y="1105262"/>
                  </a:lnTo>
                  <a:lnTo>
                    <a:pt x="18550" y="1079149"/>
                  </a:lnTo>
                  <a:lnTo>
                    <a:pt x="15249" y="1074208"/>
                  </a:lnTo>
                  <a:lnTo>
                    <a:pt x="11948" y="1069268"/>
                  </a:lnTo>
                  <a:lnTo>
                    <a:pt x="1738" y="1041589"/>
                  </a:lnTo>
                  <a:lnTo>
                    <a:pt x="579" y="1035762"/>
                  </a:lnTo>
                  <a:lnTo>
                    <a:pt x="0" y="1029878"/>
                  </a:lnTo>
                  <a:lnTo>
                    <a:pt x="0" y="10239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7149" y="4162424"/>
              <a:ext cx="190499" cy="152399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4121150" y="4104004"/>
            <a:ext cx="98298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30" dirty="0">
                <a:solidFill>
                  <a:srgbClr val="111726"/>
                </a:solidFill>
                <a:latin typeface="Arial"/>
                <a:cs typeface="Arial"/>
              </a:rPr>
              <a:t>Multimodal</a:t>
            </a:r>
            <a:r>
              <a:rPr sz="1300" spc="-1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00" spc="-35" dirty="0">
                <a:solidFill>
                  <a:srgbClr val="111726"/>
                </a:solidFill>
                <a:latin typeface="Arial"/>
                <a:cs typeface="Arial"/>
              </a:rPr>
              <a:t>AI</a:t>
            </a:r>
            <a:endParaRPr sz="13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914762" y="4514850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044950" y="4398470"/>
            <a:ext cx="1809114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Processing</a:t>
            </a:r>
            <a:r>
              <a:rPr sz="11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Arial"/>
                <a:cs typeface="Arial"/>
              </a:rPr>
              <a:t>various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150" spc="-20" dirty="0">
                <a:solidFill>
                  <a:srgbClr val="374050"/>
                </a:solidFill>
                <a:latin typeface="Arial"/>
                <a:cs typeface="Arial"/>
              </a:rPr>
              <a:t> types 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Analyzes</a:t>
            </a: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Arial"/>
                <a:cs typeface="Arial"/>
              </a:rPr>
              <a:t>visual</a:t>
            </a:r>
            <a:r>
              <a:rPr sz="1150" spc="-7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150" spc="50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Arial"/>
                <a:cs typeface="Arial"/>
              </a:rPr>
              <a:t>Captures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Arial"/>
                <a:cs typeface="Arial"/>
              </a:rPr>
              <a:t>repair</a:t>
            </a:r>
            <a:r>
              <a:rPr sz="11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history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80999" y="5276849"/>
            <a:ext cx="3209925" cy="1123950"/>
            <a:chOff x="380999" y="5276849"/>
            <a:chExt cx="3209925" cy="1123950"/>
          </a:xfrm>
        </p:grpSpPr>
        <p:sp>
          <p:nvSpPr>
            <p:cNvPr id="52" name="object 52"/>
            <p:cNvSpPr/>
            <p:nvPr/>
          </p:nvSpPr>
          <p:spPr>
            <a:xfrm>
              <a:off x="385762" y="5281612"/>
              <a:ext cx="3200400" cy="1114425"/>
            </a:xfrm>
            <a:custGeom>
              <a:avLst/>
              <a:gdLst/>
              <a:ahLst/>
              <a:cxnLst/>
              <a:rect l="l" t="t" r="r" b="b"/>
              <a:pathLst>
                <a:path w="3200400" h="1114425">
                  <a:moveTo>
                    <a:pt x="3115853" y="1114424"/>
                  </a:moveTo>
                  <a:lnTo>
                    <a:pt x="84545" y="1114424"/>
                  </a:lnTo>
                  <a:lnTo>
                    <a:pt x="78661" y="1113845"/>
                  </a:lnTo>
                  <a:lnTo>
                    <a:pt x="35275" y="1095873"/>
                  </a:lnTo>
                  <a:lnTo>
                    <a:pt x="9161" y="1064054"/>
                  </a:lnTo>
                  <a:lnTo>
                    <a:pt x="0" y="1029878"/>
                  </a:lnTo>
                  <a:lnTo>
                    <a:pt x="0" y="10239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115853" y="0"/>
                  </a:lnTo>
                  <a:lnTo>
                    <a:pt x="3155243" y="11948"/>
                  </a:lnTo>
                  <a:lnTo>
                    <a:pt x="3188450" y="45154"/>
                  </a:lnTo>
                  <a:lnTo>
                    <a:pt x="3200399" y="84545"/>
                  </a:lnTo>
                  <a:lnTo>
                    <a:pt x="3200399" y="1029878"/>
                  </a:lnTo>
                  <a:lnTo>
                    <a:pt x="3188450" y="1069268"/>
                  </a:lnTo>
                  <a:lnTo>
                    <a:pt x="3155243" y="1102475"/>
                  </a:lnTo>
                  <a:lnTo>
                    <a:pt x="3121738" y="1113845"/>
                  </a:lnTo>
                  <a:lnTo>
                    <a:pt x="3115853" y="1114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85762" y="5281612"/>
              <a:ext cx="3200400" cy="1114425"/>
            </a:xfrm>
            <a:custGeom>
              <a:avLst/>
              <a:gdLst/>
              <a:ahLst/>
              <a:cxnLst/>
              <a:rect l="l" t="t" r="r" b="b"/>
              <a:pathLst>
                <a:path w="3200400" h="1114425">
                  <a:moveTo>
                    <a:pt x="0" y="10239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109912" y="0"/>
                  </a:lnTo>
                  <a:lnTo>
                    <a:pt x="3115853" y="0"/>
                  </a:lnTo>
                  <a:lnTo>
                    <a:pt x="3121738" y="579"/>
                  </a:lnTo>
                  <a:lnTo>
                    <a:pt x="3127565" y="1738"/>
                  </a:lnTo>
                  <a:lnTo>
                    <a:pt x="3133392" y="2897"/>
                  </a:lnTo>
                  <a:lnTo>
                    <a:pt x="3169695" y="22301"/>
                  </a:lnTo>
                  <a:lnTo>
                    <a:pt x="3173896" y="26503"/>
                  </a:lnTo>
                  <a:lnTo>
                    <a:pt x="3178097" y="30704"/>
                  </a:lnTo>
                  <a:lnTo>
                    <a:pt x="3197501" y="67006"/>
                  </a:lnTo>
                  <a:lnTo>
                    <a:pt x="3200399" y="90487"/>
                  </a:lnTo>
                  <a:lnTo>
                    <a:pt x="3200399" y="1023937"/>
                  </a:lnTo>
                  <a:lnTo>
                    <a:pt x="3191237" y="1064054"/>
                  </a:lnTo>
                  <a:lnTo>
                    <a:pt x="3165124" y="1095873"/>
                  </a:lnTo>
                  <a:lnTo>
                    <a:pt x="3144539" y="1107536"/>
                  </a:lnTo>
                  <a:lnTo>
                    <a:pt x="3139050" y="1109810"/>
                  </a:lnTo>
                  <a:lnTo>
                    <a:pt x="3133392" y="1111526"/>
                  </a:lnTo>
                  <a:lnTo>
                    <a:pt x="3127565" y="1112686"/>
                  </a:lnTo>
                  <a:lnTo>
                    <a:pt x="3121738" y="1113845"/>
                  </a:lnTo>
                  <a:lnTo>
                    <a:pt x="3115853" y="1114424"/>
                  </a:lnTo>
                  <a:lnTo>
                    <a:pt x="3109912" y="1114424"/>
                  </a:lnTo>
                  <a:lnTo>
                    <a:pt x="90487" y="1114424"/>
                  </a:lnTo>
                  <a:lnTo>
                    <a:pt x="84545" y="1114424"/>
                  </a:lnTo>
                  <a:lnTo>
                    <a:pt x="78661" y="1113845"/>
                  </a:lnTo>
                  <a:lnTo>
                    <a:pt x="72834" y="1112686"/>
                  </a:lnTo>
                  <a:lnTo>
                    <a:pt x="67006" y="1111526"/>
                  </a:lnTo>
                  <a:lnTo>
                    <a:pt x="61348" y="1109810"/>
                  </a:lnTo>
                  <a:lnTo>
                    <a:pt x="55859" y="1107536"/>
                  </a:lnTo>
                  <a:lnTo>
                    <a:pt x="50370" y="1105262"/>
                  </a:lnTo>
                  <a:lnTo>
                    <a:pt x="18550" y="1079148"/>
                  </a:lnTo>
                  <a:lnTo>
                    <a:pt x="15249" y="1074208"/>
                  </a:lnTo>
                  <a:lnTo>
                    <a:pt x="11948" y="1069268"/>
                  </a:lnTo>
                  <a:lnTo>
                    <a:pt x="0" y="1029878"/>
                  </a:lnTo>
                  <a:lnTo>
                    <a:pt x="0" y="10239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24" y="5438774"/>
              <a:ext cx="133349" cy="152399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701674" y="5380354"/>
            <a:ext cx="128905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35" dirty="0">
                <a:solidFill>
                  <a:srgbClr val="111726"/>
                </a:solidFill>
                <a:latin typeface="Arial"/>
                <a:cs typeface="Arial"/>
              </a:rPr>
              <a:t>Immutable</a:t>
            </a:r>
            <a:r>
              <a:rPr sz="1300" spc="-1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00" spc="-40" dirty="0">
                <a:solidFill>
                  <a:srgbClr val="111726"/>
                </a:solidFill>
                <a:latin typeface="Arial"/>
                <a:cs typeface="Arial"/>
              </a:rPr>
              <a:t>Ledger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552437" y="5791200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82624" y="5674819"/>
            <a:ext cx="148971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Permissioned</a:t>
            </a:r>
            <a:r>
              <a:rPr sz="115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45" dirty="0">
                <a:solidFill>
                  <a:srgbClr val="374050"/>
                </a:solidFill>
                <a:latin typeface="Arial"/>
                <a:cs typeface="Arial"/>
              </a:rPr>
              <a:t>blockchain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Hyperledger/Polygon </a:t>
            </a:r>
            <a:r>
              <a:rPr sz="1150" spc="-55" dirty="0">
                <a:solidFill>
                  <a:srgbClr val="374050"/>
                </a:solidFill>
                <a:latin typeface="Arial"/>
                <a:cs typeface="Arial"/>
              </a:rPr>
              <a:t>Verifiable</a:t>
            </a: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transactions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743324" y="5276849"/>
            <a:ext cx="3209925" cy="1123950"/>
            <a:chOff x="3743324" y="5276849"/>
            <a:chExt cx="3209925" cy="1123950"/>
          </a:xfrm>
        </p:grpSpPr>
        <p:sp>
          <p:nvSpPr>
            <p:cNvPr id="59" name="object 59"/>
            <p:cNvSpPr/>
            <p:nvPr/>
          </p:nvSpPr>
          <p:spPr>
            <a:xfrm>
              <a:off x="3748086" y="5281612"/>
              <a:ext cx="3200400" cy="1114425"/>
            </a:xfrm>
            <a:custGeom>
              <a:avLst/>
              <a:gdLst/>
              <a:ahLst/>
              <a:cxnLst/>
              <a:rect l="l" t="t" r="r" b="b"/>
              <a:pathLst>
                <a:path w="3200400" h="1114425">
                  <a:moveTo>
                    <a:pt x="3115854" y="1114424"/>
                  </a:moveTo>
                  <a:lnTo>
                    <a:pt x="84545" y="1114424"/>
                  </a:lnTo>
                  <a:lnTo>
                    <a:pt x="78661" y="1113845"/>
                  </a:lnTo>
                  <a:lnTo>
                    <a:pt x="35275" y="1095873"/>
                  </a:lnTo>
                  <a:lnTo>
                    <a:pt x="9161" y="1064054"/>
                  </a:lnTo>
                  <a:lnTo>
                    <a:pt x="0" y="1029878"/>
                  </a:lnTo>
                  <a:lnTo>
                    <a:pt x="0" y="10239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115854" y="0"/>
                  </a:lnTo>
                  <a:lnTo>
                    <a:pt x="3155244" y="11948"/>
                  </a:lnTo>
                  <a:lnTo>
                    <a:pt x="3188450" y="45154"/>
                  </a:lnTo>
                  <a:lnTo>
                    <a:pt x="3200400" y="84545"/>
                  </a:lnTo>
                  <a:lnTo>
                    <a:pt x="3200400" y="1029878"/>
                  </a:lnTo>
                  <a:lnTo>
                    <a:pt x="3188451" y="1069268"/>
                  </a:lnTo>
                  <a:lnTo>
                    <a:pt x="3155244" y="1102475"/>
                  </a:lnTo>
                  <a:lnTo>
                    <a:pt x="3121738" y="1113845"/>
                  </a:lnTo>
                  <a:lnTo>
                    <a:pt x="3115854" y="1114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748086" y="5281612"/>
              <a:ext cx="3200400" cy="1114425"/>
            </a:xfrm>
            <a:custGeom>
              <a:avLst/>
              <a:gdLst/>
              <a:ahLst/>
              <a:cxnLst/>
              <a:rect l="l" t="t" r="r" b="b"/>
              <a:pathLst>
                <a:path w="3200400" h="1114425">
                  <a:moveTo>
                    <a:pt x="0" y="10239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109912" y="0"/>
                  </a:lnTo>
                  <a:lnTo>
                    <a:pt x="3115854" y="0"/>
                  </a:lnTo>
                  <a:lnTo>
                    <a:pt x="3121738" y="579"/>
                  </a:lnTo>
                  <a:lnTo>
                    <a:pt x="3127566" y="1738"/>
                  </a:lnTo>
                  <a:lnTo>
                    <a:pt x="3133393" y="2897"/>
                  </a:lnTo>
                  <a:lnTo>
                    <a:pt x="3160184" y="15249"/>
                  </a:lnTo>
                  <a:lnTo>
                    <a:pt x="3165124" y="18550"/>
                  </a:lnTo>
                  <a:lnTo>
                    <a:pt x="3169695" y="22301"/>
                  </a:lnTo>
                  <a:lnTo>
                    <a:pt x="3173897" y="26503"/>
                  </a:lnTo>
                  <a:lnTo>
                    <a:pt x="3178098" y="30704"/>
                  </a:lnTo>
                  <a:lnTo>
                    <a:pt x="3181849" y="35275"/>
                  </a:lnTo>
                  <a:lnTo>
                    <a:pt x="3185149" y="40215"/>
                  </a:lnTo>
                  <a:lnTo>
                    <a:pt x="3188450" y="45154"/>
                  </a:lnTo>
                  <a:lnTo>
                    <a:pt x="3191237" y="50369"/>
                  </a:lnTo>
                  <a:lnTo>
                    <a:pt x="3193511" y="55858"/>
                  </a:lnTo>
                  <a:lnTo>
                    <a:pt x="3195785" y="61347"/>
                  </a:lnTo>
                  <a:lnTo>
                    <a:pt x="3197502" y="67006"/>
                  </a:lnTo>
                  <a:lnTo>
                    <a:pt x="3198661" y="72833"/>
                  </a:lnTo>
                  <a:lnTo>
                    <a:pt x="3199820" y="78661"/>
                  </a:lnTo>
                  <a:lnTo>
                    <a:pt x="3200400" y="84545"/>
                  </a:lnTo>
                  <a:lnTo>
                    <a:pt x="3200400" y="90487"/>
                  </a:lnTo>
                  <a:lnTo>
                    <a:pt x="3200400" y="1023937"/>
                  </a:lnTo>
                  <a:lnTo>
                    <a:pt x="3200400" y="1029878"/>
                  </a:lnTo>
                  <a:lnTo>
                    <a:pt x="3199820" y="1035762"/>
                  </a:lnTo>
                  <a:lnTo>
                    <a:pt x="3198661" y="1041590"/>
                  </a:lnTo>
                  <a:lnTo>
                    <a:pt x="3197502" y="1047417"/>
                  </a:lnTo>
                  <a:lnTo>
                    <a:pt x="3178098" y="1083719"/>
                  </a:lnTo>
                  <a:lnTo>
                    <a:pt x="3144540" y="1107536"/>
                  </a:lnTo>
                  <a:lnTo>
                    <a:pt x="3139050" y="1109810"/>
                  </a:lnTo>
                  <a:lnTo>
                    <a:pt x="3133392" y="1111526"/>
                  </a:lnTo>
                  <a:lnTo>
                    <a:pt x="3127565" y="1112686"/>
                  </a:lnTo>
                  <a:lnTo>
                    <a:pt x="3121738" y="1113845"/>
                  </a:lnTo>
                  <a:lnTo>
                    <a:pt x="3115854" y="1114424"/>
                  </a:lnTo>
                  <a:lnTo>
                    <a:pt x="3109912" y="1114424"/>
                  </a:lnTo>
                  <a:lnTo>
                    <a:pt x="90487" y="1114424"/>
                  </a:lnTo>
                  <a:lnTo>
                    <a:pt x="84545" y="1114424"/>
                  </a:lnTo>
                  <a:lnTo>
                    <a:pt x="78661" y="1113845"/>
                  </a:lnTo>
                  <a:lnTo>
                    <a:pt x="72834" y="1112686"/>
                  </a:lnTo>
                  <a:lnTo>
                    <a:pt x="67006" y="1111526"/>
                  </a:lnTo>
                  <a:lnTo>
                    <a:pt x="61348" y="1109810"/>
                  </a:lnTo>
                  <a:lnTo>
                    <a:pt x="55859" y="1107536"/>
                  </a:lnTo>
                  <a:lnTo>
                    <a:pt x="50370" y="1105262"/>
                  </a:lnTo>
                  <a:lnTo>
                    <a:pt x="18550" y="1079148"/>
                  </a:lnTo>
                  <a:lnTo>
                    <a:pt x="1738" y="1041590"/>
                  </a:lnTo>
                  <a:lnTo>
                    <a:pt x="579" y="1035762"/>
                  </a:lnTo>
                  <a:lnTo>
                    <a:pt x="0" y="1029878"/>
                  </a:lnTo>
                  <a:lnTo>
                    <a:pt x="0" y="10239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7149" y="5438774"/>
              <a:ext cx="152399" cy="152399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4083050" y="5380354"/>
            <a:ext cx="12058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55" dirty="0">
                <a:solidFill>
                  <a:srgbClr val="111726"/>
                </a:solidFill>
                <a:latin typeface="Arial"/>
                <a:cs typeface="Arial"/>
              </a:rPr>
              <a:t>Fraud</a:t>
            </a:r>
            <a:r>
              <a:rPr sz="1300" spc="-6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00" spc="-40" dirty="0">
                <a:solidFill>
                  <a:srgbClr val="111726"/>
                </a:solidFill>
                <a:latin typeface="Arial"/>
                <a:cs typeface="Arial"/>
              </a:rPr>
              <a:t>Prevention</a:t>
            </a:r>
            <a:endParaRPr sz="1300">
              <a:latin typeface="Arial"/>
              <a:cs typeface="Arial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914762" y="5791200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374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044950" y="5674819"/>
            <a:ext cx="166116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solidFill>
                  <a:srgbClr val="374050"/>
                </a:solidFill>
                <a:latin typeface="Arial"/>
                <a:cs typeface="Arial"/>
              </a:rPr>
              <a:t>Detects </a:t>
            </a:r>
            <a:r>
              <a:rPr sz="1150" spc="-75" dirty="0">
                <a:solidFill>
                  <a:srgbClr val="374050"/>
                </a:solidFill>
                <a:latin typeface="Arial"/>
                <a:cs typeface="Arial"/>
              </a:rPr>
              <a:t>mileage</a:t>
            </a:r>
            <a:r>
              <a:rPr sz="1150" spc="-8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tampering </a:t>
            </a:r>
            <a:r>
              <a:rPr sz="1150" spc="-60" dirty="0">
                <a:solidFill>
                  <a:srgbClr val="374050"/>
                </a:solidFill>
                <a:latin typeface="Arial"/>
                <a:cs typeface="Arial"/>
              </a:rPr>
              <a:t>Verifies</a:t>
            </a:r>
            <a:r>
              <a:rPr sz="115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service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records </a:t>
            </a:r>
            <a:r>
              <a:rPr sz="1150" spc="-60" dirty="0">
                <a:solidFill>
                  <a:srgbClr val="374050"/>
                </a:solidFill>
                <a:latin typeface="Arial"/>
                <a:cs typeface="Arial"/>
              </a:rPr>
              <a:t>Prevents</a:t>
            </a:r>
            <a:r>
              <a:rPr sz="1150" spc="-8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1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Arial"/>
                <a:cs typeface="Arial"/>
              </a:rPr>
              <a:t>manipulation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7181849" y="4000499"/>
            <a:ext cx="4629150" cy="666750"/>
            <a:chOff x="7181849" y="4000499"/>
            <a:chExt cx="4629150" cy="666750"/>
          </a:xfrm>
        </p:grpSpPr>
        <p:sp>
          <p:nvSpPr>
            <p:cNvPr id="66" name="object 66"/>
            <p:cNvSpPr/>
            <p:nvPr/>
          </p:nvSpPr>
          <p:spPr>
            <a:xfrm>
              <a:off x="7186611" y="4005262"/>
              <a:ext cx="4619625" cy="657225"/>
            </a:xfrm>
            <a:custGeom>
              <a:avLst/>
              <a:gdLst/>
              <a:ahLst/>
              <a:cxnLst/>
              <a:rect l="l" t="t" r="r" b="b"/>
              <a:pathLst>
                <a:path w="4619625" h="657225">
                  <a:moveTo>
                    <a:pt x="4535079" y="657224"/>
                  </a:moveTo>
                  <a:lnTo>
                    <a:pt x="84545" y="657224"/>
                  </a:lnTo>
                  <a:lnTo>
                    <a:pt x="78661" y="656645"/>
                  </a:lnTo>
                  <a:lnTo>
                    <a:pt x="35275" y="638673"/>
                  </a:lnTo>
                  <a:lnTo>
                    <a:pt x="9161" y="606854"/>
                  </a:lnTo>
                  <a:lnTo>
                    <a:pt x="0" y="572678"/>
                  </a:lnTo>
                  <a:lnTo>
                    <a:pt x="0" y="566737"/>
                  </a:lnTo>
                  <a:lnTo>
                    <a:pt x="0" y="84545"/>
                  </a:lnTo>
                  <a:lnTo>
                    <a:pt x="11949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535079" y="0"/>
                  </a:lnTo>
                  <a:lnTo>
                    <a:pt x="4574468" y="11948"/>
                  </a:lnTo>
                  <a:lnTo>
                    <a:pt x="4607675" y="45155"/>
                  </a:lnTo>
                  <a:lnTo>
                    <a:pt x="4619624" y="84545"/>
                  </a:lnTo>
                  <a:lnTo>
                    <a:pt x="4619624" y="572678"/>
                  </a:lnTo>
                  <a:lnTo>
                    <a:pt x="4607674" y="612069"/>
                  </a:lnTo>
                  <a:lnTo>
                    <a:pt x="4574468" y="645275"/>
                  </a:lnTo>
                  <a:lnTo>
                    <a:pt x="4540963" y="656645"/>
                  </a:lnTo>
                  <a:lnTo>
                    <a:pt x="4535079" y="657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86611" y="4005262"/>
              <a:ext cx="4619625" cy="657225"/>
            </a:xfrm>
            <a:custGeom>
              <a:avLst/>
              <a:gdLst/>
              <a:ahLst/>
              <a:cxnLst/>
              <a:rect l="l" t="t" r="r" b="b"/>
              <a:pathLst>
                <a:path w="4619625" h="657225">
                  <a:moveTo>
                    <a:pt x="0" y="5667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8" y="67006"/>
                  </a:lnTo>
                  <a:lnTo>
                    <a:pt x="4614" y="61348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6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4529137" y="0"/>
                  </a:lnTo>
                  <a:lnTo>
                    <a:pt x="4535079" y="0"/>
                  </a:lnTo>
                  <a:lnTo>
                    <a:pt x="4540963" y="579"/>
                  </a:lnTo>
                  <a:lnTo>
                    <a:pt x="4579409" y="15249"/>
                  </a:lnTo>
                  <a:lnTo>
                    <a:pt x="4593122" y="26502"/>
                  </a:lnTo>
                  <a:lnTo>
                    <a:pt x="4597323" y="30703"/>
                  </a:lnTo>
                  <a:lnTo>
                    <a:pt x="4612736" y="55859"/>
                  </a:lnTo>
                  <a:lnTo>
                    <a:pt x="4615009" y="61348"/>
                  </a:lnTo>
                  <a:lnTo>
                    <a:pt x="4616725" y="67006"/>
                  </a:lnTo>
                  <a:lnTo>
                    <a:pt x="4617884" y="72833"/>
                  </a:lnTo>
                  <a:lnTo>
                    <a:pt x="4619043" y="78661"/>
                  </a:lnTo>
                  <a:lnTo>
                    <a:pt x="4619624" y="84545"/>
                  </a:lnTo>
                  <a:lnTo>
                    <a:pt x="4619625" y="90487"/>
                  </a:lnTo>
                  <a:lnTo>
                    <a:pt x="4619625" y="566737"/>
                  </a:lnTo>
                  <a:lnTo>
                    <a:pt x="4619624" y="572678"/>
                  </a:lnTo>
                  <a:lnTo>
                    <a:pt x="4619043" y="578563"/>
                  </a:lnTo>
                  <a:lnTo>
                    <a:pt x="4617884" y="584390"/>
                  </a:lnTo>
                  <a:lnTo>
                    <a:pt x="4616725" y="590217"/>
                  </a:lnTo>
                  <a:lnTo>
                    <a:pt x="4615009" y="595875"/>
                  </a:lnTo>
                  <a:lnTo>
                    <a:pt x="4612736" y="601365"/>
                  </a:lnTo>
                  <a:lnTo>
                    <a:pt x="4610463" y="606854"/>
                  </a:lnTo>
                  <a:lnTo>
                    <a:pt x="4607674" y="612069"/>
                  </a:lnTo>
                  <a:lnTo>
                    <a:pt x="4604373" y="617009"/>
                  </a:lnTo>
                  <a:lnTo>
                    <a:pt x="4601074" y="621949"/>
                  </a:lnTo>
                  <a:lnTo>
                    <a:pt x="4597323" y="626520"/>
                  </a:lnTo>
                  <a:lnTo>
                    <a:pt x="4593122" y="630721"/>
                  </a:lnTo>
                  <a:lnTo>
                    <a:pt x="4588921" y="634922"/>
                  </a:lnTo>
                  <a:lnTo>
                    <a:pt x="4584349" y="638673"/>
                  </a:lnTo>
                  <a:lnTo>
                    <a:pt x="4579409" y="641974"/>
                  </a:lnTo>
                  <a:lnTo>
                    <a:pt x="4574468" y="645275"/>
                  </a:lnTo>
                  <a:lnTo>
                    <a:pt x="4535079" y="657224"/>
                  </a:lnTo>
                  <a:lnTo>
                    <a:pt x="4529137" y="657224"/>
                  </a:lnTo>
                  <a:lnTo>
                    <a:pt x="90488" y="657224"/>
                  </a:lnTo>
                  <a:lnTo>
                    <a:pt x="50370" y="648062"/>
                  </a:lnTo>
                  <a:lnTo>
                    <a:pt x="40215" y="641974"/>
                  </a:lnTo>
                  <a:lnTo>
                    <a:pt x="35275" y="638673"/>
                  </a:lnTo>
                  <a:lnTo>
                    <a:pt x="30704" y="634922"/>
                  </a:lnTo>
                  <a:lnTo>
                    <a:pt x="26503" y="630721"/>
                  </a:lnTo>
                  <a:lnTo>
                    <a:pt x="22302" y="626520"/>
                  </a:lnTo>
                  <a:lnTo>
                    <a:pt x="18550" y="621949"/>
                  </a:lnTo>
                  <a:lnTo>
                    <a:pt x="15250" y="617009"/>
                  </a:lnTo>
                  <a:lnTo>
                    <a:pt x="11949" y="612069"/>
                  </a:lnTo>
                  <a:lnTo>
                    <a:pt x="1738" y="584390"/>
                  </a:lnTo>
                  <a:lnTo>
                    <a:pt x="579" y="578563"/>
                  </a:lnTo>
                  <a:lnTo>
                    <a:pt x="0" y="572678"/>
                  </a:lnTo>
                  <a:lnTo>
                    <a:pt x="0" y="5667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05675" y="4181474"/>
              <a:ext cx="228599" cy="304799"/>
            </a:xfrm>
            <a:prstGeom prst="rect">
              <a:avLst/>
            </a:prstGeom>
          </p:spPr>
        </p:pic>
      </p:grpSp>
      <p:grpSp>
        <p:nvGrpSpPr>
          <p:cNvPr id="69" name="object 69"/>
          <p:cNvGrpSpPr/>
          <p:nvPr/>
        </p:nvGrpSpPr>
        <p:grpSpPr>
          <a:xfrm>
            <a:off x="7181849" y="4781549"/>
            <a:ext cx="4629150" cy="666750"/>
            <a:chOff x="7181849" y="4781549"/>
            <a:chExt cx="4629150" cy="666750"/>
          </a:xfrm>
        </p:grpSpPr>
        <p:sp>
          <p:nvSpPr>
            <p:cNvPr id="70" name="object 70"/>
            <p:cNvSpPr/>
            <p:nvPr/>
          </p:nvSpPr>
          <p:spPr>
            <a:xfrm>
              <a:off x="7186611" y="4786312"/>
              <a:ext cx="4619625" cy="657225"/>
            </a:xfrm>
            <a:custGeom>
              <a:avLst/>
              <a:gdLst/>
              <a:ahLst/>
              <a:cxnLst/>
              <a:rect l="l" t="t" r="r" b="b"/>
              <a:pathLst>
                <a:path w="4619625" h="657225">
                  <a:moveTo>
                    <a:pt x="4535079" y="657224"/>
                  </a:moveTo>
                  <a:lnTo>
                    <a:pt x="84545" y="657224"/>
                  </a:lnTo>
                  <a:lnTo>
                    <a:pt x="78661" y="656644"/>
                  </a:lnTo>
                  <a:lnTo>
                    <a:pt x="35275" y="638673"/>
                  </a:lnTo>
                  <a:lnTo>
                    <a:pt x="9161" y="606854"/>
                  </a:lnTo>
                  <a:lnTo>
                    <a:pt x="0" y="572678"/>
                  </a:lnTo>
                  <a:lnTo>
                    <a:pt x="0" y="566737"/>
                  </a:lnTo>
                  <a:lnTo>
                    <a:pt x="0" y="84545"/>
                  </a:lnTo>
                  <a:lnTo>
                    <a:pt x="11949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535079" y="0"/>
                  </a:lnTo>
                  <a:lnTo>
                    <a:pt x="4574468" y="11948"/>
                  </a:lnTo>
                  <a:lnTo>
                    <a:pt x="4607675" y="45154"/>
                  </a:lnTo>
                  <a:lnTo>
                    <a:pt x="4619624" y="84545"/>
                  </a:lnTo>
                  <a:lnTo>
                    <a:pt x="4619624" y="572678"/>
                  </a:lnTo>
                  <a:lnTo>
                    <a:pt x="4607674" y="612069"/>
                  </a:lnTo>
                  <a:lnTo>
                    <a:pt x="4574468" y="645275"/>
                  </a:lnTo>
                  <a:lnTo>
                    <a:pt x="4540963" y="656644"/>
                  </a:lnTo>
                  <a:lnTo>
                    <a:pt x="4535079" y="657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7186611" y="4786312"/>
              <a:ext cx="4619625" cy="657225"/>
            </a:xfrm>
            <a:custGeom>
              <a:avLst/>
              <a:gdLst/>
              <a:ahLst/>
              <a:cxnLst/>
              <a:rect l="l" t="t" r="r" b="b"/>
              <a:pathLst>
                <a:path w="4619625" h="657225">
                  <a:moveTo>
                    <a:pt x="0" y="5667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8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6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4529137" y="0"/>
                  </a:lnTo>
                  <a:lnTo>
                    <a:pt x="4535079" y="0"/>
                  </a:lnTo>
                  <a:lnTo>
                    <a:pt x="4540963" y="579"/>
                  </a:lnTo>
                  <a:lnTo>
                    <a:pt x="4579409" y="15249"/>
                  </a:lnTo>
                  <a:lnTo>
                    <a:pt x="4584349" y="18550"/>
                  </a:lnTo>
                  <a:lnTo>
                    <a:pt x="4588921" y="22301"/>
                  </a:lnTo>
                  <a:lnTo>
                    <a:pt x="4593122" y="26503"/>
                  </a:lnTo>
                  <a:lnTo>
                    <a:pt x="4597323" y="30704"/>
                  </a:lnTo>
                  <a:lnTo>
                    <a:pt x="4612736" y="55858"/>
                  </a:lnTo>
                  <a:lnTo>
                    <a:pt x="4615009" y="61347"/>
                  </a:lnTo>
                  <a:lnTo>
                    <a:pt x="4616725" y="67006"/>
                  </a:lnTo>
                  <a:lnTo>
                    <a:pt x="4617884" y="72833"/>
                  </a:lnTo>
                  <a:lnTo>
                    <a:pt x="4619043" y="78661"/>
                  </a:lnTo>
                  <a:lnTo>
                    <a:pt x="4619624" y="84545"/>
                  </a:lnTo>
                  <a:lnTo>
                    <a:pt x="4619625" y="90487"/>
                  </a:lnTo>
                  <a:lnTo>
                    <a:pt x="4619625" y="566737"/>
                  </a:lnTo>
                  <a:lnTo>
                    <a:pt x="4619624" y="572678"/>
                  </a:lnTo>
                  <a:lnTo>
                    <a:pt x="4619043" y="578562"/>
                  </a:lnTo>
                  <a:lnTo>
                    <a:pt x="4617884" y="584389"/>
                  </a:lnTo>
                  <a:lnTo>
                    <a:pt x="4616725" y="590217"/>
                  </a:lnTo>
                  <a:lnTo>
                    <a:pt x="4615009" y="595875"/>
                  </a:lnTo>
                  <a:lnTo>
                    <a:pt x="4612736" y="601365"/>
                  </a:lnTo>
                  <a:lnTo>
                    <a:pt x="4610463" y="606854"/>
                  </a:lnTo>
                  <a:lnTo>
                    <a:pt x="4607674" y="612069"/>
                  </a:lnTo>
                  <a:lnTo>
                    <a:pt x="4604373" y="617008"/>
                  </a:lnTo>
                  <a:lnTo>
                    <a:pt x="4601074" y="621949"/>
                  </a:lnTo>
                  <a:lnTo>
                    <a:pt x="4569255" y="648062"/>
                  </a:lnTo>
                  <a:lnTo>
                    <a:pt x="4529137" y="657224"/>
                  </a:lnTo>
                  <a:lnTo>
                    <a:pt x="90488" y="657224"/>
                  </a:lnTo>
                  <a:lnTo>
                    <a:pt x="50370" y="648062"/>
                  </a:lnTo>
                  <a:lnTo>
                    <a:pt x="26503" y="630721"/>
                  </a:lnTo>
                  <a:lnTo>
                    <a:pt x="22302" y="626519"/>
                  </a:lnTo>
                  <a:lnTo>
                    <a:pt x="18550" y="621949"/>
                  </a:lnTo>
                  <a:lnTo>
                    <a:pt x="15250" y="617008"/>
                  </a:lnTo>
                  <a:lnTo>
                    <a:pt x="11949" y="612069"/>
                  </a:lnTo>
                  <a:lnTo>
                    <a:pt x="1738" y="584389"/>
                  </a:lnTo>
                  <a:lnTo>
                    <a:pt x="579" y="578562"/>
                  </a:lnTo>
                  <a:lnTo>
                    <a:pt x="0" y="572678"/>
                  </a:lnTo>
                  <a:lnTo>
                    <a:pt x="0" y="5667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05675" y="4962524"/>
              <a:ext cx="200024" cy="304799"/>
            </a:xfrm>
            <a:prstGeom prst="rect">
              <a:avLst/>
            </a:prstGeom>
          </p:spPr>
        </p:pic>
      </p:grpSp>
      <p:grpSp>
        <p:nvGrpSpPr>
          <p:cNvPr id="73" name="object 73"/>
          <p:cNvGrpSpPr/>
          <p:nvPr/>
        </p:nvGrpSpPr>
        <p:grpSpPr>
          <a:xfrm>
            <a:off x="7181849" y="5562599"/>
            <a:ext cx="4629150" cy="666750"/>
            <a:chOff x="7181849" y="5562599"/>
            <a:chExt cx="4629150" cy="666750"/>
          </a:xfrm>
        </p:grpSpPr>
        <p:sp>
          <p:nvSpPr>
            <p:cNvPr id="74" name="object 74"/>
            <p:cNvSpPr/>
            <p:nvPr/>
          </p:nvSpPr>
          <p:spPr>
            <a:xfrm>
              <a:off x="7186611" y="5567362"/>
              <a:ext cx="4619625" cy="657225"/>
            </a:xfrm>
            <a:custGeom>
              <a:avLst/>
              <a:gdLst/>
              <a:ahLst/>
              <a:cxnLst/>
              <a:rect l="l" t="t" r="r" b="b"/>
              <a:pathLst>
                <a:path w="4619625" h="657225">
                  <a:moveTo>
                    <a:pt x="4535079" y="657224"/>
                  </a:moveTo>
                  <a:lnTo>
                    <a:pt x="84545" y="657224"/>
                  </a:lnTo>
                  <a:lnTo>
                    <a:pt x="78661" y="656644"/>
                  </a:lnTo>
                  <a:lnTo>
                    <a:pt x="35275" y="638673"/>
                  </a:lnTo>
                  <a:lnTo>
                    <a:pt x="9161" y="606853"/>
                  </a:lnTo>
                  <a:lnTo>
                    <a:pt x="0" y="572678"/>
                  </a:lnTo>
                  <a:lnTo>
                    <a:pt x="0" y="566737"/>
                  </a:lnTo>
                  <a:lnTo>
                    <a:pt x="0" y="84545"/>
                  </a:lnTo>
                  <a:lnTo>
                    <a:pt x="11949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535079" y="0"/>
                  </a:lnTo>
                  <a:lnTo>
                    <a:pt x="4574468" y="11948"/>
                  </a:lnTo>
                  <a:lnTo>
                    <a:pt x="4607675" y="45154"/>
                  </a:lnTo>
                  <a:lnTo>
                    <a:pt x="4619624" y="84545"/>
                  </a:lnTo>
                  <a:lnTo>
                    <a:pt x="4619624" y="572678"/>
                  </a:lnTo>
                  <a:lnTo>
                    <a:pt x="4607674" y="612068"/>
                  </a:lnTo>
                  <a:lnTo>
                    <a:pt x="4574468" y="645275"/>
                  </a:lnTo>
                  <a:lnTo>
                    <a:pt x="4540963" y="656644"/>
                  </a:lnTo>
                  <a:lnTo>
                    <a:pt x="4535079" y="657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186611" y="5567362"/>
              <a:ext cx="4619625" cy="657225"/>
            </a:xfrm>
            <a:custGeom>
              <a:avLst/>
              <a:gdLst/>
              <a:ahLst/>
              <a:cxnLst/>
              <a:rect l="l" t="t" r="r" b="b"/>
              <a:pathLst>
                <a:path w="4619625" h="657225">
                  <a:moveTo>
                    <a:pt x="0" y="5667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8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9" y="45154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2" y="30703"/>
                  </a:lnTo>
                  <a:lnTo>
                    <a:pt x="26503" y="26502"/>
                  </a:lnTo>
                  <a:lnTo>
                    <a:pt x="30704" y="22300"/>
                  </a:lnTo>
                  <a:lnTo>
                    <a:pt x="35275" y="18550"/>
                  </a:lnTo>
                  <a:lnTo>
                    <a:pt x="40216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9" y="4614"/>
                  </a:lnTo>
                  <a:lnTo>
                    <a:pt x="67007" y="289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4529137" y="0"/>
                  </a:lnTo>
                  <a:lnTo>
                    <a:pt x="4535079" y="0"/>
                  </a:lnTo>
                  <a:lnTo>
                    <a:pt x="4540963" y="579"/>
                  </a:lnTo>
                  <a:lnTo>
                    <a:pt x="4546790" y="1738"/>
                  </a:lnTo>
                  <a:lnTo>
                    <a:pt x="4552616" y="2898"/>
                  </a:lnTo>
                  <a:lnTo>
                    <a:pt x="4579409" y="15249"/>
                  </a:lnTo>
                  <a:lnTo>
                    <a:pt x="4584349" y="18550"/>
                  </a:lnTo>
                  <a:lnTo>
                    <a:pt x="4588921" y="22300"/>
                  </a:lnTo>
                  <a:lnTo>
                    <a:pt x="4593122" y="26502"/>
                  </a:lnTo>
                  <a:lnTo>
                    <a:pt x="4597323" y="30703"/>
                  </a:lnTo>
                  <a:lnTo>
                    <a:pt x="4601074" y="35274"/>
                  </a:lnTo>
                  <a:lnTo>
                    <a:pt x="4604375" y="40215"/>
                  </a:lnTo>
                  <a:lnTo>
                    <a:pt x="4607675" y="45154"/>
                  </a:lnTo>
                  <a:lnTo>
                    <a:pt x="4610463" y="50369"/>
                  </a:lnTo>
                  <a:lnTo>
                    <a:pt x="4612736" y="55858"/>
                  </a:lnTo>
                  <a:lnTo>
                    <a:pt x="4615009" y="61347"/>
                  </a:lnTo>
                  <a:lnTo>
                    <a:pt x="4616725" y="67006"/>
                  </a:lnTo>
                  <a:lnTo>
                    <a:pt x="4617884" y="72833"/>
                  </a:lnTo>
                  <a:lnTo>
                    <a:pt x="4619043" y="78661"/>
                  </a:lnTo>
                  <a:lnTo>
                    <a:pt x="4619624" y="84545"/>
                  </a:lnTo>
                  <a:lnTo>
                    <a:pt x="4619625" y="90487"/>
                  </a:lnTo>
                  <a:lnTo>
                    <a:pt x="4619625" y="566737"/>
                  </a:lnTo>
                  <a:lnTo>
                    <a:pt x="4619624" y="572678"/>
                  </a:lnTo>
                  <a:lnTo>
                    <a:pt x="4619043" y="578562"/>
                  </a:lnTo>
                  <a:lnTo>
                    <a:pt x="4617884" y="584389"/>
                  </a:lnTo>
                  <a:lnTo>
                    <a:pt x="4616725" y="590216"/>
                  </a:lnTo>
                  <a:lnTo>
                    <a:pt x="4604373" y="617008"/>
                  </a:lnTo>
                  <a:lnTo>
                    <a:pt x="4601074" y="621949"/>
                  </a:lnTo>
                  <a:lnTo>
                    <a:pt x="4579409" y="641974"/>
                  </a:lnTo>
                  <a:lnTo>
                    <a:pt x="4574468" y="645275"/>
                  </a:lnTo>
                  <a:lnTo>
                    <a:pt x="4535079" y="657224"/>
                  </a:lnTo>
                  <a:lnTo>
                    <a:pt x="4529137" y="657224"/>
                  </a:lnTo>
                  <a:lnTo>
                    <a:pt x="90488" y="657224"/>
                  </a:lnTo>
                  <a:lnTo>
                    <a:pt x="50370" y="648062"/>
                  </a:lnTo>
                  <a:lnTo>
                    <a:pt x="40215" y="641974"/>
                  </a:lnTo>
                  <a:lnTo>
                    <a:pt x="35275" y="638673"/>
                  </a:lnTo>
                  <a:lnTo>
                    <a:pt x="30704" y="634922"/>
                  </a:lnTo>
                  <a:lnTo>
                    <a:pt x="26503" y="630721"/>
                  </a:lnTo>
                  <a:lnTo>
                    <a:pt x="22302" y="626519"/>
                  </a:lnTo>
                  <a:lnTo>
                    <a:pt x="2897" y="590216"/>
                  </a:lnTo>
                  <a:lnTo>
                    <a:pt x="1738" y="584389"/>
                  </a:lnTo>
                  <a:lnTo>
                    <a:pt x="579" y="578562"/>
                  </a:lnTo>
                  <a:lnTo>
                    <a:pt x="0" y="572678"/>
                  </a:lnTo>
                  <a:lnTo>
                    <a:pt x="0" y="5667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05675" y="5743574"/>
              <a:ext cx="285749" cy="304799"/>
            </a:xfrm>
            <a:prstGeom prst="rect">
              <a:avLst/>
            </a:prstGeom>
          </p:spPr>
        </p:pic>
      </p:grpSp>
      <p:sp>
        <p:nvSpPr>
          <p:cNvPr id="77" name="object 77"/>
          <p:cNvSpPr txBox="1"/>
          <p:nvPr/>
        </p:nvSpPr>
        <p:spPr>
          <a:xfrm>
            <a:off x="7169150" y="3594893"/>
            <a:ext cx="1114425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b="1" spc="-110" dirty="0">
                <a:solidFill>
                  <a:srgbClr val="1F2937"/>
                </a:solidFill>
                <a:latin typeface="Trebuchet MS"/>
                <a:cs typeface="Trebuchet MS"/>
              </a:rPr>
              <a:t>Key</a:t>
            </a:r>
            <a:r>
              <a:rPr sz="1650" b="1" spc="-114" dirty="0">
                <a:solidFill>
                  <a:srgbClr val="1F2937"/>
                </a:solidFill>
                <a:latin typeface="Trebuchet MS"/>
                <a:cs typeface="Trebuchet MS"/>
              </a:rPr>
              <a:t> </a:t>
            </a:r>
            <a:r>
              <a:rPr sz="1650" b="1" spc="-80" dirty="0">
                <a:solidFill>
                  <a:srgbClr val="1F2937"/>
                </a:solidFill>
                <a:latin typeface="Trebuchet MS"/>
                <a:cs typeface="Trebuchet MS"/>
              </a:rPr>
              <a:t>Benefits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635875" y="4072817"/>
            <a:ext cx="1682114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spc="-45" dirty="0">
                <a:solidFill>
                  <a:srgbClr val="111726"/>
                </a:solidFill>
                <a:latin typeface="Arial"/>
                <a:cs typeface="Arial"/>
              </a:rPr>
              <a:t>Transparent</a:t>
            </a:r>
            <a:r>
              <a:rPr sz="1300" spc="-1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11726"/>
                </a:solidFill>
                <a:latin typeface="Arial"/>
                <a:cs typeface="Arial"/>
              </a:rPr>
              <a:t>History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95" dirty="0">
                <a:solidFill>
                  <a:srgbClr val="374050"/>
                </a:solidFill>
                <a:latin typeface="Arial"/>
                <a:cs typeface="Arial"/>
              </a:rPr>
              <a:t>Every</a:t>
            </a:r>
            <a:r>
              <a:rPr sz="11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vehicle</a:t>
            </a:r>
            <a:r>
              <a:rPr sz="1150" spc="-10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event</a:t>
            </a:r>
            <a:r>
              <a:rPr sz="11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Arial"/>
                <a:cs typeface="Arial"/>
              </a:rPr>
              <a:t>recorded</a:t>
            </a:r>
            <a:endParaRPr sz="11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607300" y="4853867"/>
            <a:ext cx="1671955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spc="-55" dirty="0">
                <a:solidFill>
                  <a:srgbClr val="111726"/>
                </a:solidFill>
                <a:latin typeface="Arial"/>
                <a:cs typeface="Arial"/>
              </a:rPr>
              <a:t>Fraud</a:t>
            </a:r>
            <a:r>
              <a:rPr sz="1300" spc="-6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11726"/>
                </a:solidFill>
                <a:latin typeface="Arial"/>
                <a:cs typeface="Arial"/>
              </a:rPr>
              <a:t>Reduction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60" dirty="0">
                <a:solidFill>
                  <a:srgbClr val="374050"/>
                </a:solidFill>
                <a:latin typeface="Arial"/>
                <a:cs typeface="Arial"/>
              </a:rPr>
              <a:t>Prevents </a:t>
            </a:r>
            <a:r>
              <a:rPr sz="1150" spc="-75" dirty="0">
                <a:solidFill>
                  <a:srgbClr val="374050"/>
                </a:solidFill>
                <a:latin typeface="Arial"/>
                <a:cs typeface="Arial"/>
              </a:rPr>
              <a:t>mileage </a:t>
            </a:r>
            <a:r>
              <a:rPr sz="1150" spc="-25" dirty="0">
                <a:solidFill>
                  <a:srgbClr val="374050"/>
                </a:solidFill>
                <a:latin typeface="Arial"/>
                <a:cs typeface="Arial"/>
              </a:rPr>
              <a:t>tampering</a:t>
            </a:r>
            <a:endParaRPr sz="1150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693025" y="5634916"/>
            <a:ext cx="1649095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spc="-65" dirty="0">
                <a:solidFill>
                  <a:srgbClr val="111726"/>
                </a:solidFill>
                <a:latin typeface="Arial"/>
                <a:cs typeface="Arial"/>
              </a:rPr>
              <a:t>Ecosystem</a:t>
            </a:r>
            <a:r>
              <a:rPr sz="1300" spc="-2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111726"/>
                </a:solidFill>
                <a:latin typeface="Arial"/>
                <a:cs typeface="Arial"/>
              </a:rPr>
              <a:t>Trust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Increased</a:t>
            </a:r>
            <a:r>
              <a:rPr sz="11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buyer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35" dirty="0">
                <a:solidFill>
                  <a:srgbClr val="374050"/>
                </a:solidFill>
                <a:latin typeface="Arial"/>
                <a:cs typeface="Arial"/>
              </a:rPr>
              <a:t>confidence</a:t>
            </a:r>
            <a:endParaRPr sz="1150">
              <a:latin typeface="Arial"/>
              <a:cs typeface="Arial"/>
            </a:endParaRPr>
          </a:p>
        </p:txBody>
      </p:sp>
      <p:sp>
        <p:nvSpPr>
          <p:cNvPr id="82" name="Footer Placeholder 81">
            <a:extLst>
              <a:ext uri="{FF2B5EF4-FFF2-40B4-BE49-F238E27FC236}">
                <a16:creationId xmlns:a16="http://schemas.microsoft.com/office/drawing/2014/main" id="{972358FD-038C-BA60-DF55-378EB7DE693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372802" y="6529847"/>
            <a:ext cx="8819198" cy="1846659"/>
          </a:xfrm>
        </p:spPr>
        <p:txBody>
          <a:bodyPr/>
          <a:lstStyle/>
          <a:p>
            <a:r>
              <a:rPr lang="en-GB" sz="2000" dirty="0"/>
              <a:t>IT22552556  |  Deshan P.H.P  |  25-26J-396 		 </a:t>
            </a:r>
            <a:r>
              <a:rPr lang="en-GB" dirty="0"/>
              <a:t>08/09/2025</a:t>
            </a:r>
          </a:p>
          <a:p>
            <a:r>
              <a:rPr lang="en-GB" sz="2000" dirty="0"/>
              <a:t>
</a:t>
            </a:r>
          </a:p>
          <a:p>
            <a:r>
              <a:rPr lang="en-GB" sz="2000" dirty="0"/>
              <a:t>
</a:t>
            </a:r>
            <a:endParaRPr lang="en-LK" sz="2000" dirty="0"/>
          </a:p>
        </p:txBody>
      </p:sp>
      <p:pic>
        <p:nvPicPr>
          <p:cNvPr id="84" name="Picture 83" descr="A close up of a sign&#10;&#10;AI-generated content may be incorrect.">
            <a:extLst>
              <a:ext uri="{FF2B5EF4-FFF2-40B4-BE49-F238E27FC236}">
                <a16:creationId xmlns:a16="http://schemas.microsoft.com/office/drawing/2014/main" id="{09FABDDC-6B11-F881-6D3F-D2D33D9BF12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" y="6352567"/>
            <a:ext cx="2752353" cy="49313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8599" y="6857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5900" y="139223"/>
            <a:ext cx="65932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0" dirty="0"/>
              <a:t>Commercialization</a:t>
            </a:r>
            <a:r>
              <a:rPr spc="-130" dirty="0"/>
              <a:t> </a:t>
            </a:r>
            <a:r>
              <a:rPr spc="-415" dirty="0"/>
              <a:t>&amp;</a:t>
            </a:r>
            <a:r>
              <a:rPr spc="-80" dirty="0"/>
              <a:t> </a:t>
            </a:r>
            <a:r>
              <a:rPr spc="-240" dirty="0"/>
              <a:t>Final</a:t>
            </a:r>
            <a:r>
              <a:rPr spc="-75" dirty="0"/>
              <a:t> </a:t>
            </a:r>
            <a:r>
              <a:rPr spc="-240" dirty="0"/>
              <a:t>Project</a:t>
            </a:r>
            <a:r>
              <a:rPr spc="-125" dirty="0"/>
              <a:t> </a:t>
            </a:r>
            <a:r>
              <a:rPr spc="-170" dirty="0"/>
              <a:t>Insights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28599" y="876299"/>
            <a:ext cx="5753100" cy="1276350"/>
            <a:chOff x="228599" y="876299"/>
            <a:chExt cx="5753100" cy="1276350"/>
          </a:xfrm>
        </p:grpSpPr>
        <p:sp>
          <p:nvSpPr>
            <p:cNvPr id="5" name="object 5"/>
            <p:cNvSpPr/>
            <p:nvPr/>
          </p:nvSpPr>
          <p:spPr>
            <a:xfrm>
              <a:off x="233362" y="881062"/>
              <a:ext cx="5743575" cy="1266825"/>
            </a:xfrm>
            <a:custGeom>
              <a:avLst/>
              <a:gdLst/>
              <a:ahLst/>
              <a:cxnLst/>
              <a:rect l="l" t="t" r="r" b="b"/>
              <a:pathLst>
                <a:path w="5743575" h="1266825">
                  <a:moveTo>
                    <a:pt x="5659028" y="1266824"/>
                  </a:moveTo>
                  <a:lnTo>
                    <a:pt x="84546" y="1266824"/>
                  </a:lnTo>
                  <a:lnTo>
                    <a:pt x="78661" y="1266245"/>
                  </a:lnTo>
                  <a:lnTo>
                    <a:pt x="35275" y="1248273"/>
                  </a:lnTo>
                  <a:lnTo>
                    <a:pt x="9161" y="1216454"/>
                  </a:lnTo>
                  <a:lnTo>
                    <a:pt x="0" y="1182278"/>
                  </a:lnTo>
                  <a:lnTo>
                    <a:pt x="0" y="11763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5659028" y="0"/>
                  </a:lnTo>
                  <a:lnTo>
                    <a:pt x="5698418" y="11948"/>
                  </a:lnTo>
                  <a:lnTo>
                    <a:pt x="5731624" y="45155"/>
                  </a:lnTo>
                  <a:lnTo>
                    <a:pt x="5743574" y="84545"/>
                  </a:lnTo>
                  <a:lnTo>
                    <a:pt x="5743574" y="1182278"/>
                  </a:lnTo>
                  <a:lnTo>
                    <a:pt x="5731624" y="1221669"/>
                  </a:lnTo>
                  <a:lnTo>
                    <a:pt x="5698418" y="1254875"/>
                  </a:lnTo>
                  <a:lnTo>
                    <a:pt x="5664912" y="1266245"/>
                  </a:lnTo>
                  <a:lnTo>
                    <a:pt x="5659028" y="1266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3362" y="881062"/>
              <a:ext cx="5743575" cy="1266825"/>
            </a:xfrm>
            <a:custGeom>
              <a:avLst/>
              <a:gdLst/>
              <a:ahLst/>
              <a:cxnLst/>
              <a:rect l="l" t="t" r="r" b="b"/>
              <a:pathLst>
                <a:path w="5743575" h="1266825">
                  <a:moveTo>
                    <a:pt x="0" y="11763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35275" y="18550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5653087" y="0"/>
                  </a:lnTo>
                  <a:lnTo>
                    <a:pt x="5659028" y="0"/>
                  </a:lnTo>
                  <a:lnTo>
                    <a:pt x="5664912" y="579"/>
                  </a:lnTo>
                  <a:lnTo>
                    <a:pt x="5670739" y="1738"/>
                  </a:lnTo>
                  <a:lnTo>
                    <a:pt x="5676566" y="2897"/>
                  </a:lnTo>
                  <a:lnTo>
                    <a:pt x="5712869" y="22301"/>
                  </a:lnTo>
                  <a:lnTo>
                    <a:pt x="5736685" y="55859"/>
                  </a:lnTo>
                  <a:lnTo>
                    <a:pt x="5738959" y="61348"/>
                  </a:lnTo>
                  <a:lnTo>
                    <a:pt x="5740675" y="67006"/>
                  </a:lnTo>
                  <a:lnTo>
                    <a:pt x="5741835" y="72834"/>
                  </a:lnTo>
                  <a:lnTo>
                    <a:pt x="5742994" y="78661"/>
                  </a:lnTo>
                  <a:lnTo>
                    <a:pt x="5743574" y="84545"/>
                  </a:lnTo>
                  <a:lnTo>
                    <a:pt x="5743574" y="90487"/>
                  </a:lnTo>
                  <a:lnTo>
                    <a:pt x="5743574" y="1176337"/>
                  </a:lnTo>
                  <a:lnTo>
                    <a:pt x="5743574" y="1182278"/>
                  </a:lnTo>
                  <a:lnTo>
                    <a:pt x="5742994" y="1188163"/>
                  </a:lnTo>
                  <a:lnTo>
                    <a:pt x="5741835" y="1193990"/>
                  </a:lnTo>
                  <a:lnTo>
                    <a:pt x="5740675" y="1199817"/>
                  </a:lnTo>
                  <a:lnTo>
                    <a:pt x="5738959" y="1205475"/>
                  </a:lnTo>
                  <a:lnTo>
                    <a:pt x="5736685" y="1210965"/>
                  </a:lnTo>
                  <a:lnTo>
                    <a:pt x="5734412" y="1216454"/>
                  </a:lnTo>
                  <a:lnTo>
                    <a:pt x="5708298" y="1248273"/>
                  </a:lnTo>
                  <a:lnTo>
                    <a:pt x="5687714" y="1259936"/>
                  </a:lnTo>
                  <a:lnTo>
                    <a:pt x="5682224" y="1262210"/>
                  </a:lnTo>
                  <a:lnTo>
                    <a:pt x="5676566" y="1263927"/>
                  </a:lnTo>
                  <a:lnTo>
                    <a:pt x="5670739" y="1265086"/>
                  </a:lnTo>
                  <a:lnTo>
                    <a:pt x="5664912" y="1266245"/>
                  </a:lnTo>
                  <a:lnTo>
                    <a:pt x="5659028" y="1266824"/>
                  </a:lnTo>
                  <a:lnTo>
                    <a:pt x="5653087" y="1266824"/>
                  </a:lnTo>
                  <a:lnTo>
                    <a:pt x="90487" y="1266824"/>
                  </a:lnTo>
                  <a:lnTo>
                    <a:pt x="84546" y="1266824"/>
                  </a:lnTo>
                  <a:lnTo>
                    <a:pt x="78661" y="1266245"/>
                  </a:lnTo>
                  <a:lnTo>
                    <a:pt x="72834" y="1265086"/>
                  </a:lnTo>
                  <a:lnTo>
                    <a:pt x="67006" y="1263927"/>
                  </a:lnTo>
                  <a:lnTo>
                    <a:pt x="30704" y="1244522"/>
                  </a:lnTo>
                  <a:lnTo>
                    <a:pt x="15249" y="1226609"/>
                  </a:lnTo>
                  <a:lnTo>
                    <a:pt x="11948" y="1221669"/>
                  </a:lnTo>
                  <a:lnTo>
                    <a:pt x="9161" y="1216454"/>
                  </a:lnTo>
                  <a:lnTo>
                    <a:pt x="6887" y="1210965"/>
                  </a:lnTo>
                  <a:lnTo>
                    <a:pt x="4614" y="1205475"/>
                  </a:lnTo>
                  <a:lnTo>
                    <a:pt x="2897" y="1199817"/>
                  </a:lnTo>
                  <a:lnTo>
                    <a:pt x="1738" y="1193990"/>
                  </a:lnTo>
                  <a:lnTo>
                    <a:pt x="579" y="1188163"/>
                  </a:lnTo>
                  <a:lnTo>
                    <a:pt x="0" y="1182278"/>
                  </a:lnTo>
                  <a:lnTo>
                    <a:pt x="0" y="11763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52424" y="10001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6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8149" y="1057274"/>
              <a:ext cx="219074" cy="266699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5975" y="1032596"/>
            <a:ext cx="138112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170" dirty="0">
                <a:solidFill>
                  <a:srgbClr val="1F2937"/>
                </a:solidFill>
                <a:latin typeface="Arial"/>
                <a:cs typeface="Arial"/>
              </a:rPr>
              <a:t>Business</a:t>
            </a:r>
            <a:r>
              <a:rPr sz="1650" b="1" spc="-6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650" b="1" spc="-90" dirty="0">
                <a:solidFill>
                  <a:srgbClr val="1F2937"/>
                </a:solidFill>
                <a:latin typeface="Arial"/>
                <a:cs typeface="Arial"/>
              </a:rPr>
              <a:t>Model</a:t>
            </a:r>
            <a:endParaRPr sz="16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9724" y="1426670"/>
            <a:ext cx="5504815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45" dirty="0">
                <a:solidFill>
                  <a:srgbClr val="374050"/>
                </a:solidFill>
                <a:latin typeface="Arial"/>
                <a:cs typeface="Arial"/>
              </a:rPr>
              <a:t>Multifaceted</a:t>
            </a:r>
            <a:r>
              <a:rPr sz="11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Arial"/>
                <a:cs typeface="Arial"/>
              </a:rPr>
              <a:t>commercialization</a:t>
            </a:r>
            <a:r>
              <a:rPr sz="115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Arial"/>
                <a:cs typeface="Arial"/>
              </a:rPr>
              <a:t>strategy</a:t>
            </a:r>
            <a:r>
              <a:rPr sz="11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leveraging</a:t>
            </a:r>
            <a:r>
              <a:rPr sz="11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110" dirty="0">
                <a:solidFill>
                  <a:srgbClr val="374050"/>
                </a:solidFill>
                <a:latin typeface="Arial"/>
                <a:cs typeface="Arial"/>
              </a:rPr>
              <a:t>SaaS</a:t>
            </a: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80" dirty="0">
                <a:solidFill>
                  <a:srgbClr val="374050"/>
                </a:solidFill>
                <a:latin typeface="Arial"/>
                <a:cs typeface="Arial"/>
              </a:rPr>
              <a:t>API</a:t>
            </a:r>
            <a:r>
              <a:rPr sz="11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model</a:t>
            </a:r>
            <a:r>
              <a:rPr sz="1150" spc="-7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dirty="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sz="11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Arial"/>
                <a:cs typeface="Arial"/>
              </a:rPr>
              <a:t>provide</a:t>
            </a:r>
            <a:r>
              <a:rPr sz="1150" spc="-8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Arial"/>
                <a:cs typeface="Arial"/>
              </a:rPr>
              <a:t>flexible</a:t>
            </a:r>
            <a:r>
              <a:rPr sz="1150" spc="-8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access </a:t>
            </a:r>
            <a:r>
              <a:rPr sz="1150" dirty="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sz="11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advanced</a:t>
            </a:r>
            <a:r>
              <a:rPr sz="11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Arial"/>
                <a:cs typeface="Arial"/>
              </a:rPr>
              <a:t>functionalities.</a:t>
            </a:r>
            <a:r>
              <a:rPr sz="115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30" dirty="0">
                <a:solidFill>
                  <a:srgbClr val="374050"/>
                </a:solidFill>
                <a:latin typeface="Arial"/>
                <a:cs typeface="Arial"/>
              </a:rPr>
              <a:t>Platform</a:t>
            </a: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Arial"/>
                <a:cs typeface="Arial"/>
              </a:rPr>
              <a:t>enables</a:t>
            </a:r>
            <a:r>
              <a:rPr sz="1150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Arial"/>
                <a:cs typeface="Arial"/>
              </a:rPr>
              <a:t>seamless</a:t>
            </a:r>
            <a:r>
              <a:rPr sz="1150" spc="-6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40" dirty="0">
                <a:solidFill>
                  <a:srgbClr val="374050"/>
                </a:solidFill>
                <a:latin typeface="Arial"/>
                <a:cs typeface="Arial"/>
              </a:rPr>
              <a:t>integration</a:t>
            </a:r>
            <a:r>
              <a:rPr sz="115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Arial"/>
                <a:cs typeface="Arial"/>
              </a:rPr>
              <a:t>into</a:t>
            </a:r>
            <a:r>
              <a:rPr sz="11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50" dirty="0">
                <a:solidFill>
                  <a:srgbClr val="374050"/>
                </a:solidFill>
                <a:latin typeface="Arial"/>
                <a:cs typeface="Arial"/>
              </a:rPr>
              <a:t>existing</a:t>
            </a:r>
            <a:r>
              <a:rPr sz="11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systems</a:t>
            </a:r>
            <a:r>
              <a:rPr sz="1150" spc="50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used</a:t>
            </a:r>
            <a:r>
              <a:rPr sz="1150" spc="-5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by</a:t>
            </a:r>
            <a:r>
              <a:rPr sz="11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garages,</a:t>
            </a:r>
            <a:r>
              <a:rPr sz="115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Arial"/>
                <a:cs typeface="Arial"/>
              </a:rPr>
              <a:t>insurance</a:t>
            </a:r>
            <a:r>
              <a:rPr sz="1150" spc="-10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companies,</a:t>
            </a:r>
            <a:r>
              <a:rPr sz="11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374050"/>
                </a:solidFill>
                <a:latin typeface="Arial"/>
                <a:cs typeface="Arial"/>
              </a:rPr>
              <a:t>and </a:t>
            </a:r>
            <a:r>
              <a:rPr sz="1150" spc="-60" dirty="0">
                <a:solidFill>
                  <a:srgbClr val="374050"/>
                </a:solidFill>
                <a:latin typeface="Arial"/>
                <a:cs typeface="Arial"/>
              </a:rPr>
              <a:t>government</a:t>
            </a:r>
            <a:r>
              <a:rPr sz="11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agencies.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8599" y="2305049"/>
            <a:ext cx="5753100" cy="2628900"/>
            <a:chOff x="228599" y="2305049"/>
            <a:chExt cx="5753100" cy="2628900"/>
          </a:xfrm>
        </p:grpSpPr>
        <p:sp>
          <p:nvSpPr>
            <p:cNvPr id="12" name="object 12"/>
            <p:cNvSpPr/>
            <p:nvPr/>
          </p:nvSpPr>
          <p:spPr>
            <a:xfrm>
              <a:off x="233362" y="2309812"/>
              <a:ext cx="5743575" cy="2619375"/>
            </a:xfrm>
            <a:custGeom>
              <a:avLst/>
              <a:gdLst/>
              <a:ahLst/>
              <a:cxnLst/>
              <a:rect l="l" t="t" r="r" b="b"/>
              <a:pathLst>
                <a:path w="5743575" h="2619375">
                  <a:moveTo>
                    <a:pt x="5659028" y="2619374"/>
                  </a:moveTo>
                  <a:lnTo>
                    <a:pt x="84546" y="2619374"/>
                  </a:lnTo>
                  <a:lnTo>
                    <a:pt x="78661" y="2618795"/>
                  </a:lnTo>
                  <a:lnTo>
                    <a:pt x="35275" y="2600823"/>
                  </a:lnTo>
                  <a:lnTo>
                    <a:pt x="9161" y="2569004"/>
                  </a:lnTo>
                  <a:lnTo>
                    <a:pt x="0" y="2534828"/>
                  </a:lnTo>
                  <a:lnTo>
                    <a:pt x="0" y="25288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5659028" y="0"/>
                  </a:lnTo>
                  <a:lnTo>
                    <a:pt x="5698418" y="11948"/>
                  </a:lnTo>
                  <a:lnTo>
                    <a:pt x="5731624" y="45155"/>
                  </a:lnTo>
                  <a:lnTo>
                    <a:pt x="5743574" y="84545"/>
                  </a:lnTo>
                  <a:lnTo>
                    <a:pt x="5743574" y="2534828"/>
                  </a:lnTo>
                  <a:lnTo>
                    <a:pt x="5731624" y="2574218"/>
                  </a:lnTo>
                  <a:lnTo>
                    <a:pt x="5698418" y="2607424"/>
                  </a:lnTo>
                  <a:lnTo>
                    <a:pt x="5664912" y="2618795"/>
                  </a:lnTo>
                  <a:lnTo>
                    <a:pt x="5659028" y="2619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3362" y="2309812"/>
              <a:ext cx="5743575" cy="2619375"/>
            </a:xfrm>
            <a:custGeom>
              <a:avLst/>
              <a:gdLst/>
              <a:ahLst/>
              <a:cxnLst/>
              <a:rect l="l" t="t" r="r" b="b"/>
              <a:pathLst>
                <a:path w="5743575" h="2619375">
                  <a:moveTo>
                    <a:pt x="0" y="25288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5653087" y="0"/>
                  </a:lnTo>
                  <a:lnTo>
                    <a:pt x="5659028" y="0"/>
                  </a:lnTo>
                  <a:lnTo>
                    <a:pt x="5664912" y="579"/>
                  </a:lnTo>
                  <a:lnTo>
                    <a:pt x="5670739" y="1738"/>
                  </a:lnTo>
                  <a:lnTo>
                    <a:pt x="5676566" y="2897"/>
                  </a:lnTo>
                  <a:lnTo>
                    <a:pt x="5712869" y="22301"/>
                  </a:lnTo>
                  <a:lnTo>
                    <a:pt x="5717070" y="26503"/>
                  </a:lnTo>
                  <a:lnTo>
                    <a:pt x="5721272" y="30704"/>
                  </a:lnTo>
                  <a:lnTo>
                    <a:pt x="5736685" y="55859"/>
                  </a:lnTo>
                  <a:lnTo>
                    <a:pt x="5738959" y="61348"/>
                  </a:lnTo>
                  <a:lnTo>
                    <a:pt x="5740675" y="67006"/>
                  </a:lnTo>
                  <a:lnTo>
                    <a:pt x="5741835" y="72834"/>
                  </a:lnTo>
                  <a:lnTo>
                    <a:pt x="5742994" y="78661"/>
                  </a:lnTo>
                  <a:lnTo>
                    <a:pt x="5743574" y="84545"/>
                  </a:lnTo>
                  <a:lnTo>
                    <a:pt x="5743574" y="90487"/>
                  </a:lnTo>
                  <a:lnTo>
                    <a:pt x="5743574" y="2528887"/>
                  </a:lnTo>
                  <a:lnTo>
                    <a:pt x="5743574" y="2534828"/>
                  </a:lnTo>
                  <a:lnTo>
                    <a:pt x="5742994" y="2540713"/>
                  </a:lnTo>
                  <a:lnTo>
                    <a:pt x="5728324" y="2579158"/>
                  </a:lnTo>
                  <a:lnTo>
                    <a:pt x="5698418" y="2607424"/>
                  </a:lnTo>
                  <a:lnTo>
                    <a:pt x="5670739" y="2617635"/>
                  </a:lnTo>
                  <a:lnTo>
                    <a:pt x="5664912" y="2618795"/>
                  </a:lnTo>
                  <a:lnTo>
                    <a:pt x="5659028" y="2619374"/>
                  </a:lnTo>
                  <a:lnTo>
                    <a:pt x="5653087" y="2619374"/>
                  </a:lnTo>
                  <a:lnTo>
                    <a:pt x="90487" y="2619374"/>
                  </a:lnTo>
                  <a:lnTo>
                    <a:pt x="84546" y="2619374"/>
                  </a:lnTo>
                  <a:lnTo>
                    <a:pt x="78661" y="2618795"/>
                  </a:lnTo>
                  <a:lnTo>
                    <a:pt x="72834" y="2617635"/>
                  </a:lnTo>
                  <a:lnTo>
                    <a:pt x="67006" y="2616475"/>
                  </a:lnTo>
                  <a:lnTo>
                    <a:pt x="40215" y="2604123"/>
                  </a:lnTo>
                  <a:lnTo>
                    <a:pt x="35275" y="2600823"/>
                  </a:lnTo>
                  <a:lnTo>
                    <a:pt x="15249" y="2579158"/>
                  </a:lnTo>
                  <a:lnTo>
                    <a:pt x="11948" y="2574218"/>
                  </a:lnTo>
                  <a:lnTo>
                    <a:pt x="0" y="2534828"/>
                  </a:lnTo>
                  <a:lnTo>
                    <a:pt x="0" y="25288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7187" y="2890837"/>
              <a:ext cx="5495925" cy="581025"/>
            </a:xfrm>
            <a:custGeom>
              <a:avLst/>
              <a:gdLst/>
              <a:ahLst/>
              <a:cxnLst/>
              <a:rect l="l" t="t" r="r" b="b"/>
              <a:pathLst>
                <a:path w="5495925" h="581025">
                  <a:moveTo>
                    <a:pt x="5429177" y="581024"/>
                  </a:moveTo>
                  <a:lnTo>
                    <a:pt x="66746" y="581024"/>
                  </a:lnTo>
                  <a:lnTo>
                    <a:pt x="62101" y="580567"/>
                  </a:lnTo>
                  <a:lnTo>
                    <a:pt x="24240" y="563417"/>
                  </a:lnTo>
                  <a:lnTo>
                    <a:pt x="2287" y="528124"/>
                  </a:lnTo>
                  <a:lnTo>
                    <a:pt x="0" y="514278"/>
                  </a:lnTo>
                  <a:lnTo>
                    <a:pt x="0" y="509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429177" y="0"/>
                  </a:lnTo>
                  <a:lnTo>
                    <a:pt x="5468075" y="14645"/>
                  </a:lnTo>
                  <a:lnTo>
                    <a:pt x="5492280" y="48433"/>
                  </a:lnTo>
                  <a:lnTo>
                    <a:pt x="5495924" y="66746"/>
                  </a:lnTo>
                  <a:lnTo>
                    <a:pt x="5495924" y="514278"/>
                  </a:lnTo>
                  <a:lnTo>
                    <a:pt x="5481277" y="553175"/>
                  </a:lnTo>
                  <a:lnTo>
                    <a:pt x="5447490" y="577381"/>
                  </a:lnTo>
                  <a:lnTo>
                    <a:pt x="5433823" y="580567"/>
                  </a:lnTo>
                  <a:lnTo>
                    <a:pt x="5429177" y="581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7187" y="2890837"/>
              <a:ext cx="5495925" cy="581025"/>
            </a:xfrm>
            <a:custGeom>
              <a:avLst/>
              <a:gdLst/>
              <a:ahLst/>
              <a:cxnLst/>
              <a:rect l="l" t="t" r="r" b="b"/>
              <a:pathLst>
                <a:path w="5495925" h="581025">
                  <a:moveTo>
                    <a:pt x="0" y="509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424487" y="0"/>
                  </a:lnTo>
                  <a:lnTo>
                    <a:pt x="5429177" y="0"/>
                  </a:lnTo>
                  <a:lnTo>
                    <a:pt x="5433823" y="457"/>
                  </a:lnTo>
                  <a:lnTo>
                    <a:pt x="5438423" y="1372"/>
                  </a:lnTo>
                  <a:lnTo>
                    <a:pt x="5443023" y="2287"/>
                  </a:lnTo>
                  <a:lnTo>
                    <a:pt x="5447490" y="3642"/>
                  </a:lnTo>
                  <a:lnTo>
                    <a:pt x="5451824" y="5437"/>
                  </a:lnTo>
                  <a:lnTo>
                    <a:pt x="5456158" y="7232"/>
                  </a:lnTo>
                  <a:lnTo>
                    <a:pt x="5475000" y="20923"/>
                  </a:lnTo>
                  <a:lnTo>
                    <a:pt x="5478316" y="24240"/>
                  </a:lnTo>
                  <a:lnTo>
                    <a:pt x="5495465" y="62101"/>
                  </a:lnTo>
                  <a:lnTo>
                    <a:pt x="5495924" y="71437"/>
                  </a:lnTo>
                  <a:lnTo>
                    <a:pt x="5495924" y="509587"/>
                  </a:lnTo>
                  <a:lnTo>
                    <a:pt x="5483884" y="549275"/>
                  </a:lnTo>
                  <a:lnTo>
                    <a:pt x="5451824" y="575586"/>
                  </a:lnTo>
                  <a:lnTo>
                    <a:pt x="5447490" y="577381"/>
                  </a:lnTo>
                  <a:lnTo>
                    <a:pt x="5443023" y="578736"/>
                  </a:lnTo>
                  <a:lnTo>
                    <a:pt x="5438423" y="579651"/>
                  </a:lnTo>
                  <a:lnTo>
                    <a:pt x="5433823" y="580567"/>
                  </a:lnTo>
                  <a:lnTo>
                    <a:pt x="5429177" y="581024"/>
                  </a:lnTo>
                  <a:lnTo>
                    <a:pt x="5424487" y="581024"/>
                  </a:lnTo>
                  <a:lnTo>
                    <a:pt x="71437" y="581024"/>
                  </a:lnTo>
                  <a:lnTo>
                    <a:pt x="66746" y="581024"/>
                  </a:lnTo>
                  <a:lnTo>
                    <a:pt x="62101" y="580567"/>
                  </a:lnTo>
                  <a:lnTo>
                    <a:pt x="57500" y="579651"/>
                  </a:lnTo>
                  <a:lnTo>
                    <a:pt x="52900" y="578736"/>
                  </a:lnTo>
                  <a:lnTo>
                    <a:pt x="17606" y="556784"/>
                  </a:lnTo>
                  <a:lnTo>
                    <a:pt x="1372" y="523523"/>
                  </a:lnTo>
                  <a:lnTo>
                    <a:pt x="457" y="518923"/>
                  </a:lnTo>
                  <a:lnTo>
                    <a:pt x="0" y="514278"/>
                  </a:lnTo>
                  <a:lnTo>
                    <a:pt x="0" y="509587"/>
                  </a:lnTo>
                  <a:close/>
                </a:path>
              </a:pathLst>
            </a:custGeom>
            <a:ln w="9524">
              <a:solidFill>
                <a:srgbClr val="3B81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7187" y="3557587"/>
              <a:ext cx="5495925" cy="581025"/>
            </a:xfrm>
            <a:custGeom>
              <a:avLst/>
              <a:gdLst/>
              <a:ahLst/>
              <a:cxnLst/>
              <a:rect l="l" t="t" r="r" b="b"/>
              <a:pathLst>
                <a:path w="5495925" h="581025">
                  <a:moveTo>
                    <a:pt x="5429177" y="581024"/>
                  </a:moveTo>
                  <a:lnTo>
                    <a:pt x="66746" y="581024"/>
                  </a:lnTo>
                  <a:lnTo>
                    <a:pt x="62101" y="580567"/>
                  </a:lnTo>
                  <a:lnTo>
                    <a:pt x="24240" y="563417"/>
                  </a:lnTo>
                  <a:lnTo>
                    <a:pt x="2287" y="528124"/>
                  </a:lnTo>
                  <a:lnTo>
                    <a:pt x="0" y="514278"/>
                  </a:lnTo>
                  <a:lnTo>
                    <a:pt x="0" y="509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429177" y="0"/>
                  </a:lnTo>
                  <a:lnTo>
                    <a:pt x="5468075" y="14644"/>
                  </a:lnTo>
                  <a:lnTo>
                    <a:pt x="5492280" y="48432"/>
                  </a:lnTo>
                  <a:lnTo>
                    <a:pt x="5495924" y="66746"/>
                  </a:lnTo>
                  <a:lnTo>
                    <a:pt x="5495924" y="514278"/>
                  </a:lnTo>
                  <a:lnTo>
                    <a:pt x="5481277" y="553175"/>
                  </a:lnTo>
                  <a:lnTo>
                    <a:pt x="5447490" y="577381"/>
                  </a:lnTo>
                  <a:lnTo>
                    <a:pt x="5433823" y="580567"/>
                  </a:lnTo>
                  <a:lnTo>
                    <a:pt x="5429177" y="581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7187" y="3557587"/>
              <a:ext cx="5495925" cy="581025"/>
            </a:xfrm>
            <a:custGeom>
              <a:avLst/>
              <a:gdLst/>
              <a:ahLst/>
              <a:cxnLst/>
              <a:rect l="l" t="t" r="r" b="b"/>
              <a:pathLst>
                <a:path w="5495925" h="581025">
                  <a:moveTo>
                    <a:pt x="0" y="509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9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424487" y="0"/>
                  </a:lnTo>
                  <a:lnTo>
                    <a:pt x="5429177" y="0"/>
                  </a:lnTo>
                  <a:lnTo>
                    <a:pt x="5433823" y="457"/>
                  </a:lnTo>
                  <a:lnTo>
                    <a:pt x="5438423" y="1372"/>
                  </a:lnTo>
                  <a:lnTo>
                    <a:pt x="5443023" y="2287"/>
                  </a:lnTo>
                  <a:lnTo>
                    <a:pt x="5447490" y="3642"/>
                  </a:lnTo>
                  <a:lnTo>
                    <a:pt x="5451824" y="5437"/>
                  </a:lnTo>
                  <a:lnTo>
                    <a:pt x="5456158" y="7232"/>
                  </a:lnTo>
                  <a:lnTo>
                    <a:pt x="5475000" y="20923"/>
                  </a:lnTo>
                  <a:lnTo>
                    <a:pt x="5478316" y="24239"/>
                  </a:lnTo>
                  <a:lnTo>
                    <a:pt x="5495465" y="62100"/>
                  </a:lnTo>
                  <a:lnTo>
                    <a:pt x="5495924" y="71437"/>
                  </a:lnTo>
                  <a:lnTo>
                    <a:pt x="5495924" y="509587"/>
                  </a:lnTo>
                  <a:lnTo>
                    <a:pt x="5483884" y="549275"/>
                  </a:lnTo>
                  <a:lnTo>
                    <a:pt x="5451824" y="575586"/>
                  </a:lnTo>
                  <a:lnTo>
                    <a:pt x="5447490" y="577381"/>
                  </a:lnTo>
                  <a:lnTo>
                    <a:pt x="5424487" y="581024"/>
                  </a:lnTo>
                  <a:lnTo>
                    <a:pt x="71437" y="581024"/>
                  </a:lnTo>
                  <a:lnTo>
                    <a:pt x="31748" y="568984"/>
                  </a:lnTo>
                  <a:lnTo>
                    <a:pt x="5437" y="536925"/>
                  </a:lnTo>
                  <a:lnTo>
                    <a:pt x="0" y="514278"/>
                  </a:lnTo>
                  <a:lnTo>
                    <a:pt x="0" y="509587"/>
                  </a:lnTo>
                  <a:close/>
                </a:path>
              </a:pathLst>
            </a:custGeom>
            <a:ln w="9524">
              <a:solidFill>
                <a:srgbClr val="A754F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7187" y="4224337"/>
              <a:ext cx="5495925" cy="581025"/>
            </a:xfrm>
            <a:custGeom>
              <a:avLst/>
              <a:gdLst/>
              <a:ahLst/>
              <a:cxnLst/>
              <a:rect l="l" t="t" r="r" b="b"/>
              <a:pathLst>
                <a:path w="5495925" h="581025">
                  <a:moveTo>
                    <a:pt x="5429177" y="581024"/>
                  </a:moveTo>
                  <a:lnTo>
                    <a:pt x="66746" y="581024"/>
                  </a:lnTo>
                  <a:lnTo>
                    <a:pt x="62101" y="580567"/>
                  </a:lnTo>
                  <a:lnTo>
                    <a:pt x="24240" y="563417"/>
                  </a:lnTo>
                  <a:lnTo>
                    <a:pt x="2287" y="528124"/>
                  </a:lnTo>
                  <a:lnTo>
                    <a:pt x="0" y="514278"/>
                  </a:lnTo>
                  <a:lnTo>
                    <a:pt x="0" y="509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429177" y="0"/>
                  </a:lnTo>
                  <a:lnTo>
                    <a:pt x="5468075" y="14645"/>
                  </a:lnTo>
                  <a:lnTo>
                    <a:pt x="5492280" y="48432"/>
                  </a:lnTo>
                  <a:lnTo>
                    <a:pt x="5495924" y="66746"/>
                  </a:lnTo>
                  <a:lnTo>
                    <a:pt x="5495924" y="514278"/>
                  </a:lnTo>
                  <a:lnTo>
                    <a:pt x="5481277" y="553175"/>
                  </a:lnTo>
                  <a:lnTo>
                    <a:pt x="5447490" y="577381"/>
                  </a:lnTo>
                  <a:lnTo>
                    <a:pt x="5433823" y="580567"/>
                  </a:lnTo>
                  <a:lnTo>
                    <a:pt x="5429177" y="581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7187" y="4224337"/>
              <a:ext cx="5495925" cy="581025"/>
            </a:xfrm>
            <a:custGeom>
              <a:avLst/>
              <a:gdLst/>
              <a:ahLst/>
              <a:cxnLst/>
              <a:rect l="l" t="t" r="r" b="b"/>
              <a:pathLst>
                <a:path w="5495925" h="581025">
                  <a:moveTo>
                    <a:pt x="0" y="509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424487" y="0"/>
                  </a:lnTo>
                  <a:lnTo>
                    <a:pt x="5429177" y="0"/>
                  </a:lnTo>
                  <a:lnTo>
                    <a:pt x="5433823" y="457"/>
                  </a:lnTo>
                  <a:lnTo>
                    <a:pt x="5438423" y="1372"/>
                  </a:lnTo>
                  <a:lnTo>
                    <a:pt x="5443023" y="2287"/>
                  </a:lnTo>
                  <a:lnTo>
                    <a:pt x="5447490" y="3642"/>
                  </a:lnTo>
                  <a:lnTo>
                    <a:pt x="5451824" y="5437"/>
                  </a:lnTo>
                  <a:lnTo>
                    <a:pt x="5456158" y="7232"/>
                  </a:lnTo>
                  <a:lnTo>
                    <a:pt x="5475000" y="20923"/>
                  </a:lnTo>
                  <a:lnTo>
                    <a:pt x="5478316" y="24239"/>
                  </a:lnTo>
                  <a:lnTo>
                    <a:pt x="5495465" y="62100"/>
                  </a:lnTo>
                  <a:lnTo>
                    <a:pt x="5495924" y="71437"/>
                  </a:lnTo>
                  <a:lnTo>
                    <a:pt x="5495924" y="509587"/>
                  </a:lnTo>
                  <a:lnTo>
                    <a:pt x="5483884" y="549275"/>
                  </a:lnTo>
                  <a:lnTo>
                    <a:pt x="5451824" y="575586"/>
                  </a:lnTo>
                  <a:lnTo>
                    <a:pt x="5447490" y="577381"/>
                  </a:lnTo>
                  <a:lnTo>
                    <a:pt x="5443023" y="578736"/>
                  </a:lnTo>
                  <a:lnTo>
                    <a:pt x="5438423" y="579651"/>
                  </a:lnTo>
                  <a:lnTo>
                    <a:pt x="5433823" y="580567"/>
                  </a:lnTo>
                  <a:lnTo>
                    <a:pt x="5429177" y="581024"/>
                  </a:lnTo>
                  <a:lnTo>
                    <a:pt x="5424487" y="581024"/>
                  </a:lnTo>
                  <a:lnTo>
                    <a:pt x="71437" y="581024"/>
                  </a:lnTo>
                  <a:lnTo>
                    <a:pt x="66746" y="581024"/>
                  </a:lnTo>
                  <a:lnTo>
                    <a:pt x="62101" y="580567"/>
                  </a:lnTo>
                  <a:lnTo>
                    <a:pt x="57500" y="579651"/>
                  </a:lnTo>
                  <a:lnTo>
                    <a:pt x="52900" y="578736"/>
                  </a:lnTo>
                  <a:lnTo>
                    <a:pt x="17606" y="556784"/>
                  </a:lnTo>
                  <a:lnTo>
                    <a:pt x="12039" y="549275"/>
                  </a:lnTo>
                  <a:lnTo>
                    <a:pt x="9433" y="545375"/>
                  </a:lnTo>
                  <a:lnTo>
                    <a:pt x="1372" y="523523"/>
                  </a:lnTo>
                  <a:lnTo>
                    <a:pt x="457" y="518923"/>
                  </a:lnTo>
                  <a:lnTo>
                    <a:pt x="0" y="514278"/>
                  </a:lnTo>
                  <a:lnTo>
                    <a:pt x="0" y="509587"/>
                  </a:lnTo>
                  <a:close/>
                </a:path>
              </a:pathLst>
            </a:custGeom>
            <a:ln w="9524">
              <a:solidFill>
                <a:srgbClr val="E9B30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52424" y="24288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16A24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674" y="2486024"/>
              <a:ext cx="190499" cy="2666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815975" y="2461346"/>
            <a:ext cx="153352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170" dirty="0">
                <a:solidFill>
                  <a:srgbClr val="1F2937"/>
                </a:solidFill>
                <a:latin typeface="Arial"/>
                <a:cs typeface="Arial"/>
              </a:rPr>
              <a:t>Revenue</a:t>
            </a:r>
            <a:r>
              <a:rPr sz="1650" b="1" spc="-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650" b="1" spc="-105" dirty="0">
                <a:solidFill>
                  <a:srgbClr val="1F2937"/>
                </a:solidFill>
                <a:latin typeface="Arial"/>
                <a:cs typeface="Arial"/>
              </a:rPr>
              <a:t>Streams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38150" y="3105149"/>
            <a:ext cx="152400" cy="1485900"/>
            <a:chOff x="438150" y="3105149"/>
            <a:chExt cx="152400" cy="1485900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150" y="3105149"/>
              <a:ext cx="152399" cy="15239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8150" y="3771899"/>
              <a:ext cx="114299" cy="15239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150" y="4438649"/>
              <a:ext cx="152399" cy="1523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92149" y="2920292"/>
            <a:ext cx="3287395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spc="-40" dirty="0">
                <a:solidFill>
                  <a:srgbClr val="111726"/>
                </a:solidFill>
                <a:latin typeface="Arial"/>
                <a:cs typeface="Arial"/>
              </a:rPr>
              <a:t>Subscription</a:t>
            </a:r>
            <a:r>
              <a:rPr sz="1300" spc="-3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00" spc="-20" dirty="0">
                <a:solidFill>
                  <a:srgbClr val="111726"/>
                </a:solidFill>
                <a:latin typeface="Arial"/>
                <a:cs typeface="Arial"/>
              </a:rPr>
              <a:t>Fees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85" dirty="0">
                <a:solidFill>
                  <a:srgbClr val="4A5462"/>
                </a:solidFill>
                <a:latin typeface="Arial"/>
                <a:cs typeface="Arial"/>
              </a:rPr>
              <a:t>Tiered</a:t>
            </a:r>
            <a:r>
              <a:rPr sz="1150" spc="-5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Arial"/>
                <a:cs typeface="Arial"/>
              </a:rPr>
              <a:t>models</a:t>
            </a:r>
            <a:r>
              <a:rPr sz="1150" spc="-8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Arial"/>
                <a:cs typeface="Arial"/>
              </a:rPr>
              <a:t>for</a:t>
            </a:r>
            <a:r>
              <a:rPr sz="1150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Arial"/>
                <a:cs typeface="Arial"/>
              </a:rPr>
              <a:t>garages</a:t>
            </a:r>
            <a:r>
              <a:rPr sz="1150" spc="-8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Arial"/>
                <a:cs typeface="Arial"/>
              </a:rPr>
              <a:t>and</a:t>
            </a:r>
            <a:r>
              <a:rPr sz="115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Arial"/>
                <a:cs typeface="Arial"/>
              </a:rPr>
              <a:t>insurers</a:t>
            </a:r>
            <a:r>
              <a:rPr sz="1150" spc="-8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Arial"/>
                <a:cs typeface="Arial"/>
              </a:rPr>
              <a:t>based</a:t>
            </a:r>
            <a:r>
              <a:rPr sz="1150" spc="-5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Arial"/>
                <a:cs typeface="Arial"/>
              </a:rPr>
              <a:t>on</a:t>
            </a:r>
            <a:r>
              <a:rPr sz="1150" spc="-3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Arial"/>
                <a:cs typeface="Arial"/>
              </a:rPr>
              <a:t>usage</a:t>
            </a:r>
            <a:endParaRPr sz="11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54049" y="3587042"/>
            <a:ext cx="3790315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spc="-10" dirty="0">
                <a:solidFill>
                  <a:srgbClr val="111726"/>
                </a:solidFill>
                <a:latin typeface="Arial"/>
                <a:cs typeface="Arial"/>
              </a:rPr>
              <a:t>Licensing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50" dirty="0">
                <a:solidFill>
                  <a:srgbClr val="4A5462"/>
                </a:solidFill>
                <a:latin typeface="Arial"/>
                <a:cs typeface="Arial"/>
              </a:rPr>
              <a:t>Proprietary</a:t>
            </a:r>
            <a:r>
              <a:rPr sz="1150" spc="-2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Arial"/>
                <a:cs typeface="Arial"/>
              </a:rPr>
              <a:t>AI</a:t>
            </a:r>
            <a:r>
              <a:rPr sz="1150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Arial"/>
                <a:cs typeface="Arial"/>
              </a:rPr>
              <a:t>models</a:t>
            </a:r>
            <a:r>
              <a:rPr sz="1150" spc="-7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Arial"/>
                <a:cs typeface="Arial"/>
              </a:rPr>
              <a:t>and</a:t>
            </a:r>
            <a:r>
              <a:rPr sz="115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Arial"/>
                <a:cs typeface="Arial"/>
              </a:rPr>
              <a:t>blockchain</a:t>
            </a:r>
            <a:r>
              <a:rPr sz="1150" spc="-3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Arial"/>
                <a:cs typeface="Arial"/>
              </a:rPr>
              <a:t>framework</a:t>
            </a:r>
            <a:r>
              <a:rPr sz="1150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Arial"/>
                <a:cs typeface="Arial"/>
              </a:rPr>
              <a:t>for</a:t>
            </a:r>
            <a:r>
              <a:rPr sz="1150" spc="-3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Arial"/>
                <a:cs typeface="Arial"/>
              </a:rPr>
              <a:t>enterprises</a:t>
            </a:r>
            <a:endParaRPr sz="11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2149" y="4253792"/>
            <a:ext cx="3020695" cy="4654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00" spc="-65" dirty="0">
                <a:solidFill>
                  <a:srgbClr val="111726"/>
                </a:solidFill>
                <a:latin typeface="Arial"/>
                <a:cs typeface="Arial"/>
              </a:rPr>
              <a:t>Per-</a:t>
            </a:r>
            <a:r>
              <a:rPr sz="1300" spc="-45" dirty="0">
                <a:solidFill>
                  <a:srgbClr val="111726"/>
                </a:solidFill>
                <a:latin typeface="Arial"/>
                <a:cs typeface="Arial"/>
              </a:rPr>
              <a:t>Transaction</a:t>
            </a:r>
            <a:r>
              <a:rPr sz="1300" spc="2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11726"/>
                </a:solidFill>
                <a:latin typeface="Arial"/>
                <a:cs typeface="Arial"/>
              </a:rPr>
              <a:t>Charges</a:t>
            </a:r>
            <a:endParaRPr sz="13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150" spc="-114" dirty="0">
                <a:solidFill>
                  <a:srgbClr val="4A5462"/>
                </a:solidFill>
                <a:latin typeface="Arial"/>
                <a:cs typeface="Arial"/>
              </a:rPr>
              <a:t>Fee</a:t>
            </a:r>
            <a:r>
              <a:rPr sz="1150" spc="-9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Arial"/>
                <a:cs typeface="Arial"/>
              </a:rPr>
              <a:t>for</a:t>
            </a:r>
            <a:r>
              <a:rPr sz="1150" spc="-3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50" dirty="0">
                <a:solidFill>
                  <a:srgbClr val="4A5462"/>
                </a:solidFill>
                <a:latin typeface="Arial"/>
                <a:cs typeface="Arial"/>
              </a:rPr>
              <a:t>validated</a:t>
            </a:r>
            <a:r>
              <a:rPr sz="1150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65" dirty="0">
                <a:solidFill>
                  <a:srgbClr val="4A5462"/>
                </a:solidFill>
                <a:latin typeface="Arial"/>
                <a:cs typeface="Arial"/>
              </a:rPr>
              <a:t>entries,</a:t>
            </a:r>
            <a:r>
              <a:rPr sz="1150" spc="-3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Arial"/>
                <a:cs typeface="Arial"/>
              </a:rPr>
              <a:t>ensuring</a:t>
            </a:r>
            <a:r>
              <a:rPr sz="1150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Arial"/>
                <a:cs typeface="Arial"/>
              </a:rPr>
              <a:t>scalable</a:t>
            </a:r>
            <a:r>
              <a:rPr sz="1150" spc="-9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Arial"/>
                <a:cs typeface="Arial"/>
              </a:rPr>
              <a:t>revenue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28599" y="5086349"/>
            <a:ext cx="5753100" cy="1333500"/>
            <a:chOff x="228599" y="5086349"/>
            <a:chExt cx="5753100" cy="1333500"/>
          </a:xfrm>
        </p:grpSpPr>
        <p:sp>
          <p:nvSpPr>
            <p:cNvPr id="31" name="object 31"/>
            <p:cNvSpPr/>
            <p:nvPr/>
          </p:nvSpPr>
          <p:spPr>
            <a:xfrm>
              <a:off x="233362" y="5091112"/>
              <a:ext cx="5743575" cy="1323975"/>
            </a:xfrm>
            <a:custGeom>
              <a:avLst/>
              <a:gdLst/>
              <a:ahLst/>
              <a:cxnLst/>
              <a:rect l="l" t="t" r="r" b="b"/>
              <a:pathLst>
                <a:path w="5743575" h="1323975">
                  <a:moveTo>
                    <a:pt x="5659028" y="1323974"/>
                  </a:moveTo>
                  <a:lnTo>
                    <a:pt x="84546" y="1323974"/>
                  </a:lnTo>
                  <a:lnTo>
                    <a:pt x="78661" y="1323394"/>
                  </a:lnTo>
                  <a:lnTo>
                    <a:pt x="35275" y="1305424"/>
                  </a:lnTo>
                  <a:lnTo>
                    <a:pt x="9161" y="1273603"/>
                  </a:lnTo>
                  <a:lnTo>
                    <a:pt x="0" y="1239428"/>
                  </a:lnTo>
                  <a:lnTo>
                    <a:pt x="0" y="12334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5659028" y="0"/>
                  </a:lnTo>
                  <a:lnTo>
                    <a:pt x="5698418" y="11948"/>
                  </a:lnTo>
                  <a:lnTo>
                    <a:pt x="5731624" y="45154"/>
                  </a:lnTo>
                  <a:lnTo>
                    <a:pt x="5743574" y="84545"/>
                  </a:lnTo>
                  <a:lnTo>
                    <a:pt x="5743574" y="1239428"/>
                  </a:lnTo>
                  <a:lnTo>
                    <a:pt x="5731624" y="1278818"/>
                  </a:lnTo>
                  <a:lnTo>
                    <a:pt x="5698418" y="1312025"/>
                  </a:lnTo>
                  <a:lnTo>
                    <a:pt x="5664912" y="1323394"/>
                  </a:lnTo>
                  <a:lnTo>
                    <a:pt x="5659028" y="1323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33362" y="5091112"/>
              <a:ext cx="5743575" cy="1323975"/>
            </a:xfrm>
            <a:custGeom>
              <a:avLst/>
              <a:gdLst/>
              <a:ahLst/>
              <a:cxnLst/>
              <a:rect l="l" t="t" r="r" b="b"/>
              <a:pathLst>
                <a:path w="5743575" h="1323975">
                  <a:moveTo>
                    <a:pt x="0" y="12334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5653087" y="0"/>
                  </a:lnTo>
                  <a:lnTo>
                    <a:pt x="5659028" y="0"/>
                  </a:lnTo>
                  <a:lnTo>
                    <a:pt x="5664912" y="579"/>
                  </a:lnTo>
                  <a:lnTo>
                    <a:pt x="5670739" y="1738"/>
                  </a:lnTo>
                  <a:lnTo>
                    <a:pt x="5676566" y="2897"/>
                  </a:lnTo>
                  <a:lnTo>
                    <a:pt x="5712869" y="22301"/>
                  </a:lnTo>
                  <a:lnTo>
                    <a:pt x="5717070" y="26503"/>
                  </a:lnTo>
                  <a:lnTo>
                    <a:pt x="5721272" y="30704"/>
                  </a:lnTo>
                  <a:lnTo>
                    <a:pt x="5736685" y="55858"/>
                  </a:lnTo>
                  <a:lnTo>
                    <a:pt x="5738959" y="61347"/>
                  </a:lnTo>
                  <a:lnTo>
                    <a:pt x="5740675" y="67006"/>
                  </a:lnTo>
                  <a:lnTo>
                    <a:pt x="5741835" y="72833"/>
                  </a:lnTo>
                  <a:lnTo>
                    <a:pt x="5742994" y="78661"/>
                  </a:lnTo>
                  <a:lnTo>
                    <a:pt x="5743574" y="84545"/>
                  </a:lnTo>
                  <a:lnTo>
                    <a:pt x="5743574" y="90487"/>
                  </a:lnTo>
                  <a:lnTo>
                    <a:pt x="5743574" y="1233487"/>
                  </a:lnTo>
                  <a:lnTo>
                    <a:pt x="5743574" y="1239428"/>
                  </a:lnTo>
                  <a:lnTo>
                    <a:pt x="5742994" y="1245312"/>
                  </a:lnTo>
                  <a:lnTo>
                    <a:pt x="5741835" y="1251140"/>
                  </a:lnTo>
                  <a:lnTo>
                    <a:pt x="5740675" y="1256967"/>
                  </a:lnTo>
                  <a:lnTo>
                    <a:pt x="5738959" y="1262625"/>
                  </a:lnTo>
                  <a:lnTo>
                    <a:pt x="5736685" y="1268114"/>
                  </a:lnTo>
                  <a:lnTo>
                    <a:pt x="5734412" y="1273603"/>
                  </a:lnTo>
                  <a:lnTo>
                    <a:pt x="5717070" y="1297471"/>
                  </a:lnTo>
                  <a:lnTo>
                    <a:pt x="5712869" y="1301672"/>
                  </a:lnTo>
                  <a:lnTo>
                    <a:pt x="5708298" y="1305424"/>
                  </a:lnTo>
                  <a:lnTo>
                    <a:pt x="5703358" y="1308724"/>
                  </a:lnTo>
                  <a:lnTo>
                    <a:pt x="5698418" y="1312025"/>
                  </a:lnTo>
                  <a:lnTo>
                    <a:pt x="5659028" y="1323974"/>
                  </a:lnTo>
                  <a:lnTo>
                    <a:pt x="5653087" y="1323974"/>
                  </a:lnTo>
                  <a:lnTo>
                    <a:pt x="90487" y="1323974"/>
                  </a:lnTo>
                  <a:lnTo>
                    <a:pt x="55859" y="1317086"/>
                  </a:lnTo>
                  <a:lnTo>
                    <a:pt x="50370" y="1314812"/>
                  </a:lnTo>
                  <a:lnTo>
                    <a:pt x="45155" y="1312025"/>
                  </a:lnTo>
                  <a:lnTo>
                    <a:pt x="40215" y="1308724"/>
                  </a:lnTo>
                  <a:lnTo>
                    <a:pt x="35275" y="1305424"/>
                  </a:lnTo>
                  <a:lnTo>
                    <a:pt x="30704" y="1301672"/>
                  </a:lnTo>
                  <a:lnTo>
                    <a:pt x="26503" y="1297471"/>
                  </a:lnTo>
                  <a:lnTo>
                    <a:pt x="22301" y="1293269"/>
                  </a:lnTo>
                  <a:lnTo>
                    <a:pt x="6887" y="1268114"/>
                  </a:lnTo>
                  <a:lnTo>
                    <a:pt x="4614" y="1262625"/>
                  </a:lnTo>
                  <a:lnTo>
                    <a:pt x="2897" y="1256967"/>
                  </a:lnTo>
                  <a:lnTo>
                    <a:pt x="1738" y="1251140"/>
                  </a:lnTo>
                  <a:lnTo>
                    <a:pt x="579" y="1245312"/>
                  </a:lnTo>
                  <a:lnTo>
                    <a:pt x="0" y="1239428"/>
                  </a:lnTo>
                  <a:lnTo>
                    <a:pt x="0" y="12334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2424" y="52101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CA8A0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7674" y="5267324"/>
              <a:ext cx="190499" cy="266699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815975" y="5242646"/>
            <a:ext cx="124269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125" dirty="0">
                <a:solidFill>
                  <a:srgbClr val="1F2937"/>
                </a:solidFill>
                <a:latin typeface="Arial"/>
                <a:cs typeface="Arial"/>
              </a:rPr>
              <a:t>Target</a:t>
            </a:r>
            <a:r>
              <a:rPr sz="1650" b="1" spc="-65" dirty="0">
                <a:solidFill>
                  <a:srgbClr val="1F2937"/>
                </a:solidFill>
                <a:latin typeface="Arial"/>
                <a:cs typeface="Arial"/>
              </a:rPr>
              <a:t> Market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52424" y="5667374"/>
            <a:ext cx="1762125" cy="628650"/>
            <a:chOff x="352424" y="5667374"/>
            <a:chExt cx="1762125" cy="628650"/>
          </a:xfrm>
        </p:grpSpPr>
        <p:sp>
          <p:nvSpPr>
            <p:cNvPr id="37" name="object 37"/>
            <p:cNvSpPr/>
            <p:nvPr/>
          </p:nvSpPr>
          <p:spPr>
            <a:xfrm>
              <a:off x="357187" y="5672137"/>
              <a:ext cx="1752600" cy="619125"/>
            </a:xfrm>
            <a:custGeom>
              <a:avLst/>
              <a:gdLst/>
              <a:ahLst/>
              <a:cxnLst/>
              <a:rect l="l" t="t" r="r" b="b"/>
              <a:pathLst>
                <a:path w="1752600" h="619125">
                  <a:moveTo>
                    <a:pt x="1723683" y="619124"/>
                  </a:moveTo>
                  <a:lnTo>
                    <a:pt x="28916" y="619124"/>
                  </a:lnTo>
                  <a:lnTo>
                    <a:pt x="24664" y="618278"/>
                  </a:lnTo>
                  <a:lnTo>
                    <a:pt x="0" y="590207"/>
                  </a:lnTo>
                  <a:lnTo>
                    <a:pt x="0" y="5857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1723683" y="0"/>
                  </a:lnTo>
                  <a:lnTo>
                    <a:pt x="1752599" y="28916"/>
                  </a:lnTo>
                  <a:lnTo>
                    <a:pt x="1752599" y="590207"/>
                  </a:lnTo>
                  <a:lnTo>
                    <a:pt x="1727935" y="618278"/>
                  </a:lnTo>
                  <a:lnTo>
                    <a:pt x="1723683" y="6191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7187" y="5672137"/>
              <a:ext cx="1752600" cy="619125"/>
            </a:xfrm>
            <a:custGeom>
              <a:avLst/>
              <a:gdLst/>
              <a:ahLst/>
              <a:cxnLst/>
              <a:rect l="l" t="t" r="r" b="b"/>
              <a:pathLst>
                <a:path w="1752600" h="619125">
                  <a:moveTo>
                    <a:pt x="0" y="5857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719262" y="0"/>
                  </a:lnTo>
                  <a:lnTo>
                    <a:pt x="1723683" y="0"/>
                  </a:lnTo>
                  <a:lnTo>
                    <a:pt x="1727935" y="845"/>
                  </a:lnTo>
                  <a:lnTo>
                    <a:pt x="1732019" y="2537"/>
                  </a:lnTo>
                  <a:lnTo>
                    <a:pt x="1736104" y="4228"/>
                  </a:lnTo>
                  <a:lnTo>
                    <a:pt x="1739709" y="6637"/>
                  </a:lnTo>
                  <a:lnTo>
                    <a:pt x="1742835" y="9763"/>
                  </a:lnTo>
                  <a:lnTo>
                    <a:pt x="1745961" y="12889"/>
                  </a:lnTo>
                  <a:lnTo>
                    <a:pt x="1748370" y="16495"/>
                  </a:lnTo>
                  <a:lnTo>
                    <a:pt x="1750061" y="20579"/>
                  </a:lnTo>
                  <a:lnTo>
                    <a:pt x="1751753" y="24663"/>
                  </a:lnTo>
                  <a:lnTo>
                    <a:pt x="1752599" y="28916"/>
                  </a:lnTo>
                  <a:lnTo>
                    <a:pt x="1752599" y="33337"/>
                  </a:lnTo>
                  <a:lnTo>
                    <a:pt x="1752599" y="585787"/>
                  </a:lnTo>
                  <a:lnTo>
                    <a:pt x="1742835" y="609359"/>
                  </a:lnTo>
                  <a:lnTo>
                    <a:pt x="1739709" y="612485"/>
                  </a:lnTo>
                  <a:lnTo>
                    <a:pt x="1736104" y="614894"/>
                  </a:lnTo>
                  <a:lnTo>
                    <a:pt x="1732019" y="616586"/>
                  </a:lnTo>
                  <a:lnTo>
                    <a:pt x="1727935" y="618278"/>
                  </a:lnTo>
                  <a:lnTo>
                    <a:pt x="1723683" y="619124"/>
                  </a:lnTo>
                  <a:lnTo>
                    <a:pt x="1719262" y="619124"/>
                  </a:lnTo>
                  <a:lnTo>
                    <a:pt x="33337" y="619124"/>
                  </a:lnTo>
                  <a:lnTo>
                    <a:pt x="28916" y="619124"/>
                  </a:lnTo>
                  <a:lnTo>
                    <a:pt x="24664" y="618278"/>
                  </a:lnTo>
                  <a:lnTo>
                    <a:pt x="20579" y="616586"/>
                  </a:lnTo>
                  <a:lnTo>
                    <a:pt x="16495" y="614894"/>
                  </a:lnTo>
                  <a:lnTo>
                    <a:pt x="12890" y="612485"/>
                  </a:lnTo>
                  <a:lnTo>
                    <a:pt x="9764" y="609359"/>
                  </a:lnTo>
                  <a:lnTo>
                    <a:pt x="6638" y="606233"/>
                  </a:lnTo>
                  <a:lnTo>
                    <a:pt x="4229" y="602628"/>
                  </a:lnTo>
                  <a:lnTo>
                    <a:pt x="2537" y="598544"/>
                  </a:lnTo>
                  <a:lnTo>
                    <a:pt x="845" y="594459"/>
                  </a:lnTo>
                  <a:lnTo>
                    <a:pt x="0" y="590207"/>
                  </a:lnTo>
                  <a:lnTo>
                    <a:pt x="0" y="5857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3474" y="5714999"/>
              <a:ext cx="190499" cy="26669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928637" y="5999479"/>
            <a:ext cx="60896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60" dirty="0">
                <a:solidFill>
                  <a:srgbClr val="111726"/>
                </a:solidFill>
                <a:latin typeface="Arial"/>
                <a:cs typeface="Arial"/>
              </a:rPr>
              <a:t>Garages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228849" y="5667374"/>
            <a:ext cx="1752600" cy="628650"/>
            <a:chOff x="2228849" y="5667374"/>
            <a:chExt cx="1752600" cy="628650"/>
          </a:xfrm>
        </p:grpSpPr>
        <p:sp>
          <p:nvSpPr>
            <p:cNvPr id="42" name="object 42"/>
            <p:cNvSpPr/>
            <p:nvPr/>
          </p:nvSpPr>
          <p:spPr>
            <a:xfrm>
              <a:off x="2233612" y="5672137"/>
              <a:ext cx="1743075" cy="619125"/>
            </a:xfrm>
            <a:custGeom>
              <a:avLst/>
              <a:gdLst/>
              <a:ahLst/>
              <a:cxnLst/>
              <a:rect l="l" t="t" r="r" b="b"/>
              <a:pathLst>
                <a:path w="1743075" h="619125">
                  <a:moveTo>
                    <a:pt x="1714157" y="619124"/>
                  </a:moveTo>
                  <a:lnTo>
                    <a:pt x="28916" y="619124"/>
                  </a:lnTo>
                  <a:lnTo>
                    <a:pt x="24664" y="618278"/>
                  </a:lnTo>
                  <a:lnTo>
                    <a:pt x="0" y="590207"/>
                  </a:lnTo>
                  <a:lnTo>
                    <a:pt x="0" y="5857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1714157" y="0"/>
                  </a:lnTo>
                  <a:lnTo>
                    <a:pt x="1743074" y="28916"/>
                  </a:lnTo>
                  <a:lnTo>
                    <a:pt x="1743074" y="590207"/>
                  </a:lnTo>
                  <a:lnTo>
                    <a:pt x="1718410" y="618278"/>
                  </a:lnTo>
                  <a:lnTo>
                    <a:pt x="1714157" y="6191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233612" y="5672137"/>
              <a:ext cx="1743075" cy="619125"/>
            </a:xfrm>
            <a:custGeom>
              <a:avLst/>
              <a:gdLst/>
              <a:ahLst/>
              <a:cxnLst/>
              <a:rect l="l" t="t" r="r" b="b"/>
              <a:pathLst>
                <a:path w="1743075" h="619125">
                  <a:moveTo>
                    <a:pt x="0" y="5857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709737" y="0"/>
                  </a:lnTo>
                  <a:lnTo>
                    <a:pt x="1714157" y="0"/>
                  </a:lnTo>
                  <a:lnTo>
                    <a:pt x="1718410" y="845"/>
                  </a:lnTo>
                  <a:lnTo>
                    <a:pt x="1722494" y="2537"/>
                  </a:lnTo>
                  <a:lnTo>
                    <a:pt x="1726578" y="4228"/>
                  </a:lnTo>
                  <a:lnTo>
                    <a:pt x="1743075" y="33337"/>
                  </a:lnTo>
                  <a:lnTo>
                    <a:pt x="1743075" y="585787"/>
                  </a:lnTo>
                  <a:lnTo>
                    <a:pt x="1718410" y="618278"/>
                  </a:lnTo>
                  <a:lnTo>
                    <a:pt x="1709737" y="619124"/>
                  </a:lnTo>
                  <a:lnTo>
                    <a:pt x="33337" y="619124"/>
                  </a:lnTo>
                  <a:lnTo>
                    <a:pt x="9764" y="609359"/>
                  </a:lnTo>
                  <a:lnTo>
                    <a:pt x="6638" y="606233"/>
                  </a:lnTo>
                  <a:lnTo>
                    <a:pt x="4229" y="602628"/>
                  </a:lnTo>
                  <a:lnTo>
                    <a:pt x="2537" y="598544"/>
                  </a:lnTo>
                  <a:lnTo>
                    <a:pt x="845" y="594459"/>
                  </a:lnTo>
                  <a:lnTo>
                    <a:pt x="0" y="590207"/>
                  </a:lnTo>
                  <a:lnTo>
                    <a:pt x="0" y="5857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09899" y="5714999"/>
              <a:ext cx="190499" cy="26669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2749401" y="5999479"/>
            <a:ext cx="7073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0" dirty="0">
                <a:solidFill>
                  <a:srgbClr val="111726"/>
                </a:solidFill>
                <a:latin typeface="Arial"/>
                <a:cs typeface="Arial"/>
              </a:rPr>
              <a:t>Insurance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095749" y="5667374"/>
            <a:ext cx="1762125" cy="628650"/>
            <a:chOff x="4095749" y="5667374"/>
            <a:chExt cx="1762125" cy="628650"/>
          </a:xfrm>
        </p:grpSpPr>
        <p:sp>
          <p:nvSpPr>
            <p:cNvPr id="47" name="object 47"/>
            <p:cNvSpPr/>
            <p:nvPr/>
          </p:nvSpPr>
          <p:spPr>
            <a:xfrm>
              <a:off x="4100511" y="5672137"/>
              <a:ext cx="1752600" cy="619125"/>
            </a:xfrm>
            <a:custGeom>
              <a:avLst/>
              <a:gdLst/>
              <a:ahLst/>
              <a:cxnLst/>
              <a:rect l="l" t="t" r="r" b="b"/>
              <a:pathLst>
                <a:path w="1752600" h="619125">
                  <a:moveTo>
                    <a:pt x="1723683" y="619124"/>
                  </a:moveTo>
                  <a:lnTo>
                    <a:pt x="28916" y="619124"/>
                  </a:lnTo>
                  <a:lnTo>
                    <a:pt x="24663" y="618278"/>
                  </a:lnTo>
                  <a:lnTo>
                    <a:pt x="0" y="590207"/>
                  </a:lnTo>
                  <a:lnTo>
                    <a:pt x="0" y="5857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1723683" y="0"/>
                  </a:lnTo>
                  <a:lnTo>
                    <a:pt x="1752599" y="28916"/>
                  </a:lnTo>
                  <a:lnTo>
                    <a:pt x="1752599" y="590207"/>
                  </a:lnTo>
                  <a:lnTo>
                    <a:pt x="1727935" y="618278"/>
                  </a:lnTo>
                  <a:lnTo>
                    <a:pt x="1723683" y="6191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00511" y="5672137"/>
              <a:ext cx="1752600" cy="619125"/>
            </a:xfrm>
            <a:custGeom>
              <a:avLst/>
              <a:gdLst/>
              <a:ahLst/>
              <a:cxnLst/>
              <a:rect l="l" t="t" r="r" b="b"/>
              <a:pathLst>
                <a:path w="1752600" h="619125">
                  <a:moveTo>
                    <a:pt x="0" y="5857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1719262" y="0"/>
                  </a:lnTo>
                  <a:lnTo>
                    <a:pt x="1723683" y="0"/>
                  </a:lnTo>
                  <a:lnTo>
                    <a:pt x="1727935" y="845"/>
                  </a:lnTo>
                  <a:lnTo>
                    <a:pt x="1732019" y="2537"/>
                  </a:lnTo>
                  <a:lnTo>
                    <a:pt x="1736103" y="4228"/>
                  </a:lnTo>
                  <a:lnTo>
                    <a:pt x="1739709" y="6637"/>
                  </a:lnTo>
                  <a:lnTo>
                    <a:pt x="1742835" y="9763"/>
                  </a:lnTo>
                  <a:lnTo>
                    <a:pt x="1745961" y="12889"/>
                  </a:lnTo>
                  <a:lnTo>
                    <a:pt x="1752600" y="33337"/>
                  </a:lnTo>
                  <a:lnTo>
                    <a:pt x="1752600" y="585787"/>
                  </a:lnTo>
                  <a:lnTo>
                    <a:pt x="1742835" y="609359"/>
                  </a:lnTo>
                  <a:lnTo>
                    <a:pt x="1739709" y="612485"/>
                  </a:lnTo>
                  <a:lnTo>
                    <a:pt x="1736103" y="614894"/>
                  </a:lnTo>
                  <a:lnTo>
                    <a:pt x="1732019" y="616586"/>
                  </a:lnTo>
                  <a:lnTo>
                    <a:pt x="1727935" y="618278"/>
                  </a:lnTo>
                  <a:lnTo>
                    <a:pt x="1723683" y="619124"/>
                  </a:lnTo>
                  <a:lnTo>
                    <a:pt x="1719262" y="619124"/>
                  </a:lnTo>
                  <a:lnTo>
                    <a:pt x="33337" y="619124"/>
                  </a:lnTo>
                  <a:lnTo>
                    <a:pt x="9764" y="609359"/>
                  </a:lnTo>
                  <a:lnTo>
                    <a:pt x="6637" y="606233"/>
                  </a:lnTo>
                  <a:lnTo>
                    <a:pt x="4229" y="602628"/>
                  </a:lnTo>
                  <a:lnTo>
                    <a:pt x="2537" y="598544"/>
                  </a:lnTo>
                  <a:lnTo>
                    <a:pt x="845" y="594459"/>
                  </a:lnTo>
                  <a:lnTo>
                    <a:pt x="0" y="590207"/>
                  </a:lnTo>
                  <a:lnTo>
                    <a:pt x="0" y="5857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67274" y="5714999"/>
              <a:ext cx="219074" cy="26669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4727475" y="5999479"/>
            <a:ext cx="504190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45" dirty="0">
                <a:solidFill>
                  <a:srgbClr val="111726"/>
                </a:solidFill>
                <a:latin typeface="Arial"/>
                <a:cs typeface="Arial"/>
              </a:rPr>
              <a:t>Buyers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10299" y="876299"/>
            <a:ext cx="5753100" cy="1562100"/>
            <a:chOff x="6210299" y="876299"/>
            <a:chExt cx="5753100" cy="1562100"/>
          </a:xfrm>
        </p:grpSpPr>
        <p:sp>
          <p:nvSpPr>
            <p:cNvPr id="52" name="object 52"/>
            <p:cNvSpPr/>
            <p:nvPr/>
          </p:nvSpPr>
          <p:spPr>
            <a:xfrm>
              <a:off x="6215062" y="881062"/>
              <a:ext cx="5743575" cy="1552575"/>
            </a:xfrm>
            <a:custGeom>
              <a:avLst/>
              <a:gdLst/>
              <a:ahLst/>
              <a:cxnLst/>
              <a:rect l="l" t="t" r="r" b="b"/>
              <a:pathLst>
                <a:path w="5743575" h="1552575">
                  <a:moveTo>
                    <a:pt x="5659027" y="1552574"/>
                  </a:moveTo>
                  <a:lnTo>
                    <a:pt x="84545" y="1552574"/>
                  </a:lnTo>
                  <a:lnTo>
                    <a:pt x="78661" y="1551995"/>
                  </a:lnTo>
                  <a:lnTo>
                    <a:pt x="35275" y="1534023"/>
                  </a:lnTo>
                  <a:lnTo>
                    <a:pt x="9161" y="1502204"/>
                  </a:lnTo>
                  <a:lnTo>
                    <a:pt x="0" y="1468028"/>
                  </a:lnTo>
                  <a:lnTo>
                    <a:pt x="0" y="14620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659027" y="0"/>
                  </a:lnTo>
                  <a:lnTo>
                    <a:pt x="5698418" y="11948"/>
                  </a:lnTo>
                  <a:lnTo>
                    <a:pt x="5731622" y="45155"/>
                  </a:lnTo>
                  <a:lnTo>
                    <a:pt x="5743574" y="84545"/>
                  </a:lnTo>
                  <a:lnTo>
                    <a:pt x="5743574" y="1468028"/>
                  </a:lnTo>
                  <a:lnTo>
                    <a:pt x="5731624" y="1507418"/>
                  </a:lnTo>
                  <a:lnTo>
                    <a:pt x="5698418" y="1540625"/>
                  </a:lnTo>
                  <a:lnTo>
                    <a:pt x="5664911" y="1551995"/>
                  </a:lnTo>
                  <a:lnTo>
                    <a:pt x="5659027" y="15525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15062" y="881062"/>
              <a:ext cx="5743575" cy="1552575"/>
            </a:xfrm>
            <a:custGeom>
              <a:avLst/>
              <a:gdLst/>
              <a:ahLst/>
              <a:cxnLst/>
              <a:rect l="l" t="t" r="r" b="b"/>
              <a:pathLst>
                <a:path w="5743575" h="1552575">
                  <a:moveTo>
                    <a:pt x="0" y="1462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26503" y="26503"/>
                  </a:lnTo>
                  <a:lnTo>
                    <a:pt x="61347" y="4614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653087" y="0"/>
                  </a:lnTo>
                  <a:lnTo>
                    <a:pt x="5659027" y="0"/>
                  </a:lnTo>
                  <a:lnTo>
                    <a:pt x="5664911" y="579"/>
                  </a:lnTo>
                  <a:lnTo>
                    <a:pt x="5670739" y="1738"/>
                  </a:lnTo>
                  <a:lnTo>
                    <a:pt x="5676565" y="2897"/>
                  </a:lnTo>
                  <a:lnTo>
                    <a:pt x="5682223" y="4614"/>
                  </a:lnTo>
                  <a:lnTo>
                    <a:pt x="5687712" y="6887"/>
                  </a:lnTo>
                  <a:lnTo>
                    <a:pt x="5693203" y="9161"/>
                  </a:lnTo>
                  <a:lnTo>
                    <a:pt x="5698418" y="11948"/>
                  </a:lnTo>
                  <a:lnTo>
                    <a:pt x="5703358" y="15249"/>
                  </a:lnTo>
                  <a:lnTo>
                    <a:pt x="5708298" y="18550"/>
                  </a:lnTo>
                  <a:lnTo>
                    <a:pt x="5728321" y="40215"/>
                  </a:lnTo>
                  <a:lnTo>
                    <a:pt x="5731622" y="45155"/>
                  </a:lnTo>
                  <a:lnTo>
                    <a:pt x="5734411" y="50370"/>
                  </a:lnTo>
                  <a:lnTo>
                    <a:pt x="5736684" y="55859"/>
                  </a:lnTo>
                  <a:lnTo>
                    <a:pt x="5738957" y="61348"/>
                  </a:lnTo>
                  <a:lnTo>
                    <a:pt x="5740674" y="67006"/>
                  </a:lnTo>
                  <a:lnTo>
                    <a:pt x="5741835" y="72834"/>
                  </a:lnTo>
                  <a:lnTo>
                    <a:pt x="5742994" y="78661"/>
                  </a:lnTo>
                  <a:lnTo>
                    <a:pt x="5743574" y="84545"/>
                  </a:lnTo>
                  <a:lnTo>
                    <a:pt x="5743574" y="90487"/>
                  </a:lnTo>
                  <a:lnTo>
                    <a:pt x="5743574" y="1462087"/>
                  </a:lnTo>
                  <a:lnTo>
                    <a:pt x="5743574" y="1468028"/>
                  </a:lnTo>
                  <a:lnTo>
                    <a:pt x="5742994" y="1473913"/>
                  </a:lnTo>
                  <a:lnTo>
                    <a:pt x="5728323" y="1512359"/>
                  </a:lnTo>
                  <a:lnTo>
                    <a:pt x="5725022" y="1517299"/>
                  </a:lnTo>
                  <a:lnTo>
                    <a:pt x="5693203" y="1543412"/>
                  </a:lnTo>
                  <a:lnTo>
                    <a:pt x="5687712" y="1545686"/>
                  </a:lnTo>
                  <a:lnTo>
                    <a:pt x="5682223" y="1547960"/>
                  </a:lnTo>
                  <a:lnTo>
                    <a:pt x="5676565" y="1549676"/>
                  </a:lnTo>
                  <a:lnTo>
                    <a:pt x="5670739" y="1550835"/>
                  </a:lnTo>
                  <a:lnTo>
                    <a:pt x="5664911" y="1551995"/>
                  </a:lnTo>
                  <a:lnTo>
                    <a:pt x="5659027" y="1552574"/>
                  </a:lnTo>
                  <a:lnTo>
                    <a:pt x="5653087" y="1552574"/>
                  </a:lnTo>
                  <a:lnTo>
                    <a:pt x="90487" y="1552574"/>
                  </a:lnTo>
                  <a:lnTo>
                    <a:pt x="84545" y="1552574"/>
                  </a:lnTo>
                  <a:lnTo>
                    <a:pt x="78661" y="1551995"/>
                  </a:lnTo>
                  <a:lnTo>
                    <a:pt x="40215" y="1537324"/>
                  </a:lnTo>
                  <a:lnTo>
                    <a:pt x="11948" y="1507418"/>
                  </a:lnTo>
                  <a:lnTo>
                    <a:pt x="1738" y="1479740"/>
                  </a:lnTo>
                  <a:lnTo>
                    <a:pt x="579" y="1473913"/>
                  </a:lnTo>
                  <a:lnTo>
                    <a:pt x="0" y="1468028"/>
                  </a:lnTo>
                  <a:lnTo>
                    <a:pt x="0" y="14620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334124" y="10001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6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4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9333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8899" y="1057274"/>
              <a:ext cx="171449" cy="26669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6797675" y="1032596"/>
            <a:ext cx="1462405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160" dirty="0">
                <a:solidFill>
                  <a:srgbClr val="1F2937"/>
                </a:solidFill>
                <a:latin typeface="Arial"/>
                <a:cs typeface="Arial"/>
              </a:rPr>
              <a:t>Customer</a:t>
            </a:r>
            <a:r>
              <a:rPr sz="1650" b="1" spc="-5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650" b="1" spc="-95" dirty="0">
                <a:solidFill>
                  <a:srgbClr val="1F2937"/>
                </a:solidFill>
                <a:latin typeface="Arial"/>
                <a:cs typeface="Arial"/>
              </a:rPr>
              <a:t>Profile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6334123" y="1457324"/>
            <a:ext cx="2676525" cy="781050"/>
            <a:chOff x="6334123" y="1457324"/>
            <a:chExt cx="2676525" cy="781050"/>
          </a:xfrm>
        </p:grpSpPr>
        <p:sp>
          <p:nvSpPr>
            <p:cNvPr id="58" name="object 58"/>
            <p:cNvSpPr/>
            <p:nvPr/>
          </p:nvSpPr>
          <p:spPr>
            <a:xfrm>
              <a:off x="6338886" y="1462087"/>
              <a:ext cx="2667000" cy="771525"/>
            </a:xfrm>
            <a:custGeom>
              <a:avLst/>
              <a:gdLst/>
              <a:ahLst/>
              <a:cxnLst/>
              <a:rect l="l" t="t" r="r" b="b"/>
              <a:pathLst>
                <a:path w="2667000" h="771525">
                  <a:moveTo>
                    <a:pt x="2638082" y="771524"/>
                  </a:moveTo>
                  <a:lnTo>
                    <a:pt x="28916" y="771524"/>
                  </a:lnTo>
                  <a:lnTo>
                    <a:pt x="24664" y="770678"/>
                  </a:lnTo>
                  <a:lnTo>
                    <a:pt x="0" y="742608"/>
                  </a:lnTo>
                  <a:lnTo>
                    <a:pt x="0" y="7381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638082" y="0"/>
                  </a:lnTo>
                  <a:lnTo>
                    <a:pt x="2666999" y="28916"/>
                  </a:lnTo>
                  <a:lnTo>
                    <a:pt x="2666999" y="742608"/>
                  </a:lnTo>
                  <a:lnTo>
                    <a:pt x="2642335" y="770678"/>
                  </a:lnTo>
                  <a:lnTo>
                    <a:pt x="2638082" y="7715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338886" y="1462087"/>
              <a:ext cx="2667000" cy="771525"/>
            </a:xfrm>
            <a:custGeom>
              <a:avLst/>
              <a:gdLst/>
              <a:ahLst/>
              <a:cxnLst/>
              <a:rect l="l" t="t" r="r" b="b"/>
              <a:pathLst>
                <a:path w="2667000" h="771525">
                  <a:moveTo>
                    <a:pt x="0" y="738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4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633662" y="0"/>
                  </a:lnTo>
                  <a:lnTo>
                    <a:pt x="2638082" y="0"/>
                  </a:lnTo>
                  <a:lnTo>
                    <a:pt x="2642335" y="845"/>
                  </a:lnTo>
                  <a:lnTo>
                    <a:pt x="2664461" y="20579"/>
                  </a:lnTo>
                  <a:lnTo>
                    <a:pt x="2666153" y="24664"/>
                  </a:lnTo>
                  <a:lnTo>
                    <a:pt x="2666999" y="28916"/>
                  </a:lnTo>
                  <a:lnTo>
                    <a:pt x="2667000" y="33337"/>
                  </a:lnTo>
                  <a:lnTo>
                    <a:pt x="2667000" y="738187"/>
                  </a:lnTo>
                  <a:lnTo>
                    <a:pt x="2666999" y="742608"/>
                  </a:lnTo>
                  <a:lnTo>
                    <a:pt x="2666153" y="746860"/>
                  </a:lnTo>
                  <a:lnTo>
                    <a:pt x="2664461" y="750944"/>
                  </a:lnTo>
                  <a:lnTo>
                    <a:pt x="2662769" y="755029"/>
                  </a:lnTo>
                  <a:lnTo>
                    <a:pt x="2646419" y="768987"/>
                  </a:lnTo>
                  <a:lnTo>
                    <a:pt x="2642335" y="770678"/>
                  </a:lnTo>
                  <a:lnTo>
                    <a:pt x="2638082" y="771524"/>
                  </a:lnTo>
                  <a:lnTo>
                    <a:pt x="2633662" y="771524"/>
                  </a:lnTo>
                  <a:lnTo>
                    <a:pt x="33338" y="771524"/>
                  </a:lnTo>
                  <a:lnTo>
                    <a:pt x="9764" y="761760"/>
                  </a:lnTo>
                  <a:lnTo>
                    <a:pt x="6638" y="758634"/>
                  </a:lnTo>
                  <a:lnTo>
                    <a:pt x="4229" y="755029"/>
                  </a:lnTo>
                  <a:lnTo>
                    <a:pt x="2537" y="750944"/>
                  </a:lnTo>
                  <a:lnTo>
                    <a:pt x="845" y="746860"/>
                  </a:lnTo>
                  <a:lnTo>
                    <a:pt x="0" y="742608"/>
                  </a:lnTo>
                  <a:lnTo>
                    <a:pt x="0" y="738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19849" y="1581149"/>
              <a:ext cx="114299" cy="152399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6356882" y="1491542"/>
            <a:ext cx="2640965" cy="65595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62865" marR="542290" indent="190500">
              <a:lnSpc>
                <a:spcPct val="112000"/>
              </a:lnSpc>
              <a:spcBef>
                <a:spcPts val="190"/>
              </a:spcBef>
            </a:pPr>
            <a:r>
              <a:rPr sz="1300" spc="-80" dirty="0">
                <a:solidFill>
                  <a:srgbClr val="111726"/>
                </a:solidFill>
                <a:latin typeface="Arial"/>
                <a:cs typeface="Arial"/>
              </a:rPr>
              <a:t>Tech-</a:t>
            </a:r>
            <a:r>
              <a:rPr sz="1300" spc="-65" dirty="0">
                <a:solidFill>
                  <a:srgbClr val="111726"/>
                </a:solidFill>
                <a:latin typeface="Arial"/>
                <a:cs typeface="Arial"/>
              </a:rPr>
              <a:t>Driven</a:t>
            </a:r>
            <a:r>
              <a:rPr sz="1300" spc="5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11726"/>
                </a:solidFill>
                <a:latin typeface="Arial"/>
                <a:cs typeface="Arial"/>
              </a:rPr>
              <a:t>Businesses </a:t>
            </a:r>
            <a:r>
              <a:rPr sz="1150" spc="-45" dirty="0">
                <a:solidFill>
                  <a:srgbClr val="4A5462"/>
                </a:solidFill>
                <a:latin typeface="Arial"/>
                <a:cs typeface="Arial"/>
              </a:rPr>
              <a:t>Automotive</a:t>
            </a:r>
            <a:r>
              <a:rPr sz="1150" spc="-5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Arial"/>
                <a:cs typeface="Arial"/>
              </a:rPr>
              <a:t>businesses</a:t>
            </a:r>
            <a:r>
              <a:rPr sz="1150" spc="-3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Arial"/>
                <a:cs typeface="Arial"/>
              </a:rPr>
              <a:t>prioritizing </a:t>
            </a:r>
            <a:r>
              <a:rPr sz="1150" spc="-60" dirty="0">
                <a:solidFill>
                  <a:srgbClr val="4A5462"/>
                </a:solidFill>
                <a:latin typeface="Arial"/>
                <a:cs typeface="Arial"/>
              </a:rPr>
              <a:t>efficiency</a:t>
            </a:r>
            <a:r>
              <a:rPr sz="1150" spc="-3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Arial"/>
                <a:cs typeface="Arial"/>
              </a:rPr>
              <a:t>and</a:t>
            </a:r>
            <a:r>
              <a:rPr sz="1150" spc="-5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35" dirty="0">
                <a:solidFill>
                  <a:srgbClr val="4A5462"/>
                </a:solidFill>
                <a:latin typeface="Arial"/>
                <a:cs typeface="Arial"/>
              </a:rPr>
              <a:t>cost</a:t>
            </a:r>
            <a:r>
              <a:rPr sz="1150" spc="-3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Arial"/>
                <a:cs typeface="Arial"/>
              </a:rPr>
              <a:t>savings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9163048" y="1457324"/>
            <a:ext cx="2676525" cy="781050"/>
            <a:chOff x="9163048" y="1457324"/>
            <a:chExt cx="2676525" cy="781050"/>
          </a:xfrm>
        </p:grpSpPr>
        <p:sp>
          <p:nvSpPr>
            <p:cNvPr id="63" name="object 63"/>
            <p:cNvSpPr/>
            <p:nvPr/>
          </p:nvSpPr>
          <p:spPr>
            <a:xfrm>
              <a:off x="9167810" y="1462087"/>
              <a:ext cx="2667000" cy="771525"/>
            </a:xfrm>
            <a:custGeom>
              <a:avLst/>
              <a:gdLst/>
              <a:ahLst/>
              <a:cxnLst/>
              <a:rect l="l" t="t" r="r" b="b"/>
              <a:pathLst>
                <a:path w="2667000" h="771525">
                  <a:moveTo>
                    <a:pt x="2638082" y="771524"/>
                  </a:moveTo>
                  <a:lnTo>
                    <a:pt x="28916" y="771524"/>
                  </a:lnTo>
                  <a:lnTo>
                    <a:pt x="24663" y="770678"/>
                  </a:lnTo>
                  <a:lnTo>
                    <a:pt x="0" y="742608"/>
                  </a:lnTo>
                  <a:lnTo>
                    <a:pt x="0" y="7381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2638082" y="0"/>
                  </a:lnTo>
                  <a:lnTo>
                    <a:pt x="2667000" y="28916"/>
                  </a:lnTo>
                  <a:lnTo>
                    <a:pt x="2667000" y="742608"/>
                  </a:lnTo>
                  <a:lnTo>
                    <a:pt x="2642334" y="770678"/>
                  </a:lnTo>
                  <a:lnTo>
                    <a:pt x="2638082" y="7715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9167810" y="1462087"/>
              <a:ext cx="2667000" cy="771525"/>
            </a:xfrm>
            <a:custGeom>
              <a:avLst/>
              <a:gdLst/>
              <a:ahLst/>
              <a:cxnLst/>
              <a:rect l="l" t="t" r="r" b="b"/>
              <a:pathLst>
                <a:path w="2667000" h="771525">
                  <a:moveTo>
                    <a:pt x="0" y="7381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4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2633662" y="0"/>
                  </a:lnTo>
                  <a:lnTo>
                    <a:pt x="2638082" y="0"/>
                  </a:lnTo>
                  <a:lnTo>
                    <a:pt x="2642334" y="845"/>
                  </a:lnTo>
                  <a:lnTo>
                    <a:pt x="2664460" y="20579"/>
                  </a:lnTo>
                  <a:lnTo>
                    <a:pt x="2666153" y="24664"/>
                  </a:lnTo>
                  <a:lnTo>
                    <a:pt x="2667000" y="28916"/>
                  </a:lnTo>
                  <a:lnTo>
                    <a:pt x="2667000" y="33337"/>
                  </a:lnTo>
                  <a:lnTo>
                    <a:pt x="2667000" y="738187"/>
                  </a:lnTo>
                  <a:lnTo>
                    <a:pt x="2667000" y="742608"/>
                  </a:lnTo>
                  <a:lnTo>
                    <a:pt x="2666153" y="746860"/>
                  </a:lnTo>
                  <a:lnTo>
                    <a:pt x="2664460" y="750944"/>
                  </a:lnTo>
                  <a:lnTo>
                    <a:pt x="2662769" y="755029"/>
                  </a:lnTo>
                  <a:lnTo>
                    <a:pt x="2633662" y="771524"/>
                  </a:lnTo>
                  <a:lnTo>
                    <a:pt x="33338" y="771524"/>
                  </a:lnTo>
                  <a:lnTo>
                    <a:pt x="28916" y="771524"/>
                  </a:lnTo>
                  <a:lnTo>
                    <a:pt x="24663" y="770678"/>
                  </a:lnTo>
                  <a:lnTo>
                    <a:pt x="20579" y="768987"/>
                  </a:lnTo>
                  <a:lnTo>
                    <a:pt x="16495" y="767295"/>
                  </a:lnTo>
                  <a:lnTo>
                    <a:pt x="12890" y="764886"/>
                  </a:lnTo>
                  <a:lnTo>
                    <a:pt x="9764" y="761760"/>
                  </a:lnTo>
                  <a:lnTo>
                    <a:pt x="6638" y="758634"/>
                  </a:lnTo>
                  <a:lnTo>
                    <a:pt x="4229" y="755029"/>
                  </a:lnTo>
                  <a:lnTo>
                    <a:pt x="2537" y="750944"/>
                  </a:lnTo>
                  <a:lnTo>
                    <a:pt x="845" y="746860"/>
                  </a:lnTo>
                  <a:lnTo>
                    <a:pt x="0" y="742608"/>
                  </a:lnTo>
                  <a:lnTo>
                    <a:pt x="0" y="738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248774" y="1581149"/>
              <a:ext cx="133349" cy="152399"/>
            </a:xfrm>
            <a:prstGeom prst="rect">
              <a:avLst/>
            </a:prstGeom>
          </p:spPr>
        </p:pic>
      </p:grpSp>
      <p:sp>
        <p:nvSpPr>
          <p:cNvPr id="66" name="object 66"/>
          <p:cNvSpPr txBox="1"/>
          <p:nvPr/>
        </p:nvSpPr>
        <p:spPr>
          <a:xfrm>
            <a:off x="9236075" y="1491542"/>
            <a:ext cx="2087245" cy="6559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380"/>
              </a:spcBef>
            </a:pPr>
            <a:r>
              <a:rPr sz="1300" spc="-20" dirty="0">
                <a:solidFill>
                  <a:srgbClr val="111726"/>
                </a:solidFill>
                <a:latin typeface="Arial"/>
                <a:cs typeface="Arial"/>
              </a:rPr>
              <a:t>Informed</a:t>
            </a:r>
            <a:r>
              <a:rPr sz="1300" spc="-4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111726"/>
                </a:solidFill>
                <a:latin typeface="Arial"/>
                <a:cs typeface="Arial"/>
              </a:rPr>
              <a:t>Drivers</a:t>
            </a:r>
            <a:endParaRPr sz="1300">
              <a:latin typeface="Arial"/>
              <a:cs typeface="Arial"/>
            </a:endParaRPr>
          </a:p>
          <a:p>
            <a:pPr marL="12700" marR="5080">
              <a:lnSpc>
                <a:spcPct val="108700"/>
              </a:lnSpc>
              <a:spcBef>
                <a:spcPts val="120"/>
              </a:spcBef>
            </a:pPr>
            <a:r>
              <a:rPr sz="1150" spc="-45" dirty="0">
                <a:solidFill>
                  <a:srgbClr val="4A5462"/>
                </a:solidFill>
                <a:latin typeface="Arial"/>
                <a:cs typeface="Arial"/>
              </a:rPr>
              <a:t>Prioritize</a:t>
            </a:r>
            <a:r>
              <a:rPr sz="1150" spc="-8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Arial"/>
                <a:cs typeface="Arial"/>
              </a:rPr>
              <a:t>trustworthiness</a:t>
            </a:r>
            <a:r>
              <a:rPr sz="1150" spc="-6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Arial"/>
                <a:cs typeface="Arial"/>
              </a:rPr>
              <a:t>in</a:t>
            </a:r>
            <a:r>
              <a:rPr sz="1150" spc="-1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45" dirty="0">
                <a:solidFill>
                  <a:srgbClr val="4A5462"/>
                </a:solidFill>
                <a:latin typeface="Arial"/>
                <a:cs typeface="Arial"/>
              </a:rPr>
              <a:t>vehicle </a:t>
            </a:r>
            <a:r>
              <a:rPr sz="1150" spc="-10" dirty="0">
                <a:solidFill>
                  <a:srgbClr val="4A5462"/>
                </a:solidFill>
                <a:latin typeface="Arial"/>
                <a:cs typeface="Arial"/>
              </a:rPr>
              <a:t>transactions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210299" y="2590799"/>
            <a:ext cx="5753100" cy="1162050"/>
            <a:chOff x="6210299" y="2590799"/>
            <a:chExt cx="5753100" cy="1162050"/>
          </a:xfrm>
        </p:grpSpPr>
        <p:sp>
          <p:nvSpPr>
            <p:cNvPr id="68" name="object 68"/>
            <p:cNvSpPr/>
            <p:nvPr/>
          </p:nvSpPr>
          <p:spPr>
            <a:xfrm>
              <a:off x="6215062" y="2595562"/>
              <a:ext cx="5743575" cy="1152525"/>
            </a:xfrm>
            <a:custGeom>
              <a:avLst/>
              <a:gdLst/>
              <a:ahLst/>
              <a:cxnLst/>
              <a:rect l="l" t="t" r="r" b="b"/>
              <a:pathLst>
                <a:path w="5743575" h="1152525">
                  <a:moveTo>
                    <a:pt x="5659027" y="1152524"/>
                  </a:moveTo>
                  <a:lnTo>
                    <a:pt x="84545" y="1152524"/>
                  </a:lnTo>
                  <a:lnTo>
                    <a:pt x="78661" y="1151944"/>
                  </a:lnTo>
                  <a:lnTo>
                    <a:pt x="35275" y="1133973"/>
                  </a:lnTo>
                  <a:lnTo>
                    <a:pt x="9161" y="1102153"/>
                  </a:lnTo>
                  <a:lnTo>
                    <a:pt x="0" y="1067978"/>
                  </a:lnTo>
                  <a:lnTo>
                    <a:pt x="0" y="10620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659027" y="0"/>
                  </a:lnTo>
                  <a:lnTo>
                    <a:pt x="5698418" y="11948"/>
                  </a:lnTo>
                  <a:lnTo>
                    <a:pt x="5731622" y="45154"/>
                  </a:lnTo>
                  <a:lnTo>
                    <a:pt x="5743574" y="84545"/>
                  </a:lnTo>
                  <a:lnTo>
                    <a:pt x="5743574" y="1067978"/>
                  </a:lnTo>
                  <a:lnTo>
                    <a:pt x="5731624" y="1107368"/>
                  </a:lnTo>
                  <a:lnTo>
                    <a:pt x="5698418" y="1140575"/>
                  </a:lnTo>
                  <a:lnTo>
                    <a:pt x="5664911" y="1151944"/>
                  </a:lnTo>
                  <a:lnTo>
                    <a:pt x="5659027" y="1152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6215062" y="2595562"/>
              <a:ext cx="5743575" cy="1152525"/>
            </a:xfrm>
            <a:custGeom>
              <a:avLst/>
              <a:gdLst/>
              <a:ahLst/>
              <a:cxnLst/>
              <a:rect l="l" t="t" r="r" b="b"/>
              <a:pathLst>
                <a:path w="5743575" h="1152525">
                  <a:moveTo>
                    <a:pt x="0" y="10620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26503" y="26503"/>
                  </a:lnTo>
                  <a:lnTo>
                    <a:pt x="61347" y="4614"/>
                  </a:lnTo>
                  <a:lnTo>
                    <a:pt x="90487" y="0"/>
                  </a:lnTo>
                  <a:lnTo>
                    <a:pt x="5653087" y="0"/>
                  </a:lnTo>
                  <a:lnTo>
                    <a:pt x="5687712" y="6887"/>
                  </a:lnTo>
                  <a:lnTo>
                    <a:pt x="5693203" y="9161"/>
                  </a:lnTo>
                  <a:lnTo>
                    <a:pt x="5698418" y="11949"/>
                  </a:lnTo>
                  <a:lnTo>
                    <a:pt x="5703358" y="15249"/>
                  </a:lnTo>
                  <a:lnTo>
                    <a:pt x="5708298" y="18550"/>
                  </a:lnTo>
                  <a:lnTo>
                    <a:pt x="5712869" y="22301"/>
                  </a:lnTo>
                  <a:lnTo>
                    <a:pt x="5717070" y="26503"/>
                  </a:lnTo>
                  <a:lnTo>
                    <a:pt x="5721271" y="30704"/>
                  </a:lnTo>
                  <a:lnTo>
                    <a:pt x="5725022" y="35274"/>
                  </a:lnTo>
                  <a:lnTo>
                    <a:pt x="5728321" y="40215"/>
                  </a:lnTo>
                  <a:lnTo>
                    <a:pt x="5731622" y="45155"/>
                  </a:lnTo>
                  <a:lnTo>
                    <a:pt x="5734411" y="50369"/>
                  </a:lnTo>
                  <a:lnTo>
                    <a:pt x="5736684" y="55859"/>
                  </a:lnTo>
                  <a:lnTo>
                    <a:pt x="5738957" y="61348"/>
                  </a:lnTo>
                  <a:lnTo>
                    <a:pt x="5740674" y="67006"/>
                  </a:lnTo>
                  <a:lnTo>
                    <a:pt x="5741835" y="72834"/>
                  </a:lnTo>
                  <a:lnTo>
                    <a:pt x="5742994" y="78661"/>
                  </a:lnTo>
                  <a:lnTo>
                    <a:pt x="5743574" y="84545"/>
                  </a:lnTo>
                  <a:lnTo>
                    <a:pt x="5743574" y="90487"/>
                  </a:lnTo>
                  <a:lnTo>
                    <a:pt x="5743574" y="1062037"/>
                  </a:lnTo>
                  <a:lnTo>
                    <a:pt x="5743574" y="1067978"/>
                  </a:lnTo>
                  <a:lnTo>
                    <a:pt x="5742994" y="1073863"/>
                  </a:lnTo>
                  <a:lnTo>
                    <a:pt x="5728323" y="1112309"/>
                  </a:lnTo>
                  <a:lnTo>
                    <a:pt x="5698418" y="1140575"/>
                  </a:lnTo>
                  <a:lnTo>
                    <a:pt x="5687712" y="1145636"/>
                  </a:lnTo>
                  <a:lnTo>
                    <a:pt x="5682223" y="1147910"/>
                  </a:lnTo>
                  <a:lnTo>
                    <a:pt x="5653087" y="1152524"/>
                  </a:lnTo>
                  <a:lnTo>
                    <a:pt x="90487" y="1152524"/>
                  </a:lnTo>
                  <a:lnTo>
                    <a:pt x="50370" y="1143362"/>
                  </a:lnTo>
                  <a:lnTo>
                    <a:pt x="18550" y="1117249"/>
                  </a:lnTo>
                  <a:lnTo>
                    <a:pt x="1738" y="1079690"/>
                  </a:lnTo>
                  <a:lnTo>
                    <a:pt x="579" y="1073863"/>
                  </a:lnTo>
                  <a:lnTo>
                    <a:pt x="0" y="1067978"/>
                  </a:lnTo>
                  <a:lnTo>
                    <a:pt x="0" y="10620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6334124" y="27146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8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29374" y="2771774"/>
              <a:ext cx="190499" cy="266699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6797675" y="2747096"/>
            <a:ext cx="153289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125" dirty="0">
                <a:solidFill>
                  <a:srgbClr val="1F2937"/>
                </a:solidFill>
                <a:latin typeface="Arial"/>
                <a:cs typeface="Arial"/>
              </a:rPr>
              <a:t>Value</a:t>
            </a:r>
            <a:r>
              <a:rPr sz="1650" b="1" spc="-7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650" b="1" spc="-140" dirty="0">
                <a:solidFill>
                  <a:srgbClr val="1F2937"/>
                </a:solidFill>
                <a:latin typeface="Arial"/>
                <a:cs typeface="Arial"/>
              </a:rPr>
              <a:t>Proposition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334124" y="3190874"/>
            <a:ext cx="2905125" cy="381000"/>
            <a:chOff x="6334124" y="3190874"/>
            <a:chExt cx="2905125" cy="381000"/>
          </a:xfrm>
        </p:grpSpPr>
        <p:pic>
          <p:nvPicPr>
            <p:cNvPr id="74" name="object 7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34124" y="3190874"/>
              <a:ext cx="152399" cy="152399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334124" y="3419474"/>
              <a:ext cx="152399" cy="152399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86849" y="3190874"/>
              <a:ext cx="152399" cy="152399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086849" y="3419474"/>
              <a:ext cx="152399" cy="152399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6550025" y="3103070"/>
            <a:ext cx="160337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5"/>
              </a:spcBef>
            </a:pP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Fraud-</a:t>
            </a:r>
            <a:r>
              <a:rPr sz="1150" spc="-30" dirty="0">
                <a:solidFill>
                  <a:srgbClr val="374050"/>
                </a:solidFill>
                <a:latin typeface="Arial"/>
                <a:cs typeface="Arial"/>
              </a:rPr>
              <a:t>proof</a:t>
            </a:r>
            <a:r>
              <a:rPr sz="11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Arial"/>
                <a:cs typeface="Arial"/>
              </a:rPr>
              <a:t>vehicle</a:t>
            </a:r>
            <a:r>
              <a:rPr sz="1150" spc="-7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Arial"/>
                <a:cs typeface="Arial"/>
              </a:rPr>
              <a:t>history </a:t>
            </a:r>
            <a:r>
              <a:rPr sz="1150" spc="-60" dirty="0">
                <a:solidFill>
                  <a:srgbClr val="374050"/>
                </a:solidFill>
                <a:latin typeface="Arial"/>
                <a:cs typeface="Arial"/>
              </a:rPr>
              <a:t>Transparent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 ecosystem</a:t>
            </a:r>
            <a:endParaRPr sz="1150">
              <a:latin typeface="Arial"/>
              <a:cs typeface="Aria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302749" y="3103070"/>
            <a:ext cx="926465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5"/>
              </a:spcBef>
            </a:pPr>
            <a:r>
              <a:rPr sz="1150" spc="-65" dirty="0">
                <a:solidFill>
                  <a:srgbClr val="374050"/>
                </a:solidFill>
                <a:latin typeface="Arial"/>
                <a:cs typeface="Arial"/>
              </a:rPr>
              <a:t>Cost</a:t>
            </a:r>
            <a:r>
              <a:rPr sz="115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Arial"/>
                <a:cs typeface="Arial"/>
              </a:rPr>
              <a:t>savings </a:t>
            </a:r>
            <a:r>
              <a:rPr sz="1150" spc="-80" dirty="0">
                <a:solidFill>
                  <a:srgbClr val="374050"/>
                </a:solidFill>
                <a:latin typeface="Arial"/>
                <a:cs typeface="Arial"/>
              </a:rPr>
              <a:t>Enhanced</a:t>
            </a:r>
            <a:r>
              <a:rPr sz="115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150" spc="-20" dirty="0">
                <a:solidFill>
                  <a:srgbClr val="374050"/>
                </a:solidFill>
                <a:latin typeface="Arial"/>
                <a:cs typeface="Arial"/>
              </a:rPr>
              <a:t>trust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80" name="object 80"/>
          <p:cNvGrpSpPr/>
          <p:nvPr/>
        </p:nvGrpSpPr>
        <p:grpSpPr>
          <a:xfrm>
            <a:off x="6210299" y="3905249"/>
            <a:ext cx="5753100" cy="1371600"/>
            <a:chOff x="6210299" y="3905249"/>
            <a:chExt cx="5753100" cy="1371600"/>
          </a:xfrm>
        </p:grpSpPr>
        <p:sp>
          <p:nvSpPr>
            <p:cNvPr id="81" name="object 81"/>
            <p:cNvSpPr/>
            <p:nvPr/>
          </p:nvSpPr>
          <p:spPr>
            <a:xfrm>
              <a:off x="6215062" y="3910012"/>
              <a:ext cx="5743575" cy="1362075"/>
            </a:xfrm>
            <a:custGeom>
              <a:avLst/>
              <a:gdLst/>
              <a:ahLst/>
              <a:cxnLst/>
              <a:rect l="l" t="t" r="r" b="b"/>
              <a:pathLst>
                <a:path w="5743575" h="1362075">
                  <a:moveTo>
                    <a:pt x="5659027" y="1362074"/>
                  </a:moveTo>
                  <a:lnTo>
                    <a:pt x="84545" y="1362074"/>
                  </a:lnTo>
                  <a:lnTo>
                    <a:pt x="78661" y="1361495"/>
                  </a:lnTo>
                  <a:lnTo>
                    <a:pt x="35275" y="1343523"/>
                  </a:lnTo>
                  <a:lnTo>
                    <a:pt x="9161" y="1311704"/>
                  </a:lnTo>
                  <a:lnTo>
                    <a:pt x="0" y="1277528"/>
                  </a:lnTo>
                  <a:lnTo>
                    <a:pt x="0" y="12715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659027" y="0"/>
                  </a:lnTo>
                  <a:lnTo>
                    <a:pt x="5698418" y="11948"/>
                  </a:lnTo>
                  <a:lnTo>
                    <a:pt x="5731622" y="45155"/>
                  </a:lnTo>
                  <a:lnTo>
                    <a:pt x="5743574" y="84545"/>
                  </a:lnTo>
                  <a:lnTo>
                    <a:pt x="5743574" y="1277528"/>
                  </a:lnTo>
                  <a:lnTo>
                    <a:pt x="5731624" y="1316918"/>
                  </a:lnTo>
                  <a:lnTo>
                    <a:pt x="5698418" y="1350125"/>
                  </a:lnTo>
                  <a:lnTo>
                    <a:pt x="5664911" y="1361495"/>
                  </a:lnTo>
                  <a:lnTo>
                    <a:pt x="5659027" y="13620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215062" y="3910012"/>
              <a:ext cx="5743575" cy="1362075"/>
            </a:xfrm>
            <a:custGeom>
              <a:avLst/>
              <a:gdLst/>
              <a:ahLst/>
              <a:cxnLst/>
              <a:rect l="l" t="t" r="r" b="b"/>
              <a:pathLst>
                <a:path w="5743575" h="1362075">
                  <a:moveTo>
                    <a:pt x="0" y="12715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26503" y="26503"/>
                  </a:lnTo>
                  <a:lnTo>
                    <a:pt x="61347" y="4614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653087" y="0"/>
                  </a:lnTo>
                  <a:lnTo>
                    <a:pt x="5659027" y="0"/>
                  </a:lnTo>
                  <a:lnTo>
                    <a:pt x="5664911" y="579"/>
                  </a:lnTo>
                  <a:lnTo>
                    <a:pt x="5670739" y="1738"/>
                  </a:lnTo>
                  <a:lnTo>
                    <a:pt x="5676565" y="2897"/>
                  </a:lnTo>
                  <a:lnTo>
                    <a:pt x="5682223" y="4614"/>
                  </a:lnTo>
                  <a:lnTo>
                    <a:pt x="5687712" y="6887"/>
                  </a:lnTo>
                  <a:lnTo>
                    <a:pt x="5693203" y="9161"/>
                  </a:lnTo>
                  <a:lnTo>
                    <a:pt x="5717070" y="26503"/>
                  </a:lnTo>
                  <a:lnTo>
                    <a:pt x="5721271" y="30704"/>
                  </a:lnTo>
                  <a:lnTo>
                    <a:pt x="5725022" y="35274"/>
                  </a:lnTo>
                  <a:lnTo>
                    <a:pt x="5728321" y="40215"/>
                  </a:lnTo>
                  <a:lnTo>
                    <a:pt x="5731622" y="45155"/>
                  </a:lnTo>
                  <a:lnTo>
                    <a:pt x="5743574" y="84545"/>
                  </a:lnTo>
                  <a:lnTo>
                    <a:pt x="5743574" y="90487"/>
                  </a:lnTo>
                  <a:lnTo>
                    <a:pt x="5743574" y="1271587"/>
                  </a:lnTo>
                  <a:lnTo>
                    <a:pt x="5743574" y="1277528"/>
                  </a:lnTo>
                  <a:lnTo>
                    <a:pt x="5742994" y="1283413"/>
                  </a:lnTo>
                  <a:lnTo>
                    <a:pt x="5728323" y="1321858"/>
                  </a:lnTo>
                  <a:lnTo>
                    <a:pt x="5725022" y="1326798"/>
                  </a:lnTo>
                  <a:lnTo>
                    <a:pt x="5721271" y="1331369"/>
                  </a:lnTo>
                  <a:lnTo>
                    <a:pt x="5717070" y="1335571"/>
                  </a:lnTo>
                  <a:lnTo>
                    <a:pt x="5712869" y="1339772"/>
                  </a:lnTo>
                  <a:lnTo>
                    <a:pt x="5687712" y="1355186"/>
                  </a:lnTo>
                  <a:lnTo>
                    <a:pt x="5682223" y="1357460"/>
                  </a:lnTo>
                  <a:lnTo>
                    <a:pt x="5676565" y="1359176"/>
                  </a:lnTo>
                  <a:lnTo>
                    <a:pt x="5670739" y="1360336"/>
                  </a:lnTo>
                  <a:lnTo>
                    <a:pt x="5664911" y="1361495"/>
                  </a:lnTo>
                  <a:lnTo>
                    <a:pt x="5659027" y="1362074"/>
                  </a:lnTo>
                  <a:lnTo>
                    <a:pt x="5653087" y="1362074"/>
                  </a:lnTo>
                  <a:lnTo>
                    <a:pt x="90487" y="1362074"/>
                  </a:lnTo>
                  <a:lnTo>
                    <a:pt x="84545" y="1362074"/>
                  </a:lnTo>
                  <a:lnTo>
                    <a:pt x="78661" y="1361495"/>
                  </a:lnTo>
                  <a:lnTo>
                    <a:pt x="40215" y="1346824"/>
                  </a:lnTo>
                  <a:lnTo>
                    <a:pt x="26503" y="1335571"/>
                  </a:lnTo>
                  <a:lnTo>
                    <a:pt x="22301" y="1331369"/>
                  </a:lnTo>
                  <a:lnTo>
                    <a:pt x="2896" y="1295067"/>
                  </a:lnTo>
                  <a:lnTo>
                    <a:pt x="1738" y="1289240"/>
                  </a:lnTo>
                  <a:lnTo>
                    <a:pt x="579" y="1283413"/>
                  </a:lnTo>
                  <a:lnTo>
                    <a:pt x="0" y="1277528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6338886" y="4491037"/>
              <a:ext cx="5495925" cy="657225"/>
            </a:xfrm>
            <a:custGeom>
              <a:avLst/>
              <a:gdLst/>
              <a:ahLst/>
              <a:cxnLst/>
              <a:rect l="l" t="t" r="r" b="b"/>
              <a:pathLst>
                <a:path w="5495925" h="657225">
                  <a:moveTo>
                    <a:pt x="5467007" y="657224"/>
                  </a:moveTo>
                  <a:lnTo>
                    <a:pt x="28916" y="657224"/>
                  </a:lnTo>
                  <a:lnTo>
                    <a:pt x="24664" y="656379"/>
                  </a:lnTo>
                  <a:lnTo>
                    <a:pt x="0" y="628307"/>
                  </a:lnTo>
                  <a:lnTo>
                    <a:pt x="0" y="6238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5467007" y="0"/>
                  </a:lnTo>
                  <a:lnTo>
                    <a:pt x="5495925" y="28916"/>
                  </a:lnTo>
                  <a:lnTo>
                    <a:pt x="5495925" y="628307"/>
                  </a:lnTo>
                  <a:lnTo>
                    <a:pt x="5471259" y="656379"/>
                  </a:lnTo>
                  <a:lnTo>
                    <a:pt x="5467007" y="6572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6338886" y="4491037"/>
              <a:ext cx="5495925" cy="657225"/>
            </a:xfrm>
            <a:custGeom>
              <a:avLst/>
              <a:gdLst/>
              <a:ahLst/>
              <a:cxnLst/>
              <a:rect l="l" t="t" r="r" b="b"/>
              <a:pathLst>
                <a:path w="5495925" h="657225">
                  <a:moveTo>
                    <a:pt x="0" y="6238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4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5462587" y="0"/>
                  </a:lnTo>
                  <a:lnTo>
                    <a:pt x="5467007" y="0"/>
                  </a:lnTo>
                  <a:lnTo>
                    <a:pt x="5471259" y="845"/>
                  </a:lnTo>
                  <a:lnTo>
                    <a:pt x="5493385" y="20579"/>
                  </a:lnTo>
                  <a:lnTo>
                    <a:pt x="5495078" y="24663"/>
                  </a:lnTo>
                  <a:lnTo>
                    <a:pt x="5495925" y="28916"/>
                  </a:lnTo>
                  <a:lnTo>
                    <a:pt x="5495925" y="33337"/>
                  </a:lnTo>
                  <a:lnTo>
                    <a:pt x="5495925" y="623887"/>
                  </a:lnTo>
                  <a:lnTo>
                    <a:pt x="5495925" y="628307"/>
                  </a:lnTo>
                  <a:lnTo>
                    <a:pt x="5495078" y="632560"/>
                  </a:lnTo>
                  <a:lnTo>
                    <a:pt x="5493385" y="636644"/>
                  </a:lnTo>
                  <a:lnTo>
                    <a:pt x="5491694" y="640728"/>
                  </a:lnTo>
                  <a:lnTo>
                    <a:pt x="5475343" y="654686"/>
                  </a:lnTo>
                  <a:lnTo>
                    <a:pt x="5471259" y="656379"/>
                  </a:lnTo>
                  <a:lnTo>
                    <a:pt x="5467007" y="657224"/>
                  </a:lnTo>
                  <a:lnTo>
                    <a:pt x="5462587" y="657224"/>
                  </a:lnTo>
                  <a:lnTo>
                    <a:pt x="33338" y="657224"/>
                  </a:lnTo>
                  <a:lnTo>
                    <a:pt x="28916" y="657224"/>
                  </a:lnTo>
                  <a:lnTo>
                    <a:pt x="24664" y="656379"/>
                  </a:lnTo>
                  <a:lnTo>
                    <a:pt x="20579" y="654686"/>
                  </a:lnTo>
                  <a:lnTo>
                    <a:pt x="16495" y="652994"/>
                  </a:lnTo>
                  <a:lnTo>
                    <a:pt x="2537" y="636644"/>
                  </a:lnTo>
                  <a:lnTo>
                    <a:pt x="845" y="632560"/>
                  </a:lnTo>
                  <a:lnTo>
                    <a:pt x="0" y="628307"/>
                  </a:lnTo>
                  <a:lnTo>
                    <a:pt x="0" y="6238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6334124" y="40290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429374" y="4086224"/>
              <a:ext cx="190499" cy="266699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6797675" y="4061546"/>
            <a:ext cx="1760220" cy="280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50" b="1" spc="-105" dirty="0">
                <a:solidFill>
                  <a:srgbClr val="1F2937"/>
                </a:solidFill>
                <a:latin typeface="Arial"/>
                <a:cs typeface="Arial"/>
              </a:rPr>
              <a:t>Intellectual</a:t>
            </a:r>
            <a:r>
              <a:rPr sz="1650" b="1" spc="-3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650" b="1" spc="-114" dirty="0">
                <a:solidFill>
                  <a:srgbClr val="1F2937"/>
                </a:solidFill>
                <a:latin typeface="Arial"/>
                <a:cs typeface="Arial"/>
              </a:rPr>
              <a:t>Property</a:t>
            </a:r>
            <a:endParaRPr sz="1650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6407149" y="4551679"/>
            <a:ext cx="856615" cy="2292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300" spc="-85" dirty="0">
                <a:solidFill>
                  <a:srgbClr val="111726"/>
                </a:solidFill>
                <a:latin typeface="Arial"/>
                <a:cs typeface="Arial"/>
              </a:rPr>
              <a:t>Core</a:t>
            </a:r>
            <a:r>
              <a:rPr sz="1300" spc="-10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00" spc="-30" dirty="0">
                <a:solidFill>
                  <a:srgbClr val="111726"/>
                </a:solidFill>
                <a:latin typeface="Arial"/>
                <a:cs typeface="Arial"/>
              </a:rPr>
              <a:t>Assets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6419849" y="4895849"/>
            <a:ext cx="2895600" cy="152400"/>
            <a:chOff x="6419849" y="4895849"/>
            <a:chExt cx="2895600" cy="152400"/>
          </a:xfrm>
        </p:grpSpPr>
        <p:pic>
          <p:nvPicPr>
            <p:cNvPr id="90" name="object 9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19849" y="4895849"/>
              <a:ext cx="152399" cy="152399"/>
            </a:xfrm>
            <a:prstGeom prst="rect">
              <a:avLst/>
            </a:prstGeom>
          </p:spPr>
        </p:pic>
        <p:pic>
          <p:nvPicPr>
            <p:cNvPr id="91" name="object 9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124949" y="4895849"/>
              <a:ext cx="190499" cy="152399"/>
            </a:xfrm>
            <a:prstGeom prst="rect">
              <a:avLst/>
            </a:prstGeom>
          </p:spPr>
        </p:pic>
      </p:grpSp>
      <p:sp>
        <p:nvSpPr>
          <p:cNvPr id="92" name="object 92"/>
          <p:cNvSpPr txBox="1"/>
          <p:nvPr/>
        </p:nvSpPr>
        <p:spPr>
          <a:xfrm>
            <a:off x="6635750" y="4858622"/>
            <a:ext cx="130429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solidFill>
                  <a:srgbClr val="4A5462"/>
                </a:solidFill>
                <a:latin typeface="Arial"/>
                <a:cs typeface="Arial"/>
              </a:rPr>
              <a:t>Proprietary</a:t>
            </a:r>
            <a:r>
              <a:rPr sz="1150" spc="-2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Arial"/>
                <a:cs typeface="Arial"/>
              </a:rPr>
              <a:t>AI</a:t>
            </a:r>
            <a:r>
              <a:rPr sz="1150" spc="-4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Arial"/>
                <a:cs typeface="Arial"/>
              </a:rPr>
              <a:t>models</a:t>
            </a:r>
            <a:endParaRPr sz="1150">
              <a:latin typeface="Arial"/>
              <a:cs typeface="Arial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9378949" y="4858622"/>
            <a:ext cx="152400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60" dirty="0">
                <a:solidFill>
                  <a:srgbClr val="4A5462"/>
                </a:solidFill>
                <a:latin typeface="Arial"/>
                <a:cs typeface="Arial"/>
              </a:rPr>
              <a:t>Blockchain</a:t>
            </a:r>
            <a:r>
              <a:rPr sz="1150" spc="-3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Arial"/>
                <a:cs typeface="Arial"/>
              </a:rPr>
              <a:t>ledger</a:t>
            </a:r>
            <a:r>
              <a:rPr sz="1150" spc="-40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Arial"/>
                <a:cs typeface="Arial"/>
              </a:rPr>
              <a:t>system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96" name="Picture 95" descr="A close up of a sign&#10;&#10;AI-generated content may be incorrect.">
            <a:extLst>
              <a:ext uri="{FF2B5EF4-FFF2-40B4-BE49-F238E27FC236}">
                <a16:creationId xmlns:a16="http://schemas.microsoft.com/office/drawing/2014/main" id="{993DE87D-7B58-F61C-436B-4CC2B4F1EEE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" y="6338818"/>
            <a:ext cx="3048000" cy="546100"/>
          </a:xfrm>
          <a:prstGeom prst="rect">
            <a:avLst/>
          </a:prstGeom>
        </p:spPr>
      </p:pic>
      <p:sp>
        <p:nvSpPr>
          <p:cNvPr id="97" name="Footer Placeholder 96">
            <a:extLst>
              <a:ext uri="{FF2B5EF4-FFF2-40B4-BE49-F238E27FC236}">
                <a16:creationId xmlns:a16="http://schemas.microsoft.com/office/drawing/2014/main" id="{3AB94290-83DD-82D1-4E0A-82A3EA6B71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525000" y="6503787"/>
            <a:ext cx="3901440" cy="342900"/>
          </a:xfrm>
        </p:spPr>
        <p:txBody>
          <a:bodyPr/>
          <a:lstStyle/>
          <a:p>
            <a:r>
              <a:rPr lang="en-LK" dirty="0"/>
              <a:t>08/09/2025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62B57D-4678-0551-F899-F6EDF25F0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8310A6C-5876-6EE8-046B-8B12268B25F0}"/>
              </a:ext>
            </a:extLst>
          </p:cNvPr>
          <p:cNvSpPr/>
          <p:nvPr/>
        </p:nvSpPr>
        <p:spPr>
          <a:xfrm>
            <a:off x="1444756" y="682182"/>
            <a:ext cx="744199" cy="31008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37F06D8-12A5-CA50-1526-B6C7CB8C6F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0388" y="10014"/>
            <a:ext cx="7230615" cy="472102"/>
          </a:xfrm>
          <a:prstGeom prst="rect">
            <a:avLst/>
          </a:prstGeom>
        </p:spPr>
        <p:txBody>
          <a:bodyPr vert="horz" wrap="square" lIns="0" tIns="10336" rIns="0" bIns="0" rtlCol="0">
            <a:spAutoFit/>
          </a:bodyPr>
          <a:lstStyle/>
          <a:p>
            <a:pPr marL="10337">
              <a:spcBef>
                <a:spcPts val="81"/>
              </a:spcBef>
            </a:pPr>
            <a:r>
              <a:rPr lang="en-US" spc="171" dirty="0"/>
              <a:t>Budget Plan</a:t>
            </a:r>
            <a:endParaRPr spc="273" dirty="0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C3E3F8FA-8451-46C0-D048-DEE953334831}"/>
              </a:ext>
            </a:extLst>
          </p:cNvPr>
          <p:cNvGraphicFramePr>
            <a:graphicFrameLocks noGrp="1"/>
          </p:cNvGraphicFramePr>
          <p:nvPr/>
        </p:nvGraphicFramePr>
        <p:xfrm>
          <a:off x="1878873" y="917329"/>
          <a:ext cx="8434254" cy="3845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1418">
                  <a:extLst>
                    <a:ext uri="{9D8B030D-6E8A-4147-A177-3AD203B41FA5}">
                      <a16:colId xmlns:a16="http://schemas.microsoft.com/office/drawing/2014/main" val="3581798437"/>
                    </a:ext>
                  </a:extLst>
                </a:gridCol>
                <a:gridCol w="2811418">
                  <a:extLst>
                    <a:ext uri="{9D8B030D-6E8A-4147-A177-3AD203B41FA5}">
                      <a16:colId xmlns:a16="http://schemas.microsoft.com/office/drawing/2014/main" val="1532888129"/>
                    </a:ext>
                  </a:extLst>
                </a:gridCol>
                <a:gridCol w="2811418">
                  <a:extLst>
                    <a:ext uri="{9D8B030D-6E8A-4147-A177-3AD203B41FA5}">
                      <a16:colId xmlns:a16="http://schemas.microsoft.com/office/drawing/2014/main" val="2663362097"/>
                    </a:ext>
                  </a:extLst>
                </a:gridCol>
              </a:tblGrid>
              <a:tr h="2182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Estimated Cost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Notes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extLst>
                  <a:ext uri="{0D108BD9-81ED-4DB2-BD59-A6C34878D82A}">
                    <a16:rowId xmlns:a16="http://schemas.microsoft.com/office/drawing/2014/main" val="1422043090"/>
                  </a:ext>
                </a:extLst>
              </a:tr>
              <a:tr h="4514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Server Hosting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LKR 10,000 / Month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To run backend services and host ML models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extLst>
                  <a:ext uri="{0D108BD9-81ED-4DB2-BD59-A6C34878D82A}">
                    <a16:rowId xmlns:a16="http://schemas.microsoft.com/office/drawing/2014/main" val="1385152592"/>
                  </a:ext>
                </a:extLst>
              </a:tr>
              <a:tr h="4514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App Store Hosting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LKR 8,000 (One-Time)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Apple Developer account fees for iOS app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extLst>
                  <a:ext uri="{0D108BD9-81ED-4DB2-BD59-A6C34878D82A}">
                    <a16:rowId xmlns:a16="http://schemas.microsoft.com/office/drawing/2014/main" val="2164783068"/>
                  </a:ext>
                </a:extLst>
              </a:tr>
              <a:tr h="4514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Play Store Hosting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LKR 32,000 / Year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Google Developer account fees for Android app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extLst>
                  <a:ext uri="{0D108BD9-81ED-4DB2-BD59-A6C34878D82A}">
                    <a16:rowId xmlns:a16="http://schemas.microsoft.com/office/drawing/2014/main" val="3801952247"/>
                  </a:ext>
                </a:extLst>
              </a:tr>
              <a:tr h="4514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Cloud Storage (AWS S3)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USD 0.023 per GB / Month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For storing audio data &amp; reports securely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extLst>
                  <a:ext uri="{0D108BD9-81ED-4DB2-BD59-A6C34878D82A}">
                    <a16:rowId xmlns:a16="http://schemas.microsoft.com/office/drawing/2014/main" val="624977617"/>
                  </a:ext>
                </a:extLst>
              </a:tr>
              <a:tr h="4514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Initial Development &amp; Testing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LKR 250,000 (Approx.)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App development, ML training &amp; pilot testing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extLst>
                  <a:ext uri="{0D108BD9-81ED-4DB2-BD59-A6C34878D82A}">
                    <a16:rowId xmlns:a16="http://schemas.microsoft.com/office/drawing/2014/main" val="486762507"/>
                  </a:ext>
                </a:extLst>
              </a:tr>
              <a:tr h="4514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Marketing &amp; Outreach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LKR 50,000 (Initial)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Promotional campaigns &amp; partnerships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extLst>
                  <a:ext uri="{0D108BD9-81ED-4DB2-BD59-A6C34878D82A}">
                    <a16:rowId xmlns:a16="http://schemas.microsoft.com/office/drawing/2014/main" val="4030612488"/>
                  </a:ext>
                </a:extLst>
              </a:tr>
              <a:tr h="9179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effectLst/>
                        </a:rPr>
                        <a:t>IOT Sensor Devices </a:t>
                      </a:r>
                      <a:endParaRPr lang="en-US" sz="110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LKR 50,000 – LKR 100,000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effectLst/>
                        </a:rPr>
                        <a:t>Additional microphones, vibration/accelerometer sensors for real-time recording</a:t>
                      </a:r>
                      <a:endParaRPr lang="en-US" sz="1100" dirty="0"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3963" marR="33963" marT="0" marB="0"/>
                </a:tc>
                <a:extLst>
                  <a:ext uri="{0D108BD9-81ED-4DB2-BD59-A6C34878D82A}">
                    <a16:rowId xmlns:a16="http://schemas.microsoft.com/office/drawing/2014/main" val="3647543044"/>
                  </a:ext>
                </a:extLst>
              </a:tr>
            </a:tbl>
          </a:graphicData>
        </a:graphic>
      </p:graphicFrame>
      <p:pic>
        <p:nvPicPr>
          <p:cNvPr id="5" name="Picture 4" descr="A close up of a sign&#10;&#10;AI-generated content may be incorrect.">
            <a:extLst>
              <a:ext uri="{FF2B5EF4-FFF2-40B4-BE49-F238E27FC236}">
                <a16:creationId xmlns:a16="http://schemas.microsoft.com/office/drawing/2014/main" id="{3FE923BF-1FF3-025D-32C0-1B56B9DF9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11900"/>
            <a:ext cx="3048000" cy="5461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170EA-7CED-4623-CE29-7ACF090D2E3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525000" y="6515100"/>
            <a:ext cx="3901440" cy="342900"/>
          </a:xfrm>
        </p:spPr>
        <p:txBody>
          <a:bodyPr/>
          <a:lstStyle/>
          <a:p>
            <a:r>
              <a:rPr lang="en-LK"/>
              <a:t>08/09/2025</a:t>
            </a:r>
          </a:p>
        </p:txBody>
      </p:sp>
    </p:spTree>
    <p:extLst>
      <p:ext uri="{BB962C8B-B14F-4D97-AF65-F5344CB8AC3E}">
        <p14:creationId xmlns:p14="http://schemas.microsoft.com/office/powerpoint/2010/main" val="463310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21752-9BC7-B1D7-B9FB-0CFB096D1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69A8C0B-6E62-B8CA-8504-55E08187B503}"/>
              </a:ext>
            </a:extLst>
          </p:cNvPr>
          <p:cNvSpPr/>
          <p:nvPr/>
        </p:nvSpPr>
        <p:spPr>
          <a:xfrm>
            <a:off x="1444756" y="682182"/>
            <a:ext cx="744199" cy="31008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E330CCB-4CBE-4FEE-7FE5-61A03EE6E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10388" y="10014"/>
            <a:ext cx="7230615" cy="472102"/>
          </a:xfrm>
          <a:prstGeom prst="rect">
            <a:avLst/>
          </a:prstGeom>
        </p:spPr>
        <p:txBody>
          <a:bodyPr vert="horz" wrap="square" lIns="0" tIns="10336" rIns="0" bIns="0" rtlCol="0">
            <a:spAutoFit/>
          </a:bodyPr>
          <a:lstStyle/>
          <a:p>
            <a:pPr marL="10337">
              <a:spcBef>
                <a:spcPts val="81"/>
              </a:spcBef>
            </a:pPr>
            <a:r>
              <a:rPr lang="en-US" spc="171" dirty="0"/>
              <a:t>Gantt Chart</a:t>
            </a:r>
            <a:endParaRPr spc="273" dirty="0"/>
          </a:p>
        </p:txBody>
      </p:sp>
      <p:pic>
        <p:nvPicPr>
          <p:cNvPr id="5" name="Picture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9DE1D0B7-6778-5DD4-C336-936C4EF6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858" y="1176285"/>
            <a:ext cx="7772400" cy="45054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B6E5BF4-92EC-A022-FC37-7DF92F57FACC}"/>
              </a:ext>
            </a:extLst>
          </p:cNvPr>
          <p:cNvSpPr/>
          <p:nvPr/>
        </p:nvSpPr>
        <p:spPr>
          <a:xfrm>
            <a:off x="5410200" y="2590800"/>
            <a:ext cx="533400" cy="228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LK">
              <a:ln>
                <a:solidFill>
                  <a:schemeClr val="bg1"/>
                </a:solidFill>
              </a:ln>
              <a:noFill/>
            </a:endParaRPr>
          </a:p>
        </p:txBody>
      </p:sp>
      <p:pic>
        <p:nvPicPr>
          <p:cNvPr id="8" name="Picture 7" descr="A close up of a sign&#10;&#10;AI-generated content may be incorrect.">
            <a:extLst>
              <a:ext uri="{FF2B5EF4-FFF2-40B4-BE49-F238E27FC236}">
                <a16:creationId xmlns:a16="http://schemas.microsoft.com/office/drawing/2014/main" id="{FD9C73F5-AF7C-AE5B-AA9C-AF82AFBD5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01886"/>
            <a:ext cx="3048000" cy="5461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3FE10A1-45FD-08AE-D26B-FE60CE4399C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9372600" y="6515100"/>
            <a:ext cx="3901440" cy="342900"/>
          </a:xfrm>
        </p:spPr>
        <p:txBody>
          <a:bodyPr/>
          <a:lstStyle/>
          <a:p>
            <a:r>
              <a:rPr lang="en-LK" dirty="0"/>
              <a:t>08/09/2025</a:t>
            </a:r>
          </a:p>
        </p:txBody>
      </p:sp>
    </p:spTree>
    <p:extLst>
      <p:ext uri="{BB962C8B-B14F-4D97-AF65-F5344CB8AC3E}">
        <p14:creationId xmlns:p14="http://schemas.microsoft.com/office/powerpoint/2010/main" val="1151937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2251" y="215900"/>
            <a:ext cx="34677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>
                <a:solidFill>
                  <a:srgbClr val="1A232E"/>
                </a:solidFill>
              </a:rPr>
              <a:t>Thank</a:t>
            </a:r>
            <a:r>
              <a:rPr sz="5400" spc="-100" dirty="0">
                <a:solidFill>
                  <a:srgbClr val="1A232E"/>
                </a:solidFill>
              </a:rPr>
              <a:t> </a:t>
            </a:r>
            <a:r>
              <a:rPr sz="5400" spc="-114" dirty="0">
                <a:solidFill>
                  <a:srgbClr val="1A232E"/>
                </a:solidFill>
              </a:rPr>
              <a:t>You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3581499" y="1520825"/>
            <a:ext cx="5029200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>
                <a:solidFill>
                  <a:srgbClr val="1F2937"/>
                </a:solidFill>
                <a:latin typeface="Arial"/>
                <a:cs typeface="Arial"/>
              </a:rPr>
              <a:t>For</a:t>
            </a:r>
            <a:r>
              <a:rPr sz="2250" spc="-4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2250" spc="-60" dirty="0">
                <a:solidFill>
                  <a:srgbClr val="1F2937"/>
                </a:solidFill>
                <a:latin typeface="Arial"/>
                <a:cs typeface="Arial"/>
              </a:rPr>
              <a:t>Your</a:t>
            </a:r>
            <a:r>
              <a:rPr sz="2250" spc="-12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F2937"/>
                </a:solidFill>
                <a:latin typeface="Arial"/>
                <a:cs typeface="Arial"/>
              </a:rPr>
              <a:t>Attention</a:t>
            </a:r>
            <a:r>
              <a:rPr sz="2250" spc="1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F2937"/>
                </a:solidFill>
                <a:latin typeface="Arial"/>
                <a:cs typeface="Arial"/>
              </a:rPr>
              <a:t>to</a:t>
            </a:r>
            <a:r>
              <a:rPr sz="2250" spc="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F2937"/>
                </a:solidFill>
                <a:latin typeface="Arial"/>
                <a:cs typeface="Arial"/>
              </a:rPr>
              <a:t>the</a:t>
            </a:r>
            <a:r>
              <a:rPr sz="2250" spc="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2250" dirty="0">
                <a:solidFill>
                  <a:srgbClr val="1F2937"/>
                </a:solidFill>
                <a:latin typeface="Arial"/>
                <a:cs typeface="Arial"/>
              </a:rPr>
              <a:t>Cllatori</a:t>
            </a:r>
            <a:r>
              <a:rPr sz="2250" spc="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2250" spc="-10" dirty="0">
                <a:solidFill>
                  <a:srgbClr val="1F2937"/>
                </a:solidFill>
                <a:latin typeface="Arial"/>
                <a:cs typeface="Arial"/>
              </a:rPr>
              <a:t>Project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648199" y="2352674"/>
            <a:ext cx="762000" cy="762000"/>
            <a:chOff x="4648199" y="2352674"/>
            <a:chExt cx="762000" cy="762000"/>
          </a:xfrm>
        </p:grpSpPr>
        <p:sp>
          <p:nvSpPr>
            <p:cNvPr id="5" name="object 5"/>
            <p:cNvSpPr/>
            <p:nvPr/>
          </p:nvSpPr>
          <p:spPr>
            <a:xfrm>
              <a:off x="4648199" y="235267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1"/>
                  </a:lnTo>
                  <a:lnTo>
                    <a:pt x="201397" y="717011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80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2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3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19" y="218101"/>
                  </a:lnTo>
                  <a:lnTo>
                    <a:pt x="742768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5" y="436904"/>
                  </a:lnTo>
                  <a:lnTo>
                    <a:pt x="748198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2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8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749" y="2543174"/>
              <a:ext cx="342899" cy="38099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5714999" y="2352674"/>
            <a:ext cx="762000" cy="762000"/>
            <a:chOff x="5714999" y="2352674"/>
            <a:chExt cx="762000" cy="762000"/>
          </a:xfrm>
        </p:grpSpPr>
        <p:sp>
          <p:nvSpPr>
            <p:cNvPr id="8" name="object 8"/>
            <p:cNvSpPr/>
            <p:nvPr/>
          </p:nvSpPr>
          <p:spPr>
            <a:xfrm>
              <a:off x="5714999" y="235267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1" y="736471"/>
                  </a:lnTo>
                  <a:lnTo>
                    <a:pt x="201397" y="717011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5"/>
                  </a:lnTo>
                  <a:lnTo>
                    <a:pt x="13799" y="279385"/>
                  </a:lnTo>
                  <a:lnTo>
                    <a:pt x="29001" y="235197"/>
                  </a:lnTo>
                  <a:lnTo>
                    <a:pt x="49498" y="193202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8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5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20" y="218101"/>
                  </a:lnTo>
                  <a:lnTo>
                    <a:pt x="742770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8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24549" y="2543174"/>
              <a:ext cx="342899" cy="380999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6781799" y="2352674"/>
            <a:ext cx="762000" cy="762000"/>
            <a:chOff x="6781799" y="2352674"/>
            <a:chExt cx="762000" cy="762000"/>
          </a:xfrm>
        </p:grpSpPr>
        <p:sp>
          <p:nvSpPr>
            <p:cNvPr id="11" name="object 11"/>
            <p:cNvSpPr/>
            <p:nvPr/>
          </p:nvSpPr>
          <p:spPr>
            <a:xfrm>
              <a:off x="6781799" y="235267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3" y="750581"/>
                  </a:lnTo>
                  <a:lnTo>
                    <a:pt x="243881" y="736471"/>
                  </a:lnTo>
                  <a:lnTo>
                    <a:pt x="201396" y="717011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8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799" y="279385"/>
                  </a:lnTo>
                  <a:lnTo>
                    <a:pt x="29001" y="235197"/>
                  </a:lnTo>
                  <a:lnTo>
                    <a:pt x="49497" y="193202"/>
                  </a:lnTo>
                  <a:lnTo>
                    <a:pt x="74976" y="154037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8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69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3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5" y="49498"/>
                  </a:lnTo>
                  <a:lnTo>
                    <a:pt x="607960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0" y="702890"/>
                  </a:lnTo>
                  <a:lnTo>
                    <a:pt x="543897" y="725419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8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49" y="2543174"/>
              <a:ext cx="428624" cy="3809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533899" y="3571874"/>
            <a:ext cx="3124200" cy="628650"/>
            <a:chOff x="4533899" y="3571874"/>
            <a:chExt cx="3124200" cy="628650"/>
          </a:xfrm>
        </p:grpSpPr>
        <p:sp>
          <p:nvSpPr>
            <p:cNvPr id="14" name="object 14"/>
            <p:cNvSpPr/>
            <p:nvPr/>
          </p:nvSpPr>
          <p:spPr>
            <a:xfrm>
              <a:off x="4538661" y="3576637"/>
              <a:ext cx="3114675" cy="619125"/>
            </a:xfrm>
            <a:custGeom>
              <a:avLst/>
              <a:gdLst/>
              <a:ahLst/>
              <a:cxnLst/>
              <a:rect l="l" t="t" r="r" b="b"/>
              <a:pathLst>
                <a:path w="3114675" h="619125">
                  <a:moveTo>
                    <a:pt x="3047927" y="619124"/>
                  </a:moveTo>
                  <a:lnTo>
                    <a:pt x="66747" y="619124"/>
                  </a:lnTo>
                  <a:lnTo>
                    <a:pt x="62101" y="618667"/>
                  </a:lnTo>
                  <a:lnTo>
                    <a:pt x="24240" y="601517"/>
                  </a:lnTo>
                  <a:lnTo>
                    <a:pt x="2287" y="566224"/>
                  </a:lnTo>
                  <a:lnTo>
                    <a:pt x="0" y="552378"/>
                  </a:lnTo>
                  <a:lnTo>
                    <a:pt x="0" y="5476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3047927" y="0"/>
                  </a:lnTo>
                  <a:lnTo>
                    <a:pt x="3086825" y="14644"/>
                  </a:lnTo>
                  <a:lnTo>
                    <a:pt x="3111030" y="48432"/>
                  </a:lnTo>
                  <a:lnTo>
                    <a:pt x="3114674" y="66746"/>
                  </a:lnTo>
                  <a:lnTo>
                    <a:pt x="3114674" y="552378"/>
                  </a:lnTo>
                  <a:lnTo>
                    <a:pt x="3100028" y="591275"/>
                  </a:lnTo>
                  <a:lnTo>
                    <a:pt x="3066240" y="615481"/>
                  </a:lnTo>
                  <a:lnTo>
                    <a:pt x="3052573" y="618667"/>
                  </a:lnTo>
                  <a:lnTo>
                    <a:pt x="3047927" y="6191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8661" y="3576637"/>
              <a:ext cx="3114675" cy="619125"/>
            </a:xfrm>
            <a:custGeom>
              <a:avLst/>
              <a:gdLst/>
              <a:ahLst/>
              <a:cxnLst/>
              <a:rect l="l" t="t" r="r" b="b"/>
              <a:pathLst>
                <a:path w="3114675" h="619125">
                  <a:moveTo>
                    <a:pt x="0" y="547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9"/>
                  </a:lnTo>
                  <a:lnTo>
                    <a:pt x="35649" y="9433"/>
                  </a:lnTo>
                  <a:lnTo>
                    <a:pt x="66747" y="0"/>
                  </a:lnTo>
                  <a:lnTo>
                    <a:pt x="71437" y="0"/>
                  </a:lnTo>
                  <a:lnTo>
                    <a:pt x="3043237" y="0"/>
                  </a:lnTo>
                  <a:lnTo>
                    <a:pt x="3047927" y="0"/>
                  </a:lnTo>
                  <a:lnTo>
                    <a:pt x="3052573" y="457"/>
                  </a:lnTo>
                  <a:lnTo>
                    <a:pt x="3057173" y="1372"/>
                  </a:lnTo>
                  <a:lnTo>
                    <a:pt x="3061774" y="2287"/>
                  </a:lnTo>
                  <a:lnTo>
                    <a:pt x="3093750" y="20923"/>
                  </a:lnTo>
                  <a:lnTo>
                    <a:pt x="3097067" y="24239"/>
                  </a:lnTo>
                  <a:lnTo>
                    <a:pt x="3100028" y="27848"/>
                  </a:lnTo>
                  <a:lnTo>
                    <a:pt x="3102633" y="31748"/>
                  </a:lnTo>
                  <a:lnTo>
                    <a:pt x="3105240" y="35648"/>
                  </a:lnTo>
                  <a:lnTo>
                    <a:pt x="3114675" y="71437"/>
                  </a:lnTo>
                  <a:lnTo>
                    <a:pt x="3114675" y="547687"/>
                  </a:lnTo>
                  <a:lnTo>
                    <a:pt x="3102634" y="587375"/>
                  </a:lnTo>
                  <a:lnTo>
                    <a:pt x="3070574" y="613686"/>
                  </a:lnTo>
                  <a:lnTo>
                    <a:pt x="3043237" y="619124"/>
                  </a:lnTo>
                  <a:lnTo>
                    <a:pt x="71437" y="619124"/>
                  </a:lnTo>
                  <a:lnTo>
                    <a:pt x="31748" y="607085"/>
                  </a:lnTo>
                  <a:lnTo>
                    <a:pt x="5437" y="575025"/>
                  </a:lnTo>
                  <a:lnTo>
                    <a:pt x="1372" y="561623"/>
                  </a:lnTo>
                  <a:lnTo>
                    <a:pt x="457" y="557023"/>
                  </a:lnTo>
                  <a:lnTo>
                    <a:pt x="0" y="552378"/>
                  </a:lnTo>
                  <a:lnTo>
                    <a:pt x="0" y="547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685505" y="3721100"/>
            <a:ext cx="2821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11726"/>
                </a:solidFill>
                <a:latin typeface="Arial"/>
                <a:cs typeface="Arial"/>
              </a:rPr>
              <a:t>Group Number: 25-26J-</a:t>
            </a:r>
            <a:r>
              <a:rPr sz="1800" spc="-25" dirty="0">
                <a:solidFill>
                  <a:srgbClr val="111726"/>
                </a:solidFill>
                <a:latin typeface="Arial"/>
                <a:cs typeface="Arial"/>
              </a:rPr>
              <a:t>396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809749" y="4581524"/>
            <a:ext cx="4171950" cy="857250"/>
            <a:chOff x="1809749" y="4581524"/>
            <a:chExt cx="4171950" cy="857250"/>
          </a:xfrm>
        </p:grpSpPr>
        <p:sp>
          <p:nvSpPr>
            <p:cNvPr id="18" name="object 18"/>
            <p:cNvSpPr/>
            <p:nvPr/>
          </p:nvSpPr>
          <p:spPr>
            <a:xfrm>
              <a:off x="1814512" y="4586287"/>
              <a:ext cx="4162425" cy="847725"/>
            </a:xfrm>
            <a:custGeom>
              <a:avLst/>
              <a:gdLst/>
              <a:ahLst/>
              <a:cxnLst/>
              <a:rect l="l" t="t" r="r" b="b"/>
              <a:pathLst>
                <a:path w="4162425" h="847725">
                  <a:moveTo>
                    <a:pt x="4077878" y="847724"/>
                  </a:moveTo>
                  <a:lnTo>
                    <a:pt x="84545" y="847724"/>
                  </a:lnTo>
                  <a:lnTo>
                    <a:pt x="78661" y="847144"/>
                  </a:lnTo>
                  <a:lnTo>
                    <a:pt x="35274" y="829173"/>
                  </a:lnTo>
                  <a:lnTo>
                    <a:pt x="9161" y="797353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1949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077878" y="0"/>
                  </a:lnTo>
                  <a:lnTo>
                    <a:pt x="4117268" y="11948"/>
                  </a:lnTo>
                  <a:lnTo>
                    <a:pt x="4150474" y="45154"/>
                  </a:lnTo>
                  <a:lnTo>
                    <a:pt x="4162424" y="84545"/>
                  </a:lnTo>
                  <a:lnTo>
                    <a:pt x="4162424" y="763178"/>
                  </a:lnTo>
                  <a:lnTo>
                    <a:pt x="4150474" y="802568"/>
                  </a:lnTo>
                  <a:lnTo>
                    <a:pt x="4117268" y="835774"/>
                  </a:lnTo>
                  <a:lnTo>
                    <a:pt x="4083762" y="847144"/>
                  </a:lnTo>
                  <a:lnTo>
                    <a:pt x="4077878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814512" y="4586287"/>
              <a:ext cx="4162425" cy="847725"/>
            </a:xfrm>
            <a:custGeom>
              <a:avLst/>
              <a:gdLst/>
              <a:ahLst/>
              <a:cxnLst/>
              <a:rect l="l" t="t" r="r" b="b"/>
              <a:pathLst>
                <a:path w="4162425" h="847725">
                  <a:moveTo>
                    <a:pt x="0" y="757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4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4071937" y="0"/>
                  </a:lnTo>
                  <a:lnTo>
                    <a:pt x="4077878" y="0"/>
                  </a:lnTo>
                  <a:lnTo>
                    <a:pt x="4083762" y="579"/>
                  </a:lnTo>
                  <a:lnTo>
                    <a:pt x="4089589" y="1738"/>
                  </a:lnTo>
                  <a:lnTo>
                    <a:pt x="4095416" y="2897"/>
                  </a:lnTo>
                  <a:lnTo>
                    <a:pt x="4131719" y="22301"/>
                  </a:lnTo>
                  <a:lnTo>
                    <a:pt x="4155536" y="55859"/>
                  </a:lnTo>
                  <a:lnTo>
                    <a:pt x="4157809" y="61348"/>
                  </a:lnTo>
                  <a:lnTo>
                    <a:pt x="4159526" y="67006"/>
                  </a:lnTo>
                  <a:lnTo>
                    <a:pt x="4160685" y="72833"/>
                  </a:lnTo>
                  <a:lnTo>
                    <a:pt x="4161845" y="78661"/>
                  </a:lnTo>
                  <a:lnTo>
                    <a:pt x="4162424" y="84545"/>
                  </a:lnTo>
                  <a:lnTo>
                    <a:pt x="4162424" y="90487"/>
                  </a:lnTo>
                  <a:lnTo>
                    <a:pt x="4162424" y="757237"/>
                  </a:lnTo>
                  <a:lnTo>
                    <a:pt x="4162424" y="763178"/>
                  </a:lnTo>
                  <a:lnTo>
                    <a:pt x="4161845" y="769062"/>
                  </a:lnTo>
                  <a:lnTo>
                    <a:pt x="4147174" y="807509"/>
                  </a:lnTo>
                  <a:lnTo>
                    <a:pt x="4135921" y="821221"/>
                  </a:lnTo>
                  <a:lnTo>
                    <a:pt x="4131719" y="825422"/>
                  </a:lnTo>
                  <a:lnTo>
                    <a:pt x="4127148" y="829173"/>
                  </a:lnTo>
                  <a:lnTo>
                    <a:pt x="4122209" y="832474"/>
                  </a:lnTo>
                  <a:lnTo>
                    <a:pt x="4117268" y="835775"/>
                  </a:lnTo>
                  <a:lnTo>
                    <a:pt x="4077878" y="847724"/>
                  </a:lnTo>
                  <a:lnTo>
                    <a:pt x="4071937" y="847724"/>
                  </a:lnTo>
                  <a:lnTo>
                    <a:pt x="90487" y="847724"/>
                  </a:lnTo>
                  <a:lnTo>
                    <a:pt x="55859" y="840836"/>
                  </a:lnTo>
                  <a:lnTo>
                    <a:pt x="50370" y="838562"/>
                  </a:lnTo>
                  <a:lnTo>
                    <a:pt x="45155" y="835775"/>
                  </a:lnTo>
                  <a:lnTo>
                    <a:pt x="40215" y="832474"/>
                  </a:lnTo>
                  <a:lnTo>
                    <a:pt x="35274" y="829173"/>
                  </a:lnTo>
                  <a:lnTo>
                    <a:pt x="30704" y="825422"/>
                  </a:lnTo>
                  <a:lnTo>
                    <a:pt x="26503" y="821221"/>
                  </a:lnTo>
                  <a:lnTo>
                    <a:pt x="22301" y="817019"/>
                  </a:lnTo>
                  <a:lnTo>
                    <a:pt x="2897" y="780717"/>
                  </a:lnTo>
                  <a:lnTo>
                    <a:pt x="1738" y="774890"/>
                  </a:lnTo>
                  <a:lnTo>
                    <a:pt x="579" y="769062"/>
                  </a:lnTo>
                  <a:lnTo>
                    <a:pt x="0" y="763178"/>
                  </a:lnTo>
                  <a:lnTo>
                    <a:pt x="0" y="757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971674" y="4743449"/>
              <a:ext cx="428625" cy="533400"/>
            </a:xfrm>
            <a:custGeom>
              <a:avLst/>
              <a:gdLst/>
              <a:ahLst/>
              <a:cxnLst/>
              <a:rect l="l" t="t" r="r" b="b"/>
              <a:pathLst>
                <a:path w="428625" h="533400">
                  <a:moveTo>
                    <a:pt x="221331" y="533399"/>
                  </a:moveTo>
                  <a:lnTo>
                    <a:pt x="207293" y="533399"/>
                  </a:lnTo>
                  <a:lnTo>
                    <a:pt x="200291" y="533055"/>
                  </a:lnTo>
                  <a:lnTo>
                    <a:pt x="158817" y="526208"/>
                  </a:lnTo>
                  <a:lnTo>
                    <a:pt x="119476" y="511402"/>
                  </a:lnTo>
                  <a:lnTo>
                    <a:pt x="83779" y="489205"/>
                  </a:lnTo>
                  <a:lnTo>
                    <a:pt x="53099" y="460471"/>
                  </a:lnTo>
                  <a:lnTo>
                    <a:pt x="28614" y="426303"/>
                  </a:lnTo>
                  <a:lnTo>
                    <a:pt x="11265" y="388015"/>
                  </a:lnTo>
                  <a:lnTo>
                    <a:pt x="1719" y="347078"/>
                  </a:lnTo>
                  <a:lnTo>
                    <a:pt x="0" y="319087"/>
                  </a:lnTo>
                  <a:lnTo>
                    <a:pt x="0" y="207293"/>
                  </a:lnTo>
                  <a:lnTo>
                    <a:pt x="5487" y="165617"/>
                  </a:lnTo>
                  <a:lnTo>
                    <a:pt x="18999" y="125813"/>
                  </a:lnTo>
                  <a:lnTo>
                    <a:pt x="40017" y="89409"/>
                  </a:lnTo>
                  <a:lnTo>
                    <a:pt x="67733" y="57806"/>
                  </a:lnTo>
                  <a:lnTo>
                    <a:pt x="101082" y="32218"/>
                  </a:lnTo>
                  <a:lnTo>
                    <a:pt x="138783" y="13627"/>
                  </a:lnTo>
                  <a:lnTo>
                    <a:pt x="179386" y="2748"/>
                  </a:lnTo>
                  <a:lnTo>
                    <a:pt x="207293" y="0"/>
                  </a:lnTo>
                  <a:lnTo>
                    <a:pt x="221331" y="0"/>
                  </a:lnTo>
                  <a:lnTo>
                    <a:pt x="263006" y="5486"/>
                  </a:lnTo>
                  <a:lnTo>
                    <a:pt x="302811" y="18999"/>
                  </a:lnTo>
                  <a:lnTo>
                    <a:pt x="339214" y="40016"/>
                  </a:lnTo>
                  <a:lnTo>
                    <a:pt x="370817" y="67733"/>
                  </a:lnTo>
                  <a:lnTo>
                    <a:pt x="396406" y="101081"/>
                  </a:lnTo>
                  <a:lnTo>
                    <a:pt x="414997" y="138783"/>
                  </a:lnTo>
                  <a:lnTo>
                    <a:pt x="425876" y="179385"/>
                  </a:lnTo>
                  <a:lnTo>
                    <a:pt x="428624" y="207293"/>
                  </a:lnTo>
                  <a:lnTo>
                    <a:pt x="428624" y="326105"/>
                  </a:lnTo>
                  <a:lnTo>
                    <a:pt x="423137" y="367781"/>
                  </a:lnTo>
                  <a:lnTo>
                    <a:pt x="409625" y="407585"/>
                  </a:lnTo>
                  <a:lnTo>
                    <a:pt x="388607" y="443988"/>
                  </a:lnTo>
                  <a:lnTo>
                    <a:pt x="360890" y="475592"/>
                  </a:lnTo>
                  <a:lnTo>
                    <a:pt x="327541" y="501181"/>
                  </a:lnTo>
                  <a:lnTo>
                    <a:pt x="289841" y="519771"/>
                  </a:lnTo>
                  <a:lnTo>
                    <a:pt x="249238" y="530651"/>
                  </a:lnTo>
                  <a:lnTo>
                    <a:pt x="221331" y="5333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85974" y="4857749"/>
              <a:ext cx="200024" cy="3047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539999" y="4711699"/>
            <a:ext cx="872490" cy="5226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dirty="0">
                <a:solidFill>
                  <a:srgbClr val="111726"/>
                </a:solidFill>
                <a:latin typeface="Arial"/>
                <a:cs typeface="Arial"/>
              </a:rPr>
              <a:t>Student</a:t>
            </a:r>
            <a:r>
              <a:rPr sz="1500" spc="-5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111726"/>
                </a:solidFill>
                <a:latin typeface="Arial"/>
                <a:cs typeface="Arial"/>
              </a:rPr>
              <a:t>1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US" sz="1200" spc="-10" dirty="0">
                <a:solidFill>
                  <a:srgbClr val="374050"/>
                </a:solidFill>
                <a:latin typeface="Arial"/>
                <a:cs typeface="Arial"/>
              </a:rPr>
              <a:t>IT21330278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10299" y="4581524"/>
            <a:ext cx="4171950" cy="857250"/>
            <a:chOff x="6210299" y="4581524"/>
            <a:chExt cx="4171950" cy="857250"/>
          </a:xfrm>
        </p:grpSpPr>
        <p:sp>
          <p:nvSpPr>
            <p:cNvPr id="24" name="object 24"/>
            <p:cNvSpPr/>
            <p:nvPr/>
          </p:nvSpPr>
          <p:spPr>
            <a:xfrm>
              <a:off x="6215062" y="4586287"/>
              <a:ext cx="4162425" cy="847725"/>
            </a:xfrm>
            <a:custGeom>
              <a:avLst/>
              <a:gdLst/>
              <a:ahLst/>
              <a:cxnLst/>
              <a:rect l="l" t="t" r="r" b="b"/>
              <a:pathLst>
                <a:path w="4162425" h="847725">
                  <a:moveTo>
                    <a:pt x="4077877" y="847724"/>
                  </a:moveTo>
                  <a:lnTo>
                    <a:pt x="84545" y="847724"/>
                  </a:lnTo>
                  <a:lnTo>
                    <a:pt x="78661" y="847144"/>
                  </a:lnTo>
                  <a:lnTo>
                    <a:pt x="35275" y="829173"/>
                  </a:lnTo>
                  <a:lnTo>
                    <a:pt x="9161" y="797353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077877" y="0"/>
                  </a:lnTo>
                  <a:lnTo>
                    <a:pt x="4117268" y="11948"/>
                  </a:lnTo>
                  <a:lnTo>
                    <a:pt x="4150474" y="45154"/>
                  </a:lnTo>
                  <a:lnTo>
                    <a:pt x="4162423" y="84545"/>
                  </a:lnTo>
                  <a:lnTo>
                    <a:pt x="4162423" y="763178"/>
                  </a:lnTo>
                  <a:lnTo>
                    <a:pt x="4150474" y="802568"/>
                  </a:lnTo>
                  <a:lnTo>
                    <a:pt x="4117268" y="835774"/>
                  </a:lnTo>
                  <a:lnTo>
                    <a:pt x="4083762" y="847144"/>
                  </a:lnTo>
                  <a:lnTo>
                    <a:pt x="4077877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215062" y="4586287"/>
              <a:ext cx="4162425" cy="847725"/>
            </a:xfrm>
            <a:custGeom>
              <a:avLst/>
              <a:gdLst/>
              <a:ahLst/>
              <a:cxnLst/>
              <a:rect l="l" t="t" r="r" b="b"/>
              <a:pathLst>
                <a:path w="4162425" h="847725">
                  <a:moveTo>
                    <a:pt x="0" y="757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26503" y="26503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4071937" y="0"/>
                  </a:lnTo>
                  <a:lnTo>
                    <a:pt x="4077877" y="0"/>
                  </a:lnTo>
                  <a:lnTo>
                    <a:pt x="4083762" y="579"/>
                  </a:lnTo>
                  <a:lnTo>
                    <a:pt x="4089588" y="1738"/>
                  </a:lnTo>
                  <a:lnTo>
                    <a:pt x="4095416" y="2897"/>
                  </a:lnTo>
                  <a:lnTo>
                    <a:pt x="4131719" y="22301"/>
                  </a:lnTo>
                  <a:lnTo>
                    <a:pt x="4135920" y="26503"/>
                  </a:lnTo>
                  <a:lnTo>
                    <a:pt x="4140121" y="30704"/>
                  </a:lnTo>
                  <a:lnTo>
                    <a:pt x="4143872" y="35274"/>
                  </a:lnTo>
                  <a:lnTo>
                    <a:pt x="4147173" y="40215"/>
                  </a:lnTo>
                  <a:lnTo>
                    <a:pt x="4150474" y="45155"/>
                  </a:lnTo>
                  <a:lnTo>
                    <a:pt x="4153261" y="50369"/>
                  </a:lnTo>
                  <a:lnTo>
                    <a:pt x="4155534" y="55859"/>
                  </a:lnTo>
                  <a:lnTo>
                    <a:pt x="4157808" y="61348"/>
                  </a:lnTo>
                  <a:lnTo>
                    <a:pt x="4159524" y="67006"/>
                  </a:lnTo>
                  <a:lnTo>
                    <a:pt x="4160684" y="72833"/>
                  </a:lnTo>
                  <a:lnTo>
                    <a:pt x="4161843" y="78661"/>
                  </a:lnTo>
                  <a:lnTo>
                    <a:pt x="4162423" y="84545"/>
                  </a:lnTo>
                  <a:lnTo>
                    <a:pt x="4162424" y="90487"/>
                  </a:lnTo>
                  <a:lnTo>
                    <a:pt x="4162424" y="757237"/>
                  </a:lnTo>
                  <a:lnTo>
                    <a:pt x="4155534" y="791865"/>
                  </a:lnTo>
                  <a:lnTo>
                    <a:pt x="4153261" y="797354"/>
                  </a:lnTo>
                  <a:lnTo>
                    <a:pt x="4135920" y="821221"/>
                  </a:lnTo>
                  <a:lnTo>
                    <a:pt x="4131719" y="825422"/>
                  </a:lnTo>
                  <a:lnTo>
                    <a:pt x="4127148" y="829173"/>
                  </a:lnTo>
                  <a:lnTo>
                    <a:pt x="4122208" y="832474"/>
                  </a:lnTo>
                  <a:lnTo>
                    <a:pt x="4117268" y="835775"/>
                  </a:lnTo>
                  <a:lnTo>
                    <a:pt x="4112053" y="838562"/>
                  </a:lnTo>
                  <a:lnTo>
                    <a:pt x="4106564" y="840836"/>
                  </a:lnTo>
                  <a:lnTo>
                    <a:pt x="4101074" y="843110"/>
                  </a:lnTo>
                  <a:lnTo>
                    <a:pt x="4071937" y="847724"/>
                  </a:lnTo>
                  <a:lnTo>
                    <a:pt x="90487" y="847724"/>
                  </a:lnTo>
                  <a:lnTo>
                    <a:pt x="50370" y="838562"/>
                  </a:lnTo>
                  <a:lnTo>
                    <a:pt x="40215" y="832474"/>
                  </a:lnTo>
                  <a:lnTo>
                    <a:pt x="35275" y="829173"/>
                  </a:lnTo>
                  <a:lnTo>
                    <a:pt x="30704" y="825422"/>
                  </a:lnTo>
                  <a:lnTo>
                    <a:pt x="26503" y="821221"/>
                  </a:lnTo>
                  <a:lnTo>
                    <a:pt x="22301" y="817019"/>
                  </a:lnTo>
                  <a:lnTo>
                    <a:pt x="2896" y="780717"/>
                  </a:lnTo>
                  <a:lnTo>
                    <a:pt x="1738" y="774890"/>
                  </a:lnTo>
                  <a:lnTo>
                    <a:pt x="579" y="769062"/>
                  </a:lnTo>
                  <a:lnTo>
                    <a:pt x="0" y="763178"/>
                  </a:lnTo>
                  <a:lnTo>
                    <a:pt x="0" y="757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72224" y="4743449"/>
              <a:ext cx="428625" cy="533400"/>
            </a:xfrm>
            <a:custGeom>
              <a:avLst/>
              <a:gdLst/>
              <a:ahLst/>
              <a:cxnLst/>
              <a:rect l="l" t="t" r="r" b="b"/>
              <a:pathLst>
                <a:path w="428625" h="533400">
                  <a:moveTo>
                    <a:pt x="221331" y="533399"/>
                  </a:moveTo>
                  <a:lnTo>
                    <a:pt x="207293" y="533399"/>
                  </a:lnTo>
                  <a:lnTo>
                    <a:pt x="200291" y="533055"/>
                  </a:lnTo>
                  <a:lnTo>
                    <a:pt x="158817" y="526208"/>
                  </a:lnTo>
                  <a:lnTo>
                    <a:pt x="119476" y="511402"/>
                  </a:lnTo>
                  <a:lnTo>
                    <a:pt x="83779" y="489205"/>
                  </a:lnTo>
                  <a:lnTo>
                    <a:pt x="53099" y="460471"/>
                  </a:lnTo>
                  <a:lnTo>
                    <a:pt x="28613" y="426303"/>
                  </a:lnTo>
                  <a:lnTo>
                    <a:pt x="11265" y="388015"/>
                  </a:lnTo>
                  <a:lnTo>
                    <a:pt x="1719" y="347078"/>
                  </a:lnTo>
                  <a:lnTo>
                    <a:pt x="0" y="319087"/>
                  </a:lnTo>
                  <a:lnTo>
                    <a:pt x="0" y="207293"/>
                  </a:lnTo>
                  <a:lnTo>
                    <a:pt x="5486" y="165617"/>
                  </a:lnTo>
                  <a:lnTo>
                    <a:pt x="18998" y="125813"/>
                  </a:lnTo>
                  <a:lnTo>
                    <a:pt x="40017" y="89409"/>
                  </a:lnTo>
                  <a:lnTo>
                    <a:pt x="67733" y="57806"/>
                  </a:lnTo>
                  <a:lnTo>
                    <a:pt x="101082" y="32218"/>
                  </a:lnTo>
                  <a:lnTo>
                    <a:pt x="138783" y="13627"/>
                  </a:lnTo>
                  <a:lnTo>
                    <a:pt x="179386" y="2748"/>
                  </a:lnTo>
                  <a:lnTo>
                    <a:pt x="207293" y="0"/>
                  </a:lnTo>
                  <a:lnTo>
                    <a:pt x="221331" y="0"/>
                  </a:lnTo>
                  <a:lnTo>
                    <a:pt x="263006" y="5486"/>
                  </a:lnTo>
                  <a:lnTo>
                    <a:pt x="302810" y="18999"/>
                  </a:lnTo>
                  <a:lnTo>
                    <a:pt x="339213" y="40016"/>
                  </a:lnTo>
                  <a:lnTo>
                    <a:pt x="370816" y="67733"/>
                  </a:lnTo>
                  <a:lnTo>
                    <a:pt x="396405" y="101081"/>
                  </a:lnTo>
                  <a:lnTo>
                    <a:pt x="414997" y="138783"/>
                  </a:lnTo>
                  <a:lnTo>
                    <a:pt x="425875" y="179385"/>
                  </a:lnTo>
                  <a:lnTo>
                    <a:pt x="428624" y="207293"/>
                  </a:lnTo>
                  <a:lnTo>
                    <a:pt x="428624" y="326105"/>
                  </a:lnTo>
                  <a:lnTo>
                    <a:pt x="423137" y="367781"/>
                  </a:lnTo>
                  <a:lnTo>
                    <a:pt x="409624" y="407585"/>
                  </a:lnTo>
                  <a:lnTo>
                    <a:pt x="388607" y="443988"/>
                  </a:lnTo>
                  <a:lnTo>
                    <a:pt x="360890" y="475592"/>
                  </a:lnTo>
                  <a:lnTo>
                    <a:pt x="327541" y="501181"/>
                  </a:lnTo>
                  <a:lnTo>
                    <a:pt x="289841" y="519771"/>
                  </a:lnTo>
                  <a:lnTo>
                    <a:pt x="249238" y="530651"/>
                  </a:lnTo>
                  <a:lnTo>
                    <a:pt x="221331" y="53339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86524" y="4857749"/>
              <a:ext cx="200024" cy="3047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940550" y="4711699"/>
            <a:ext cx="872490" cy="5226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dirty="0">
                <a:solidFill>
                  <a:srgbClr val="111726"/>
                </a:solidFill>
                <a:latin typeface="Arial"/>
                <a:cs typeface="Arial"/>
              </a:rPr>
              <a:t>Student</a:t>
            </a:r>
            <a:r>
              <a:rPr sz="1500" spc="-5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111726"/>
                </a:solidFill>
                <a:latin typeface="Arial"/>
                <a:cs typeface="Arial"/>
              </a:rPr>
              <a:t>2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US" sz="1200" spc="-10" dirty="0">
                <a:solidFill>
                  <a:srgbClr val="374050"/>
                </a:solidFill>
                <a:latin typeface="Arial"/>
                <a:cs typeface="Arial"/>
              </a:rPr>
              <a:t>IT22273994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809749" y="5667374"/>
            <a:ext cx="4171950" cy="857250"/>
            <a:chOff x="1809749" y="5667374"/>
            <a:chExt cx="4171950" cy="857250"/>
          </a:xfrm>
        </p:grpSpPr>
        <p:sp>
          <p:nvSpPr>
            <p:cNvPr id="30" name="object 30"/>
            <p:cNvSpPr/>
            <p:nvPr/>
          </p:nvSpPr>
          <p:spPr>
            <a:xfrm>
              <a:off x="1814512" y="5672137"/>
              <a:ext cx="4162425" cy="847725"/>
            </a:xfrm>
            <a:custGeom>
              <a:avLst/>
              <a:gdLst/>
              <a:ahLst/>
              <a:cxnLst/>
              <a:rect l="l" t="t" r="r" b="b"/>
              <a:pathLst>
                <a:path w="4162425" h="847725">
                  <a:moveTo>
                    <a:pt x="4077878" y="847724"/>
                  </a:moveTo>
                  <a:lnTo>
                    <a:pt x="84545" y="847724"/>
                  </a:lnTo>
                  <a:lnTo>
                    <a:pt x="78661" y="847144"/>
                  </a:lnTo>
                  <a:lnTo>
                    <a:pt x="35274" y="829173"/>
                  </a:lnTo>
                  <a:lnTo>
                    <a:pt x="9161" y="797354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1949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077878" y="0"/>
                  </a:lnTo>
                  <a:lnTo>
                    <a:pt x="4117268" y="11948"/>
                  </a:lnTo>
                  <a:lnTo>
                    <a:pt x="4150474" y="45154"/>
                  </a:lnTo>
                  <a:lnTo>
                    <a:pt x="4162424" y="84545"/>
                  </a:lnTo>
                  <a:lnTo>
                    <a:pt x="4162424" y="763178"/>
                  </a:lnTo>
                  <a:lnTo>
                    <a:pt x="4150474" y="802569"/>
                  </a:lnTo>
                  <a:lnTo>
                    <a:pt x="4117268" y="835775"/>
                  </a:lnTo>
                  <a:lnTo>
                    <a:pt x="4083762" y="847144"/>
                  </a:lnTo>
                  <a:lnTo>
                    <a:pt x="4077878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814512" y="5672137"/>
              <a:ext cx="4162425" cy="847725"/>
            </a:xfrm>
            <a:custGeom>
              <a:avLst/>
              <a:gdLst/>
              <a:ahLst/>
              <a:cxnLst/>
              <a:rect l="l" t="t" r="r" b="b"/>
              <a:pathLst>
                <a:path w="4162425" h="847725">
                  <a:moveTo>
                    <a:pt x="0" y="757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4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4071937" y="0"/>
                  </a:lnTo>
                  <a:lnTo>
                    <a:pt x="4077878" y="0"/>
                  </a:lnTo>
                  <a:lnTo>
                    <a:pt x="4083762" y="579"/>
                  </a:lnTo>
                  <a:lnTo>
                    <a:pt x="4122209" y="15249"/>
                  </a:lnTo>
                  <a:lnTo>
                    <a:pt x="4127148" y="18550"/>
                  </a:lnTo>
                  <a:lnTo>
                    <a:pt x="4131719" y="22301"/>
                  </a:lnTo>
                  <a:lnTo>
                    <a:pt x="4135921" y="26503"/>
                  </a:lnTo>
                  <a:lnTo>
                    <a:pt x="4140122" y="30704"/>
                  </a:lnTo>
                  <a:lnTo>
                    <a:pt x="4155536" y="55858"/>
                  </a:lnTo>
                  <a:lnTo>
                    <a:pt x="4157809" y="61347"/>
                  </a:lnTo>
                  <a:lnTo>
                    <a:pt x="4159526" y="67006"/>
                  </a:lnTo>
                  <a:lnTo>
                    <a:pt x="4160685" y="72833"/>
                  </a:lnTo>
                  <a:lnTo>
                    <a:pt x="4161845" y="78661"/>
                  </a:lnTo>
                  <a:lnTo>
                    <a:pt x="4162424" y="84545"/>
                  </a:lnTo>
                  <a:lnTo>
                    <a:pt x="4162424" y="90487"/>
                  </a:lnTo>
                  <a:lnTo>
                    <a:pt x="4162424" y="757237"/>
                  </a:lnTo>
                  <a:lnTo>
                    <a:pt x="4162424" y="763178"/>
                  </a:lnTo>
                  <a:lnTo>
                    <a:pt x="4161845" y="769062"/>
                  </a:lnTo>
                  <a:lnTo>
                    <a:pt x="4160685" y="774889"/>
                  </a:lnTo>
                  <a:lnTo>
                    <a:pt x="4159526" y="780717"/>
                  </a:lnTo>
                  <a:lnTo>
                    <a:pt x="4157809" y="786375"/>
                  </a:lnTo>
                  <a:lnTo>
                    <a:pt x="4155536" y="791865"/>
                  </a:lnTo>
                  <a:lnTo>
                    <a:pt x="4153262" y="797354"/>
                  </a:lnTo>
                  <a:lnTo>
                    <a:pt x="4127148" y="829173"/>
                  </a:lnTo>
                  <a:lnTo>
                    <a:pt x="4089589" y="845985"/>
                  </a:lnTo>
                  <a:lnTo>
                    <a:pt x="4083762" y="847144"/>
                  </a:lnTo>
                  <a:lnTo>
                    <a:pt x="4077878" y="847724"/>
                  </a:lnTo>
                  <a:lnTo>
                    <a:pt x="4071937" y="847724"/>
                  </a:lnTo>
                  <a:lnTo>
                    <a:pt x="90487" y="847724"/>
                  </a:lnTo>
                  <a:lnTo>
                    <a:pt x="84545" y="847724"/>
                  </a:lnTo>
                  <a:lnTo>
                    <a:pt x="78661" y="847144"/>
                  </a:lnTo>
                  <a:lnTo>
                    <a:pt x="72834" y="845985"/>
                  </a:lnTo>
                  <a:lnTo>
                    <a:pt x="67006" y="844826"/>
                  </a:lnTo>
                  <a:lnTo>
                    <a:pt x="30704" y="825422"/>
                  </a:lnTo>
                  <a:lnTo>
                    <a:pt x="15249" y="807508"/>
                  </a:lnTo>
                  <a:lnTo>
                    <a:pt x="11949" y="802569"/>
                  </a:lnTo>
                  <a:lnTo>
                    <a:pt x="1738" y="774889"/>
                  </a:lnTo>
                  <a:lnTo>
                    <a:pt x="579" y="769062"/>
                  </a:lnTo>
                  <a:lnTo>
                    <a:pt x="0" y="763178"/>
                  </a:lnTo>
                  <a:lnTo>
                    <a:pt x="0" y="757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71674" y="5829299"/>
              <a:ext cx="428625" cy="533400"/>
            </a:xfrm>
            <a:custGeom>
              <a:avLst/>
              <a:gdLst/>
              <a:ahLst/>
              <a:cxnLst/>
              <a:rect l="l" t="t" r="r" b="b"/>
              <a:pathLst>
                <a:path w="428625" h="533400">
                  <a:moveTo>
                    <a:pt x="221331" y="533399"/>
                  </a:moveTo>
                  <a:lnTo>
                    <a:pt x="207293" y="533399"/>
                  </a:lnTo>
                  <a:lnTo>
                    <a:pt x="200291" y="533055"/>
                  </a:lnTo>
                  <a:lnTo>
                    <a:pt x="158817" y="526209"/>
                  </a:lnTo>
                  <a:lnTo>
                    <a:pt x="119476" y="511402"/>
                  </a:lnTo>
                  <a:lnTo>
                    <a:pt x="83779" y="489205"/>
                  </a:lnTo>
                  <a:lnTo>
                    <a:pt x="53099" y="460471"/>
                  </a:lnTo>
                  <a:lnTo>
                    <a:pt x="28614" y="426303"/>
                  </a:lnTo>
                  <a:lnTo>
                    <a:pt x="11265" y="388015"/>
                  </a:lnTo>
                  <a:lnTo>
                    <a:pt x="1719" y="347078"/>
                  </a:lnTo>
                  <a:lnTo>
                    <a:pt x="0" y="319087"/>
                  </a:lnTo>
                  <a:lnTo>
                    <a:pt x="0" y="207293"/>
                  </a:lnTo>
                  <a:lnTo>
                    <a:pt x="5487" y="165617"/>
                  </a:lnTo>
                  <a:lnTo>
                    <a:pt x="18999" y="125813"/>
                  </a:lnTo>
                  <a:lnTo>
                    <a:pt x="40017" y="89410"/>
                  </a:lnTo>
                  <a:lnTo>
                    <a:pt x="67733" y="57806"/>
                  </a:lnTo>
                  <a:lnTo>
                    <a:pt x="101082" y="32218"/>
                  </a:lnTo>
                  <a:lnTo>
                    <a:pt x="138783" y="13627"/>
                  </a:lnTo>
                  <a:lnTo>
                    <a:pt x="179386" y="2748"/>
                  </a:lnTo>
                  <a:lnTo>
                    <a:pt x="207293" y="0"/>
                  </a:lnTo>
                  <a:lnTo>
                    <a:pt x="221331" y="0"/>
                  </a:lnTo>
                  <a:lnTo>
                    <a:pt x="263006" y="5487"/>
                  </a:lnTo>
                  <a:lnTo>
                    <a:pt x="302811" y="18998"/>
                  </a:lnTo>
                  <a:lnTo>
                    <a:pt x="339214" y="40017"/>
                  </a:lnTo>
                  <a:lnTo>
                    <a:pt x="370817" y="67733"/>
                  </a:lnTo>
                  <a:lnTo>
                    <a:pt x="396406" y="101082"/>
                  </a:lnTo>
                  <a:lnTo>
                    <a:pt x="414997" y="138782"/>
                  </a:lnTo>
                  <a:lnTo>
                    <a:pt x="425876" y="179386"/>
                  </a:lnTo>
                  <a:lnTo>
                    <a:pt x="428624" y="207293"/>
                  </a:lnTo>
                  <a:lnTo>
                    <a:pt x="428624" y="326106"/>
                  </a:lnTo>
                  <a:lnTo>
                    <a:pt x="423137" y="367780"/>
                  </a:lnTo>
                  <a:lnTo>
                    <a:pt x="409625" y="407585"/>
                  </a:lnTo>
                  <a:lnTo>
                    <a:pt x="388607" y="443989"/>
                  </a:lnTo>
                  <a:lnTo>
                    <a:pt x="360890" y="475591"/>
                  </a:lnTo>
                  <a:lnTo>
                    <a:pt x="327541" y="501180"/>
                  </a:lnTo>
                  <a:lnTo>
                    <a:pt x="289841" y="519772"/>
                  </a:lnTo>
                  <a:lnTo>
                    <a:pt x="249238" y="530651"/>
                  </a:lnTo>
                  <a:lnTo>
                    <a:pt x="221331" y="533399"/>
                  </a:lnTo>
                  <a:close/>
                </a:path>
              </a:pathLst>
            </a:custGeom>
            <a:solidFill>
              <a:srgbClr val="FEF9C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85974" y="5943599"/>
              <a:ext cx="200024" cy="3047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2539999" y="5797549"/>
            <a:ext cx="872490" cy="5226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dirty="0">
                <a:solidFill>
                  <a:srgbClr val="111726"/>
                </a:solidFill>
                <a:latin typeface="Arial"/>
                <a:cs typeface="Arial"/>
              </a:rPr>
              <a:t>Student</a:t>
            </a:r>
            <a:r>
              <a:rPr sz="1500" spc="-5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111726"/>
                </a:solidFill>
                <a:latin typeface="Arial"/>
                <a:cs typeface="Arial"/>
              </a:rPr>
              <a:t>3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US" sz="1200" spc="-10" dirty="0">
                <a:solidFill>
                  <a:srgbClr val="374050"/>
                </a:solidFill>
                <a:latin typeface="Arial"/>
                <a:cs typeface="Arial"/>
              </a:rPr>
              <a:t>IT22229434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210299" y="5667374"/>
            <a:ext cx="4171950" cy="857250"/>
            <a:chOff x="6210299" y="5667374"/>
            <a:chExt cx="4171950" cy="857250"/>
          </a:xfrm>
        </p:grpSpPr>
        <p:sp>
          <p:nvSpPr>
            <p:cNvPr id="36" name="object 36"/>
            <p:cNvSpPr/>
            <p:nvPr/>
          </p:nvSpPr>
          <p:spPr>
            <a:xfrm>
              <a:off x="6215062" y="5672137"/>
              <a:ext cx="4162425" cy="847725"/>
            </a:xfrm>
            <a:custGeom>
              <a:avLst/>
              <a:gdLst/>
              <a:ahLst/>
              <a:cxnLst/>
              <a:rect l="l" t="t" r="r" b="b"/>
              <a:pathLst>
                <a:path w="4162425" h="847725">
                  <a:moveTo>
                    <a:pt x="4077877" y="847724"/>
                  </a:moveTo>
                  <a:lnTo>
                    <a:pt x="84545" y="847724"/>
                  </a:lnTo>
                  <a:lnTo>
                    <a:pt x="78661" y="847144"/>
                  </a:lnTo>
                  <a:lnTo>
                    <a:pt x="35275" y="829173"/>
                  </a:lnTo>
                  <a:lnTo>
                    <a:pt x="9161" y="797354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4077877" y="0"/>
                  </a:lnTo>
                  <a:lnTo>
                    <a:pt x="4117268" y="11948"/>
                  </a:lnTo>
                  <a:lnTo>
                    <a:pt x="4150474" y="45154"/>
                  </a:lnTo>
                  <a:lnTo>
                    <a:pt x="4162423" y="84545"/>
                  </a:lnTo>
                  <a:lnTo>
                    <a:pt x="4162423" y="763178"/>
                  </a:lnTo>
                  <a:lnTo>
                    <a:pt x="4150474" y="802569"/>
                  </a:lnTo>
                  <a:lnTo>
                    <a:pt x="4117268" y="835775"/>
                  </a:lnTo>
                  <a:lnTo>
                    <a:pt x="4083762" y="847144"/>
                  </a:lnTo>
                  <a:lnTo>
                    <a:pt x="4077877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15062" y="5672137"/>
              <a:ext cx="4162425" cy="847725"/>
            </a:xfrm>
            <a:custGeom>
              <a:avLst/>
              <a:gdLst/>
              <a:ahLst/>
              <a:cxnLst/>
              <a:rect l="l" t="t" r="r" b="b"/>
              <a:pathLst>
                <a:path w="4162425" h="847725">
                  <a:moveTo>
                    <a:pt x="0" y="757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4071937" y="0"/>
                  </a:lnTo>
                  <a:lnTo>
                    <a:pt x="4077877" y="0"/>
                  </a:lnTo>
                  <a:lnTo>
                    <a:pt x="4083762" y="579"/>
                  </a:lnTo>
                  <a:lnTo>
                    <a:pt x="4122208" y="15249"/>
                  </a:lnTo>
                  <a:lnTo>
                    <a:pt x="4127148" y="18550"/>
                  </a:lnTo>
                  <a:lnTo>
                    <a:pt x="4131719" y="22301"/>
                  </a:lnTo>
                  <a:lnTo>
                    <a:pt x="4135920" y="26503"/>
                  </a:lnTo>
                  <a:lnTo>
                    <a:pt x="4140121" y="30704"/>
                  </a:lnTo>
                  <a:lnTo>
                    <a:pt x="4155534" y="55858"/>
                  </a:lnTo>
                  <a:lnTo>
                    <a:pt x="4157808" y="61347"/>
                  </a:lnTo>
                  <a:lnTo>
                    <a:pt x="4162424" y="90487"/>
                  </a:lnTo>
                  <a:lnTo>
                    <a:pt x="4162424" y="757237"/>
                  </a:lnTo>
                  <a:lnTo>
                    <a:pt x="4162423" y="763178"/>
                  </a:lnTo>
                  <a:lnTo>
                    <a:pt x="4161843" y="769062"/>
                  </a:lnTo>
                  <a:lnTo>
                    <a:pt x="4160684" y="774889"/>
                  </a:lnTo>
                  <a:lnTo>
                    <a:pt x="4159524" y="780717"/>
                  </a:lnTo>
                  <a:lnTo>
                    <a:pt x="4157808" y="786375"/>
                  </a:lnTo>
                  <a:lnTo>
                    <a:pt x="4155534" y="791865"/>
                  </a:lnTo>
                  <a:lnTo>
                    <a:pt x="4153261" y="797354"/>
                  </a:lnTo>
                  <a:lnTo>
                    <a:pt x="4150474" y="802569"/>
                  </a:lnTo>
                  <a:lnTo>
                    <a:pt x="4147173" y="807508"/>
                  </a:lnTo>
                  <a:lnTo>
                    <a:pt x="4143872" y="812449"/>
                  </a:lnTo>
                  <a:lnTo>
                    <a:pt x="4112053" y="838563"/>
                  </a:lnTo>
                  <a:lnTo>
                    <a:pt x="4089588" y="845985"/>
                  </a:lnTo>
                  <a:lnTo>
                    <a:pt x="4083762" y="847144"/>
                  </a:lnTo>
                  <a:lnTo>
                    <a:pt x="4077877" y="847724"/>
                  </a:lnTo>
                  <a:lnTo>
                    <a:pt x="4071937" y="847724"/>
                  </a:lnTo>
                  <a:lnTo>
                    <a:pt x="90487" y="847724"/>
                  </a:lnTo>
                  <a:lnTo>
                    <a:pt x="50370" y="838563"/>
                  </a:lnTo>
                  <a:lnTo>
                    <a:pt x="18550" y="812449"/>
                  </a:lnTo>
                  <a:lnTo>
                    <a:pt x="15249" y="807508"/>
                  </a:lnTo>
                  <a:lnTo>
                    <a:pt x="11948" y="802569"/>
                  </a:lnTo>
                  <a:lnTo>
                    <a:pt x="1738" y="774889"/>
                  </a:lnTo>
                  <a:lnTo>
                    <a:pt x="579" y="769062"/>
                  </a:lnTo>
                  <a:lnTo>
                    <a:pt x="0" y="763178"/>
                  </a:lnTo>
                  <a:lnTo>
                    <a:pt x="0" y="757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72224" y="5829299"/>
              <a:ext cx="428625" cy="533400"/>
            </a:xfrm>
            <a:custGeom>
              <a:avLst/>
              <a:gdLst/>
              <a:ahLst/>
              <a:cxnLst/>
              <a:rect l="l" t="t" r="r" b="b"/>
              <a:pathLst>
                <a:path w="428625" h="533400">
                  <a:moveTo>
                    <a:pt x="221331" y="533399"/>
                  </a:moveTo>
                  <a:lnTo>
                    <a:pt x="207293" y="533399"/>
                  </a:lnTo>
                  <a:lnTo>
                    <a:pt x="200291" y="533055"/>
                  </a:lnTo>
                  <a:lnTo>
                    <a:pt x="158817" y="526209"/>
                  </a:lnTo>
                  <a:lnTo>
                    <a:pt x="119476" y="511402"/>
                  </a:lnTo>
                  <a:lnTo>
                    <a:pt x="83779" y="489205"/>
                  </a:lnTo>
                  <a:lnTo>
                    <a:pt x="53099" y="460471"/>
                  </a:lnTo>
                  <a:lnTo>
                    <a:pt x="28613" y="426303"/>
                  </a:lnTo>
                  <a:lnTo>
                    <a:pt x="11265" y="388015"/>
                  </a:lnTo>
                  <a:lnTo>
                    <a:pt x="1719" y="347078"/>
                  </a:lnTo>
                  <a:lnTo>
                    <a:pt x="0" y="319087"/>
                  </a:lnTo>
                  <a:lnTo>
                    <a:pt x="0" y="207293"/>
                  </a:lnTo>
                  <a:lnTo>
                    <a:pt x="5486" y="165617"/>
                  </a:lnTo>
                  <a:lnTo>
                    <a:pt x="18998" y="125813"/>
                  </a:lnTo>
                  <a:lnTo>
                    <a:pt x="40017" y="89410"/>
                  </a:lnTo>
                  <a:lnTo>
                    <a:pt x="67733" y="57806"/>
                  </a:lnTo>
                  <a:lnTo>
                    <a:pt x="101082" y="32218"/>
                  </a:lnTo>
                  <a:lnTo>
                    <a:pt x="138783" y="13627"/>
                  </a:lnTo>
                  <a:lnTo>
                    <a:pt x="179386" y="2748"/>
                  </a:lnTo>
                  <a:lnTo>
                    <a:pt x="207293" y="0"/>
                  </a:lnTo>
                  <a:lnTo>
                    <a:pt x="221331" y="0"/>
                  </a:lnTo>
                  <a:lnTo>
                    <a:pt x="263006" y="5487"/>
                  </a:lnTo>
                  <a:lnTo>
                    <a:pt x="302810" y="18998"/>
                  </a:lnTo>
                  <a:lnTo>
                    <a:pt x="339213" y="40017"/>
                  </a:lnTo>
                  <a:lnTo>
                    <a:pt x="370816" y="67733"/>
                  </a:lnTo>
                  <a:lnTo>
                    <a:pt x="396405" y="101082"/>
                  </a:lnTo>
                  <a:lnTo>
                    <a:pt x="414997" y="138782"/>
                  </a:lnTo>
                  <a:lnTo>
                    <a:pt x="425875" y="179386"/>
                  </a:lnTo>
                  <a:lnTo>
                    <a:pt x="428624" y="207293"/>
                  </a:lnTo>
                  <a:lnTo>
                    <a:pt x="428624" y="326106"/>
                  </a:lnTo>
                  <a:lnTo>
                    <a:pt x="423137" y="367780"/>
                  </a:lnTo>
                  <a:lnTo>
                    <a:pt x="409624" y="407585"/>
                  </a:lnTo>
                  <a:lnTo>
                    <a:pt x="388607" y="443989"/>
                  </a:lnTo>
                  <a:lnTo>
                    <a:pt x="360890" y="475591"/>
                  </a:lnTo>
                  <a:lnTo>
                    <a:pt x="327541" y="501180"/>
                  </a:lnTo>
                  <a:lnTo>
                    <a:pt x="289841" y="519772"/>
                  </a:lnTo>
                  <a:lnTo>
                    <a:pt x="249238" y="530651"/>
                  </a:lnTo>
                  <a:lnTo>
                    <a:pt x="221331" y="533399"/>
                  </a:lnTo>
                  <a:close/>
                </a:path>
              </a:pathLst>
            </a:custGeom>
            <a:solidFill>
              <a:srgbClr val="F2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86524" y="5943599"/>
              <a:ext cx="200024" cy="304799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6940550" y="5797549"/>
            <a:ext cx="872490" cy="52260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500" dirty="0">
                <a:solidFill>
                  <a:srgbClr val="111726"/>
                </a:solidFill>
                <a:latin typeface="Arial"/>
                <a:cs typeface="Arial"/>
              </a:rPr>
              <a:t>Student</a:t>
            </a:r>
            <a:r>
              <a:rPr sz="1500" spc="-5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500" spc="-50" dirty="0">
                <a:solidFill>
                  <a:srgbClr val="111726"/>
                </a:solidFill>
                <a:latin typeface="Arial"/>
                <a:cs typeface="Arial"/>
              </a:rPr>
              <a:t>4</a:t>
            </a:r>
            <a:endParaRPr sz="1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lang="en-US" sz="1200" spc="-10" dirty="0">
                <a:solidFill>
                  <a:srgbClr val="374050"/>
                </a:solidFill>
                <a:latin typeface="Arial"/>
                <a:cs typeface="Arial"/>
              </a:rPr>
              <a:t>IT22552556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19"/>
              </a:lnSpc>
            </a:pPr>
            <a:fld id="{81D60167-4931-47E6-BA6A-407CBD079E47}" type="slidenum">
              <a:rPr spc="-50" dirty="0"/>
              <a:t>30</a:t>
            </a:fld>
            <a:r>
              <a:rPr spc="-45" dirty="0"/>
              <a:t> </a:t>
            </a:r>
            <a:r>
              <a:rPr dirty="0"/>
              <a:t>/</a:t>
            </a:r>
            <a:r>
              <a:rPr spc="-55" dirty="0"/>
              <a:t> </a:t>
            </a:r>
            <a:r>
              <a:rPr spc="-25" dirty="0"/>
              <a:t>20</a:t>
            </a:r>
          </a:p>
        </p:txBody>
      </p:sp>
      <p:pic>
        <p:nvPicPr>
          <p:cNvPr id="43" name="Picture 42" descr="A close up of a sign&#10;&#10;AI-generated content may be incorrect.">
            <a:extLst>
              <a:ext uri="{FF2B5EF4-FFF2-40B4-BE49-F238E27FC236}">
                <a16:creationId xmlns:a16="http://schemas.microsoft.com/office/drawing/2014/main" id="{A26F3517-E91E-AFE8-D84C-61B1B65DC0E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38818"/>
            <a:ext cx="3048000" cy="546100"/>
          </a:xfrm>
          <a:prstGeom prst="rect">
            <a:avLst/>
          </a:prstGeom>
        </p:spPr>
      </p:pic>
      <p:sp>
        <p:nvSpPr>
          <p:cNvPr id="44" name="Footer Placeholder 43">
            <a:extLst>
              <a:ext uri="{FF2B5EF4-FFF2-40B4-BE49-F238E27FC236}">
                <a16:creationId xmlns:a16="http://schemas.microsoft.com/office/drawing/2014/main" id="{61593746-F0AD-768D-67BB-67D8104FBD49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8915400" y="6527731"/>
            <a:ext cx="3901440" cy="342900"/>
          </a:xfrm>
        </p:spPr>
        <p:txBody>
          <a:bodyPr/>
          <a:lstStyle/>
          <a:p>
            <a:r>
              <a:rPr lang="en-LK" dirty="0"/>
              <a:t>08/09/2025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20">
            <a:extLst>
              <a:ext uri="{FF2B5EF4-FFF2-40B4-BE49-F238E27FC236}">
                <a16:creationId xmlns:a16="http://schemas.microsoft.com/office/drawing/2014/main" id="{33B259E1-A37B-E00B-5E0A-0017BD695696}"/>
              </a:ext>
            </a:extLst>
          </p:cNvPr>
          <p:cNvSpPr/>
          <p:nvPr/>
        </p:nvSpPr>
        <p:spPr>
          <a:xfrm>
            <a:off x="5257799" y="3896769"/>
            <a:ext cx="2251623" cy="485122"/>
          </a:xfrm>
          <a:custGeom>
            <a:avLst/>
            <a:gdLst/>
            <a:ahLst/>
            <a:cxnLst/>
            <a:rect l="l" t="t" r="r" b="b"/>
            <a:pathLst>
              <a:path w="5410200" h="4038600">
                <a:moveTo>
                  <a:pt x="5339002" y="4038599"/>
                </a:moveTo>
                <a:lnTo>
                  <a:pt x="71196" y="4038599"/>
                </a:lnTo>
                <a:lnTo>
                  <a:pt x="66241" y="4038110"/>
                </a:lnTo>
                <a:lnTo>
                  <a:pt x="29705" y="4022977"/>
                </a:lnTo>
                <a:lnTo>
                  <a:pt x="3885" y="3986937"/>
                </a:lnTo>
                <a:lnTo>
                  <a:pt x="0" y="3967402"/>
                </a:lnTo>
                <a:lnTo>
                  <a:pt x="0" y="3962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339002" y="0"/>
                </a:lnTo>
                <a:lnTo>
                  <a:pt x="5380493" y="15621"/>
                </a:lnTo>
                <a:lnTo>
                  <a:pt x="5406312" y="51661"/>
                </a:lnTo>
                <a:lnTo>
                  <a:pt x="5410199" y="71196"/>
                </a:lnTo>
                <a:lnTo>
                  <a:pt x="5410199" y="3967402"/>
                </a:lnTo>
                <a:lnTo>
                  <a:pt x="5394577" y="4008893"/>
                </a:lnTo>
                <a:lnTo>
                  <a:pt x="5358537" y="4034713"/>
                </a:lnTo>
                <a:lnTo>
                  <a:pt x="5343957" y="4038110"/>
                </a:lnTo>
                <a:lnTo>
                  <a:pt x="5339002" y="40385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4" name="object 20">
            <a:extLst>
              <a:ext uri="{FF2B5EF4-FFF2-40B4-BE49-F238E27FC236}">
                <a16:creationId xmlns:a16="http://schemas.microsoft.com/office/drawing/2014/main" id="{3A058B2E-9DAD-45C6-F540-1FFC4557AC1F}"/>
              </a:ext>
            </a:extLst>
          </p:cNvPr>
          <p:cNvSpPr/>
          <p:nvPr/>
        </p:nvSpPr>
        <p:spPr>
          <a:xfrm>
            <a:off x="5349140" y="4950153"/>
            <a:ext cx="2251623" cy="485122"/>
          </a:xfrm>
          <a:custGeom>
            <a:avLst/>
            <a:gdLst/>
            <a:ahLst/>
            <a:cxnLst/>
            <a:rect l="l" t="t" r="r" b="b"/>
            <a:pathLst>
              <a:path w="5410200" h="4038600">
                <a:moveTo>
                  <a:pt x="5339002" y="4038599"/>
                </a:moveTo>
                <a:lnTo>
                  <a:pt x="71196" y="4038599"/>
                </a:lnTo>
                <a:lnTo>
                  <a:pt x="66241" y="4038110"/>
                </a:lnTo>
                <a:lnTo>
                  <a:pt x="29705" y="4022977"/>
                </a:lnTo>
                <a:lnTo>
                  <a:pt x="3885" y="3986937"/>
                </a:lnTo>
                <a:lnTo>
                  <a:pt x="0" y="3967402"/>
                </a:lnTo>
                <a:lnTo>
                  <a:pt x="0" y="3962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339002" y="0"/>
                </a:lnTo>
                <a:lnTo>
                  <a:pt x="5380493" y="15621"/>
                </a:lnTo>
                <a:lnTo>
                  <a:pt x="5406312" y="51661"/>
                </a:lnTo>
                <a:lnTo>
                  <a:pt x="5410199" y="71196"/>
                </a:lnTo>
                <a:lnTo>
                  <a:pt x="5410199" y="3967402"/>
                </a:lnTo>
                <a:lnTo>
                  <a:pt x="5394577" y="4008893"/>
                </a:lnTo>
                <a:lnTo>
                  <a:pt x="5358537" y="4034713"/>
                </a:lnTo>
                <a:lnTo>
                  <a:pt x="5343957" y="4038110"/>
                </a:lnTo>
                <a:lnTo>
                  <a:pt x="5339002" y="40385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1156427-C6FD-6CC5-7156-88980B39452E}"/>
              </a:ext>
            </a:extLst>
          </p:cNvPr>
          <p:cNvSpPr/>
          <p:nvPr/>
        </p:nvSpPr>
        <p:spPr>
          <a:xfrm>
            <a:off x="838200" y="2798757"/>
            <a:ext cx="85344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spc="145" dirty="0"/>
              <a:t>Fault-</a:t>
            </a:r>
            <a:r>
              <a:rPr lang="en-US" sz="3600" b="1" spc="195" dirty="0"/>
              <a:t>Type</a:t>
            </a:r>
            <a:r>
              <a:rPr lang="en-US" sz="3600" b="1" spc="140" dirty="0"/>
              <a:t> </a:t>
            </a:r>
            <a:r>
              <a:rPr lang="en-US" sz="3600" b="1" spc="235" dirty="0"/>
              <a:t>Classifier</a:t>
            </a:r>
            <a:endParaRPr lang="en-LK" sz="3600" b="1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8F7E8CA-6482-9568-55A6-5A58822B371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368040" y="6459999"/>
            <a:ext cx="8814064" cy="307777"/>
          </a:xfrm>
          <a:noFill/>
          <a:ln>
            <a:noFill/>
          </a:ln>
        </p:spPr>
        <p:txBody>
          <a:bodyPr/>
          <a:lstStyle/>
          <a:p>
            <a:r>
              <a:rPr lang="en-GB" sz="2000" dirty="0"/>
              <a:t>IT21330278  | Adithya D |  25-26J-396		 </a:t>
            </a:r>
            <a:r>
              <a:rPr lang="en-GB" dirty="0"/>
              <a:t>08/09/2025</a:t>
            </a:r>
            <a:endParaRPr lang="en-LK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EEFCC6-26B5-767C-9138-4F4E4C58E127}"/>
              </a:ext>
            </a:extLst>
          </p:cNvPr>
          <p:cNvSpPr txBox="1"/>
          <p:nvPr/>
        </p:nvSpPr>
        <p:spPr>
          <a:xfrm>
            <a:off x="990600" y="42899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Specialization: Information Technology</a:t>
            </a:r>
          </a:p>
        </p:txBody>
      </p:sp>
      <p:pic>
        <p:nvPicPr>
          <p:cNvPr id="50" name="Picture 49" descr="A person wearing glasses and a white shirt&#10;&#10;AI-generated content may be incorrect.">
            <a:extLst>
              <a:ext uri="{FF2B5EF4-FFF2-40B4-BE49-F238E27FC236}">
                <a16:creationId xmlns:a16="http://schemas.microsoft.com/office/drawing/2014/main" id="{64BCCE9D-6547-99F7-D668-40F6D0FCB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0800" y="0"/>
            <a:ext cx="1981200" cy="2637046"/>
          </a:xfrm>
          <a:prstGeom prst="rect">
            <a:avLst/>
          </a:prstGeom>
        </p:spPr>
      </p:pic>
      <p:pic>
        <p:nvPicPr>
          <p:cNvPr id="52" name="Picture 51" descr="A close up of a sign&#10;&#10;AI-generated content may be incorrect.">
            <a:extLst>
              <a:ext uri="{FF2B5EF4-FFF2-40B4-BE49-F238E27FC236}">
                <a16:creationId xmlns:a16="http://schemas.microsoft.com/office/drawing/2014/main" id="{7B262541-13A4-BB45-E1BC-D47A97577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6" y="6311900"/>
            <a:ext cx="30480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7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7619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96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700" spc="-20" dirty="0"/>
              <a:t>Fault-Type</a:t>
            </a:r>
            <a:r>
              <a:rPr sz="2700" spc="-95" dirty="0"/>
              <a:t> </a:t>
            </a:r>
            <a:r>
              <a:rPr sz="2700" spc="-10" dirty="0"/>
              <a:t>Classifier</a:t>
            </a:r>
            <a:endParaRPr sz="2700"/>
          </a:p>
        </p:txBody>
      </p:sp>
      <p:grpSp>
        <p:nvGrpSpPr>
          <p:cNvPr id="4" name="object 4"/>
          <p:cNvGrpSpPr/>
          <p:nvPr/>
        </p:nvGrpSpPr>
        <p:grpSpPr>
          <a:xfrm>
            <a:off x="304799" y="1371600"/>
            <a:ext cx="6657975" cy="857250"/>
            <a:chOff x="304799" y="1371600"/>
            <a:chExt cx="6657975" cy="857250"/>
          </a:xfrm>
        </p:grpSpPr>
        <p:sp>
          <p:nvSpPr>
            <p:cNvPr id="5" name="object 5"/>
            <p:cNvSpPr/>
            <p:nvPr/>
          </p:nvSpPr>
          <p:spPr>
            <a:xfrm>
              <a:off x="323849" y="1376362"/>
              <a:ext cx="6634480" cy="847725"/>
            </a:xfrm>
            <a:custGeom>
              <a:avLst/>
              <a:gdLst/>
              <a:ahLst/>
              <a:cxnLst/>
              <a:rect l="l" t="t" r="r" b="b"/>
              <a:pathLst>
                <a:path w="6634480" h="847725">
                  <a:moveTo>
                    <a:pt x="6549615" y="847724"/>
                  </a:moveTo>
                  <a:lnTo>
                    <a:pt x="71196" y="847724"/>
                  </a:lnTo>
                  <a:lnTo>
                    <a:pt x="66241" y="847145"/>
                  </a:lnTo>
                  <a:lnTo>
                    <a:pt x="29705" y="829173"/>
                  </a:lnTo>
                  <a:lnTo>
                    <a:pt x="7715" y="797354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0062" y="45155"/>
                  </a:lnTo>
                  <a:lnTo>
                    <a:pt x="38025" y="11948"/>
                  </a:lnTo>
                  <a:lnTo>
                    <a:pt x="71196" y="0"/>
                  </a:lnTo>
                  <a:lnTo>
                    <a:pt x="6549615" y="0"/>
                  </a:lnTo>
                  <a:lnTo>
                    <a:pt x="6589006" y="11948"/>
                  </a:lnTo>
                  <a:lnTo>
                    <a:pt x="6622212" y="45155"/>
                  </a:lnTo>
                  <a:lnTo>
                    <a:pt x="6634162" y="84545"/>
                  </a:lnTo>
                  <a:lnTo>
                    <a:pt x="6634162" y="763178"/>
                  </a:lnTo>
                  <a:lnTo>
                    <a:pt x="6622212" y="802569"/>
                  </a:lnTo>
                  <a:lnTo>
                    <a:pt x="6589005" y="835775"/>
                  </a:lnTo>
                  <a:lnTo>
                    <a:pt x="6555499" y="847145"/>
                  </a:lnTo>
                  <a:lnTo>
                    <a:pt x="6549615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53263" y="1371599"/>
              <a:ext cx="6609715" cy="857250"/>
            </a:xfrm>
            <a:custGeom>
              <a:avLst/>
              <a:gdLst/>
              <a:ahLst/>
              <a:cxnLst/>
              <a:rect l="l" t="t" r="r" b="b"/>
              <a:pathLst>
                <a:path w="6609715" h="857250">
                  <a:moveTo>
                    <a:pt x="6609499" y="95250"/>
                  </a:moveTo>
                  <a:lnTo>
                    <a:pt x="6598247" y="50304"/>
                  </a:lnTo>
                  <a:lnTo>
                    <a:pt x="6582054" y="28409"/>
                  </a:lnTo>
                  <a:lnTo>
                    <a:pt x="6581610" y="27901"/>
                  </a:lnTo>
                  <a:lnTo>
                    <a:pt x="6541859" y="4089"/>
                  </a:lnTo>
                  <a:lnTo>
                    <a:pt x="6514249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6514249" y="9525"/>
                  </a:lnTo>
                  <a:lnTo>
                    <a:pt x="6554711" y="19659"/>
                  </a:lnTo>
                  <a:lnTo>
                    <a:pt x="6585547" y="47625"/>
                  </a:lnTo>
                  <a:lnTo>
                    <a:pt x="6599568" y="86817"/>
                  </a:lnTo>
                  <a:lnTo>
                    <a:pt x="6599974" y="95250"/>
                  </a:lnTo>
                  <a:lnTo>
                    <a:pt x="6599974" y="762000"/>
                  </a:lnTo>
                  <a:lnTo>
                    <a:pt x="6589839" y="802462"/>
                  </a:lnTo>
                  <a:lnTo>
                    <a:pt x="6561887" y="833297"/>
                  </a:lnTo>
                  <a:lnTo>
                    <a:pt x="6531394" y="845997"/>
                  </a:lnTo>
                  <a:lnTo>
                    <a:pt x="6531686" y="845997"/>
                  </a:lnTo>
                  <a:lnTo>
                    <a:pt x="6522694" y="847318"/>
                  </a:lnTo>
                  <a:lnTo>
                    <a:pt x="6514249" y="847725"/>
                  </a:lnTo>
                  <a:lnTo>
                    <a:pt x="39204" y="847725"/>
                  </a:lnTo>
                  <a:lnTo>
                    <a:pt x="31915" y="845553"/>
                  </a:lnTo>
                  <a:lnTo>
                    <a:pt x="24904" y="841209"/>
                  </a:lnTo>
                  <a:lnTo>
                    <a:pt x="22263" y="839330"/>
                  </a:lnTo>
                  <a:lnTo>
                    <a:pt x="0" y="844905"/>
                  </a:lnTo>
                  <a:lnTo>
                    <a:pt x="37401" y="856805"/>
                  </a:lnTo>
                  <a:lnTo>
                    <a:pt x="46774" y="857250"/>
                  </a:lnTo>
                  <a:lnTo>
                    <a:pt x="6514249" y="857250"/>
                  </a:lnTo>
                  <a:lnTo>
                    <a:pt x="6555524" y="847725"/>
                  </a:lnTo>
                  <a:lnTo>
                    <a:pt x="6559194" y="845997"/>
                  </a:lnTo>
                  <a:lnTo>
                    <a:pt x="6593472" y="814933"/>
                  </a:lnTo>
                  <a:lnTo>
                    <a:pt x="6609054" y="771385"/>
                  </a:lnTo>
                  <a:lnTo>
                    <a:pt x="6609499" y="762000"/>
                  </a:lnTo>
                  <a:lnTo>
                    <a:pt x="6609499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4799" y="1383788"/>
              <a:ext cx="71120" cy="833119"/>
            </a:xfrm>
            <a:custGeom>
              <a:avLst/>
              <a:gdLst/>
              <a:ahLst/>
              <a:cxnLst/>
              <a:rect l="l" t="t" r="r" b="b"/>
              <a:pathLst>
                <a:path w="71120" h="833119">
                  <a:moveTo>
                    <a:pt x="48753" y="832873"/>
                  </a:moveTo>
                  <a:lnTo>
                    <a:pt x="16037" y="802739"/>
                  </a:lnTo>
                  <a:lnTo>
                    <a:pt x="453" y="759194"/>
                  </a:lnTo>
                  <a:lnTo>
                    <a:pt x="0" y="749811"/>
                  </a:lnTo>
                  <a:lnTo>
                    <a:pt x="0" y="83061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4" y="5557"/>
                  </a:lnTo>
                  <a:lnTo>
                    <a:pt x="68282" y="7470"/>
                  </a:lnTo>
                  <a:lnTo>
                    <a:pt x="63493" y="11770"/>
                  </a:lnTo>
                  <a:lnTo>
                    <a:pt x="42450" y="50255"/>
                  </a:lnTo>
                  <a:lnTo>
                    <a:pt x="38100" y="83061"/>
                  </a:lnTo>
                  <a:lnTo>
                    <a:pt x="38100" y="749811"/>
                  </a:lnTo>
                  <a:lnTo>
                    <a:pt x="44855" y="790262"/>
                  </a:lnTo>
                  <a:lnTo>
                    <a:pt x="68282" y="825402"/>
                  </a:lnTo>
                  <a:lnTo>
                    <a:pt x="70984" y="827315"/>
                  </a:lnTo>
                  <a:lnTo>
                    <a:pt x="48753" y="832873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299" y="1571624"/>
              <a:ext cx="228599" cy="3047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304799" y="2343150"/>
            <a:ext cx="6657975" cy="857250"/>
            <a:chOff x="304799" y="2343150"/>
            <a:chExt cx="6657975" cy="857250"/>
          </a:xfrm>
        </p:grpSpPr>
        <p:sp>
          <p:nvSpPr>
            <p:cNvPr id="10" name="object 10"/>
            <p:cNvSpPr/>
            <p:nvPr/>
          </p:nvSpPr>
          <p:spPr>
            <a:xfrm>
              <a:off x="323849" y="2347912"/>
              <a:ext cx="6634480" cy="847725"/>
            </a:xfrm>
            <a:custGeom>
              <a:avLst/>
              <a:gdLst/>
              <a:ahLst/>
              <a:cxnLst/>
              <a:rect l="l" t="t" r="r" b="b"/>
              <a:pathLst>
                <a:path w="6634480" h="847725">
                  <a:moveTo>
                    <a:pt x="6549615" y="847724"/>
                  </a:moveTo>
                  <a:lnTo>
                    <a:pt x="71196" y="847724"/>
                  </a:lnTo>
                  <a:lnTo>
                    <a:pt x="66241" y="847145"/>
                  </a:lnTo>
                  <a:lnTo>
                    <a:pt x="29705" y="829173"/>
                  </a:lnTo>
                  <a:lnTo>
                    <a:pt x="7715" y="797354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0062" y="45155"/>
                  </a:lnTo>
                  <a:lnTo>
                    <a:pt x="38025" y="11949"/>
                  </a:lnTo>
                  <a:lnTo>
                    <a:pt x="71196" y="0"/>
                  </a:lnTo>
                  <a:lnTo>
                    <a:pt x="6549615" y="0"/>
                  </a:lnTo>
                  <a:lnTo>
                    <a:pt x="6589006" y="11949"/>
                  </a:lnTo>
                  <a:lnTo>
                    <a:pt x="6622212" y="45155"/>
                  </a:lnTo>
                  <a:lnTo>
                    <a:pt x="6634162" y="84545"/>
                  </a:lnTo>
                  <a:lnTo>
                    <a:pt x="6634162" y="763178"/>
                  </a:lnTo>
                  <a:lnTo>
                    <a:pt x="6622212" y="802569"/>
                  </a:lnTo>
                  <a:lnTo>
                    <a:pt x="6589005" y="835775"/>
                  </a:lnTo>
                  <a:lnTo>
                    <a:pt x="6555499" y="847145"/>
                  </a:lnTo>
                  <a:lnTo>
                    <a:pt x="6549615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3263" y="2343149"/>
              <a:ext cx="6609715" cy="857250"/>
            </a:xfrm>
            <a:custGeom>
              <a:avLst/>
              <a:gdLst/>
              <a:ahLst/>
              <a:cxnLst/>
              <a:rect l="l" t="t" r="r" b="b"/>
              <a:pathLst>
                <a:path w="6609715" h="857250">
                  <a:moveTo>
                    <a:pt x="6609499" y="95250"/>
                  </a:moveTo>
                  <a:lnTo>
                    <a:pt x="6598247" y="50304"/>
                  </a:lnTo>
                  <a:lnTo>
                    <a:pt x="6582054" y="28409"/>
                  </a:lnTo>
                  <a:lnTo>
                    <a:pt x="6581610" y="27901"/>
                  </a:lnTo>
                  <a:lnTo>
                    <a:pt x="6541859" y="4089"/>
                  </a:lnTo>
                  <a:lnTo>
                    <a:pt x="6514249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6514249" y="9525"/>
                  </a:lnTo>
                  <a:lnTo>
                    <a:pt x="6554711" y="19659"/>
                  </a:lnTo>
                  <a:lnTo>
                    <a:pt x="6585547" y="47625"/>
                  </a:lnTo>
                  <a:lnTo>
                    <a:pt x="6599568" y="86817"/>
                  </a:lnTo>
                  <a:lnTo>
                    <a:pt x="6599974" y="95250"/>
                  </a:lnTo>
                  <a:lnTo>
                    <a:pt x="6599974" y="762000"/>
                  </a:lnTo>
                  <a:lnTo>
                    <a:pt x="6589839" y="802462"/>
                  </a:lnTo>
                  <a:lnTo>
                    <a:pt x="6561887" y="833297"/>
                  </a:lnTo>
                  <a:lnTo>
                    <a:pt x="6531394" y="845997"/>
                  </a:lnTo>
                  <a:lnTo>
                    <a:pt x="6531686" y="845997"/>
                  </a:lnTo>
                  <a:lnTo>
                    <a:pt x="6522694" y="847318"/>
                  </a:lnTo>
                  <a:lnTo>
                    <a:pt x="6514249" y="847725"/>
                  </a:lnTo>
                  <a:lnTo>
                    <a:pt x="39204" y="847725"/>
                  </a:lnTo>
                  <a:lnTo>
                    <a:pt x="31915" y="845553"/>
                  </a:lnTo>
                  <a:lnTo>
                    <a:pt x="24904" y="841209"/>
                  </a:lnTo>
                  <a:lnTo>
                    <a:pt x="22263" y="839330"/>
                  </a:lnTo>
                  <a:lnTo>
                    <a:pt x="0" y="844905"/>
                  </a:lnTo>
                  <a:lnTo>
                    <a:pt x="37401" y="856805"/>
                  </a:lnTo>
                  <a:lnTo>
                    <a:pt x="46774" y="857250"/>
                  </a:lnTo>
                  <a:lnTo>
                    <a:pt x="6514249" y="857250"/>
                  </a:lnTo>
                  <a:lnTo>
                    <a:pt x="6555524" y="847725"/>
                  </a:lnTo>
                  <a:lnTo>
                    <a:pt x="6559194" y="845997"/>
                  </a:lnTo>
                  <a:lnTo>
                    <a:pt x="6593472" y="814933"/>
                  </a:lnTo>
                  <a:lnTo>
                    <a:pt x="6609054" y="771385"/>
                  </a:lnTo>
                  <a:lnTo>
                    <a:pt x="6609499" y="762000"/>
                  </a:lnTo>
                  <a:lnTo>
                    <a:pt x="6609499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4799" y="2355338"/>
              <a:ext cx="71120" cy="833119"/>
            </a:xfrm>
            <a:custGeom>
              <a:avLst/>
              <a:gdLst/>
              <a:ahLst/>
              <a:cxnLst/>
              <a:rect l="l" t="t" r="r" b="b"/>
              <a:pathLst>
                <a:path w="71120" h="833119">
                  <a:moveTo>
                    <a:pt x="48753" y="832873"/>
                  </a:moveTo>
                  <a:lnTo>
                    <a:pt x="16037" y="802739"/>
                  </a:lnTo>
                  <a:lnTo>
                    <a:pt x="453" y="759194"/>
                  </a:lnTo>
                  <a:lnTo>
                    <a:pt x="0" y="749811"/>
                  </a:lnTo>
                  <a:lnTo>
                    <a:pt x="0" y="83061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4" y="5557"/>
                  </a:lnTo>
                  <a:lnTo>
                    <a:pt x="68282" y="7470"/>
                  </a:lnTo>
                  <a:lnTo>
                    <a:pt x="63493" y="11770"/>
                  </a:lnTo>
                  <a:lnTo>
                    <a:pt x="42450" y="50255"/>
                  </a:lnTo>
                  <a:lnTo>
                    <a:pt x="38100" y="83061"/>
                  </a:lnTo>
                  <a:lnTo>
                    <a:pt x="38100" y="749811"/>
                  </a:lnTo>
                  <a:lnTo>
                    <a:pt x="44855" y="790262"/>
                  </a:lnTo>
                  <a:lnTo>
                    <a:pt x="68282" y="825402"/>
                  </a:lnTo>
                  <a:lnTo>
                    <a:pt x="70984" y="827315"/>
                  </a:lnTo>
                  <a:lnTo>
                    <a:pt x="48753" y="832873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299" y="2543174"/>
              <a:ext cx="228599" cy="30479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304799" y="3848100"/>
            <a:ext cx="6657975" cy="857250"/>
            <a:chOff x="304799" y="3848100"/>
            <a:chExt cx="6657975" cy="857250"/>
          </a:xfrm>
        </p:grpSpPr>
        <p:sp>
          <p:nvSpPr>
            <p:cNvPr id="15" name="object 15"/>
            <p:cNvSpPr/>
            <p:nvPr/>
          </p:nvSpPr>
          <p:spPr>
            <a:xfrm>
              <a:off x="323849" y="3852862"/>
              <a:ext cx="6634480" cy="847725"/>
            </a:xfrm>
            <a:custGeom>
              <a:avLst/>
              <a:gdLst/>
              <a:ahLst/>
              <a:cxnLst/>
              <a:rect l="l" t="t" r="r" b="b"/>
              <a:pathLst>
                <a:path w="6634480" h="847725">
                  <a:moveTo>
                    <a:pt x="6549615" y="847724"/>
                  </a:moveTo>
                  <a:lnTo>
                    <a:pt x="71196" y="847724"/>
                  </a:lnTo>
                  <a:lnTo>
                    <a:pt x="66241" y="847144"/>
                  </a:lnTo>
                  <a:lnTo>
                    <a:pt x="29705" y="829173"/>
                  </a:lnTo>
                  <a:lnTo>
                    <a:pt x="7715" y="797353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0062" y="45154"/>
                  </a:lnTo>
                  <a:lnTo>
                    <a:pt x="38025" y="11948"/>
                  </a:lnTo>
                  <a:lnTo>
                    <a:pt x="71196" y="0"/>
                  </a:lnTo>
                  <a:lnTo>
                    <a:pt x="6549615" y="0"/>
                  </a:lnTo>
                  <a:lnTo>
                    <a:pt x="6589006" y="11948"/>
                  </a:lnTo>
                  <a:lnTo>
                    <a:pt x="6622212" y="45154"/>
                  </a:lnTo>
                  <a:lnTo>
                    <a:pt x="6634162" y="84545"/>
                  </a:lnTo>
                  <a:lnTo>
                    <a:pt x="6634162" y="763178"/>
                  </a:lnTo>
                  <a:lnTo>
                    <a:pt x="6622212" y="802568"/>
                  </a:lnTo>
                  <a:lnTo>
                    <a:pt x="6589005" y="835775"/>
                  </a:lnTo>
                  <a:lnTo>
                    <a:pt x="6555499" y="847144"/>
                  </a:lnTo>
                  <a:lnTo>
                    <a:pt x="6549615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3263" y="3848099"/>
              <a:ext cx="6609715" cy="857250"/>
            </a:xfrm>
            <a:custGeom>
              <a:avLst/>
              <a:gdLst/>
              <a:ahLst/>
              <a:cxnLst/>
              <a:rect l="l" t="t" r="r" b="b"/>
              <a:pathLst>
                <a:path w="6609715" h="857250">
                  <a:moveTo>
                    <a:pt x="6609499" y="95250"/>
                  </a:moveTo>
                  <a:lnTo>
                    <a:pt x="6598247" y="50304"/>
                  </a:lnTo>
                  <a:lnTo>
                    <a:pt x="6582054" y="28409"/>
                  </a:lnTo>
                  <a:lnTo>
                    <a:pt x="6581610" y="27901"/>
                  </a:lnTo>
                  <a:lnTo>
                    <a:pt x="6541859" y="4089"/>
                  </a:lnTo>
                  <a:lnTo>
                    <a:pt x="6514249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6514249" y="9525"/>
                  </a:lnTo>
                  <a:lnTo>
                    <a:pt x="6554711" y="19659"/>
                  </a:lnTo>
                  <a:lnTo>
                    <a:pt x="6585547" y="47625"/>
                  </a:lnTo>
                  <a:lnTo>
                    <a:pt x="6599568" y="86817"/>
                  </a:lnTo>
                  <a:lnTo>
                    <a:pt x="6599974" y="95250"/>
                  </a:lnTo>
                  <a:lnTo>
                    <a:pt x="6599974" y="762000"/>
                  </a:lnTo>
                  <a:lnTo>
                    <a:pt x="6589839" y="802462"/>
                  </a:lnTo>
                  <a:lnTo>
                    <a:pt x="6561887" y="833297"/>
                  </a:lnTo>
                  <a:lnTo>
                    <a:pt x="6531394" y="845997"/>
                  </a:lnTo>
                  <a:lnTo>
                    <a:pt x="6531673" y="845997"/>
                  </a:lnTo>
                  <a:lnTo>
                    <a:pt x="6522694" y="847318"/>
                  </a:lnTo>
                  <a:lnTo>
                    <a:pt x="6514249" y="847725"/>
                  </a:lnTo>
                  <a:lnTo>
                    <a:pt x="39204" y="847725"/>
                  </a:lnTo>
                  <a:lnTo>
                    <a:pt x="31915" y="845553"/>
                  </a:lnTo>
                  <a:lnTo>
                    <a:pt x="24904" y="841209"/>
                  </a:lnTo>
                  <a:lnTo>
                    <a:pt x="22263" y="839330"/>
                  </a:lnTo>
                  <a:lnTo>
                    <a:pt x="0" y="844905"/>
                  </a:lnTo>
                  <a:lnTo>
                    <a:pt x="37401" y="856805"/>
                  </a:lnTo>
                  <a:lnTo>
                    <a:pt x="46774" y="857250"/>
                  </a:lnTo>
                  <a:lnTo>
                    <a:pt x="6514249" y="857250"/>
                  </a:lnTo>
                  <a:lnTo>
                    <a:pt x="6555524" y="847725"/>
                  </a:lnTo>
                  <a:lnTo>
                    <a:pt x="6559194" y="845997"/>
                  </a:lnTo>
                  <a:lnTo>
                    <a:pt x="6593472" y="814933"/>
                  </a:lnTo>
                  <a:lnTo>
                    <a:pt x="6609054" y="771385"/>
                  </a:lnTo>
                  <a:lnTo>
                    <a:pt x="6609499" y="762000"/>
                  </a:lnTo>
                  <a:lnTo>
                    <a:pt x="6609499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4799" y="3860287"/>
              <a:ext cx="71120" cy="833119"/>
            </a:xfrm>
            <a:custGeom>
              <a:avLst/>
              <a:gdLst/>
              <a:ahLst/>
              <a:cxnLst/>
              <a:rect l="l" t="t" r="r" b="b"/>
              <a:pathLst>
                <a:path w="71120" h="833120">
                  <a:moveTo>
                    <a:pt x="48753" y="832873"/>
                  </a:moveTo>
                  <a:lnTo>
                    <a:pt x="16037" y="802739"/>
                  </a:lnTo>
                  <a:lnTo>
                    <a:pt x="453" y="759194"/>
                  </a:lnTo>
                  <a:lnTo>
                    <a:pt x="0" y="749811"/>
                  </a:lnTo>
                  <a:lnTo>
                    <a:pt x="0" y="83061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3" y="5557"/>
                  </a:lnTo>
                  <a:lnTo>
                    <a:pt x="68282" y="7470"/>
                  </a:lnTo>
                  <a:lnTo>
                    <a:pt x="63493" y="11770"/>
                  </a:lnTo>
                  <a:lnTo>
                    <a:pt x="42450" y="50256"/>
                  </a:lnTo>
                  <a:lnTo>
                    <a:pt x="38100" y="83061"/>
                  </a:lnTo>
                  <a:lnTo>
                    <a:pt x="38100" y="749811"/>
                  </a:lnTo>
                  <a:lnTo>
                    <a:pt x="44855" y="790262"/>
                  </a:lnTo>
                  <a:lnTo>
                    <a:pt x="68282" y="825402"/>
                  </a:lnTo>
                  <a:lnTo>
                    <a:pt x="70985" y="827315"/>
                  </a:lnTo>
                  <a:lnTo>
                    <a:pt x="48753" y="832873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299" y="4048124"/>
              <a:ext cx="228599" cy="304799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304799" y="4819650"/>
            <a:ext cx="6657975" cy="857250"/>
            <a:chOff x="304799" y="4819650"/>
            <a:chExt cx="6657975" cy="857250"/>
          </a:xfrm>
        </p:grpSpPr>
        <p:sp>
          <p:nvSpPr>
            <p:cNvPr id="20" name="object 20"/>
            <p:cNvSpPr/>
            <p:nvPr/>
          </p:nvSpPr>
          <p:spPr>
            <a:xfrm>
              <a:off x="323849" y="4824412"/>
              <a:ext cx="6634480" cy="847725"/>
            </a:xfrm>
            <a:custGeom>
              <a:avLst/>
              <a:gdLst/>
              <a:ahLst/>
              <a:cxnLst/>
              <a:rect l="l" t="t" r="r" b="b"/>
              <a:pathLst>
                <a:path w="6634480" h="847725">
                  <a:moveTo>
                    <a:pt x="6549615" y="847724"/>
                  </a:moveTo>
                  <a:lnTo>
                    <a:pt x="71196" y="847724"/>
                  </a:lnTo>
                  <a:lnTo>
                    <a:pt x="66241" y="847145"/>
                  </a:lnTo>
                  <a:lnTo>
                    <a:pt x="29705" y="829173"/>
                  </a:lnTo>
                  <a:lnTo>
                    <a:pt x="7715" y="797353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0062" y="45155"/>
                  </a:lnTo>
                  <a:lnTo>
                    <a:pt x="38025" y="11948"/>
                  </a:lnTo>
                  <a:lnTo>
                    <a:pt x="71196" y="0"/>
                  </a:lnTo>
                  <a:lnTo>
                    <a:pt x="6549615" y="0"/>
                  </a:lnTo>
                  <a:lnTo>
                    <a:pt x="6589006" y="11948"/>
                  </a:lnTo>
                  <a:lnTo>
                    <a:pt x="6622212" y="45155"/>
                  </a:lnTo>
                  <a:lnTo>
                    <a:pt x="6634162" y="84545"/>
                  </a:lnTo>
                  <a:lnTo>
                    <a:pt x="6634162" y="763178"/>
                  </a:lnTo>
                  <a:lnTo>
                    <a:pt x="6622212" y="802568"/>
                  </a:lnTo>
                  <a:lnTo>
                    <a:pt x="6589005" y="835775"/>
                  </a:lnTo>
                  <a:lnTo>
                    <a:pt x="6555499" y="847145"/>
                  </a:lnTo>
                  <a:lnTo>
                    <a:pt x="6549615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3263" y="4819650"/>
              <a:ext cx="6609715" cy="857250"/>
            </a:xfrm>
            <a:custGeom>
              <a:avLst/>
              <a:gdLst/>
              <a:ahLst/>
              <a:cxnLst/>
              <a:rect l="l" t="t" r="r" b="b"/>
              <a:pathLst>
                <a:path w="6609715" h="857250">
                  <a:moveTo>
                    <a:pt x="6609499" y="95250"/>
                  </a:moveTo>
                  <a:lnTo>
                    <a:pt x="6598247" y="50304"/>
                  </a:lnTo>
                  <a:lnTo>
                    <a:pt x="6582054" y="28409"/>
                  </a:lnTo>
                  <a:lnTo>
                    <a:pt x="6581610" y="27901"/>
                  </a:lnTo>
                  <a:lnTo>
                    <a:pt x="6541859" y="4089"/>
                  </a:lnTo>
                  <a:lnTo>
                    <a:pt x="6514249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6514249" y="9525"/>
                  </a:lnTo>
                  <a:lnTo>
                    <a:pt x="6554711" y="19659"/>
                  </a:lnTo>
                  <a:lnTo>
                    <a:pt x="6574866" y="34632"/>
                  </a:lnTo>
                  <a:lnTo>
                    <a:pt x="6580556" y="40894"/>
                  </a:lnTo>
                  <a:lnTo>
                    <a:pt x="6598348" y="78524"/>
                  </a:lnTo>
                  <a:lnTo>
                    <a:pt x="6599974" y="95250"/>
                  </a:lnTo>
                  <a:lnTo>
                    <a:pt x="6599974" y="762000"/>
                  </a:lnTo>
                  <a:lnTo>
                    <a:pt x="6589839" y="802462"/>
                  </a:lnTo>
                  <a:lnTo>
                    <a:pt x="6561887" y="833297"/>
                  </a:lnTo>
                  <a:lnTo>
                    <a:pt x="6531394" y="845997"/>
                  </a:lnTo>
                  <a:lnTo>
                    <a:pt x="6531686" y="845997"/>
                  </a:lnTo>
                  <a:lnTo>
                    <a:pt x="6522694" y="847318"/>
                  </a:lnTo>
                  <a:lnTo>
                    <a:pt x="6514249" y="847725"/>
                  </a:lnTo>
                  <a:lnTo>
                    <a:pt x="39204" y="847725"/>
                  </a:lnTo>
                  <a:lnTo>
                    <a:pt x="31915" y="845553"/>
                  </a:lnTo>
                  <a:lnTo>
                    <a:pt x="24904" y="841209"/>
                  </a:lnTo>
                  <a:lnTo>
                    <a:pt x="22263" y="839330"/>
                  </a:lnTo>
                  <a:lnTo>
                    <a:pt x="0" y="844905"/>
                  </a:lnTo>
                  <a:lnTo>
                    <a:pt x="37401" y="856805"/>
                  </a:lnTo>
                  <a:lnTo>
                    <a:pt x="46774" y="857250"/>
                  </a:lnTo>
                  <a:lnTo>
                    <a:pt x="6514249" y="857250"/>
                  </a:lnTo>
                  <a:lnTo>
                    <a:pt x="6555524" y="847725"/>
                  </a:lnTo>
                  <a:lnTo>
                    <a:pt x="6559194" y="845997"/>
                  </a:lnTo>
                  <a:lnTo>
                    <a:pt x="6593472" y="814933"/>
                  </a:lnTo>
                  <a:lnTo>
                    <a:pt x="6609054" y="771385"/>
                  </a:lnTo>
                  <a:lnTo>
                    <a:pt x="6609499" y="762000"/>
                  </a:lnTo>
                  <a:lnTo>
                    <a:pt x="6609499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4799" y="4831837"/>
              <a:ext cx="71120" cy="833119"/>
            </a:xfrm>
            <a:custGeom>
              <a:avLst/>
              <a:gdLst/>
              <a:ahLst/>
              <a:cxnLst/>
              <a:rect l="l" t="t" r="r" b="b"/>
              <a:pathLst>
                <a:path w="71120" h="833120">
                  <a:moveTo>
                    <a:pt x="48753" y="832873"/>
                  </a:moveTo>
                  <a:lnTo>
                    <a:pt x="16037" y="802739"/>
                  </a:lnTo>
                  <a:lnTo>
                    <a:pt x="453" y="759194"/>
                  </a:lnTo>
                  <a:lnTo>
                    <a:pt x="0" y="749811"/>
                  </a:lnTo>
                  <a:lnTo>
                    <a:pt x="0" y="83061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4" y="5557"/>
                  </a:lnTo>
                  <a:lnTo>
                    <a:pt x="68282" y="7470"/>
                  </a:lnTo>
                  <a:lnTo>
                    <a:pt x="63493" y="11770"/>
                  </a:lnTo>
                  <a:lnTo>
                    <a:pt x="42450" y="50255"/>
                  </a:lnTo>
                  <a:lnTo>
                    <a:pt x="38100" y="83061"/>
                  </a:lnTo>
                  <a:lnTo>
                    <a:pt x="38100" y="749811"/>
                  </a:lnTo>
                  <a:lnTo>
                    <a:pt x="44855" y="790262"/>
                  </a:lnTo>
                  <a:lnTo>
                    <a:pt x="68282" y="825402"/>
                  </a:lnTo>
                  <a:lnTo>
                    <a:pt x="70984" y="827315"/>
                  </a:lnTo>
                  <a:lnTo>
                    <a:pt x="48753" y="832873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299" y="5019674"/>
              <a:ext cx="171449" cy="3047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292099" y="939800"/>
            <a:ext cx="15881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The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Challenge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600" y="1439148"/>
            <a:ext cx="5907405" cy="6045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Current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Limitations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Traditional</a:t>
            </a:r>
            <a:r>
              <a:rPr sz="12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OBD-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II</a:t>
            </a:r>
            <a:r>
              <a:rPr sz="12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tools</a:t>
            </a:r>
            <a:r>
              <a:rPr sz="12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only</a:t>
            </a:r>
            <a:r>
              <a:rPr sz="12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provide</a:t>
            </a:r>
            <a:r>
              <a:rPr sz="12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generic</a:t>
            </a:r>
            <a:r>
              <a:rPr sz="12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fault</a:t>
            </a:r>
            <a:r>
              <a:rPr sz="12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codes</a:t>
            </a:r>
            <a:r>
              <a:rPr sz="12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without</a:t>
            </a:r>
            <a:r>
              <a:rPr sz="12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intelligent</a:t>
            </a:r>
            <a:r>
              <a:rPr sz="1200" spc="-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classification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3600" y="2410698"/>
            <a:ext cx="5599430" cy="6045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350" spc="-20" dirty="0">
                <a:solidFill>
                  <a:srgbClr val="111726"/>
                </a:solidFill>
                <a:latin typeface="Arial"/>
                <a:cs typeface="Arial"/>
              </a:rPr>
              <a:t>Time-</a:t>
            </a: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Consuming</a:t>
            </a:r>
            <a:r>
              <a:rPr sz="1350" spc="3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Process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Current diagnostic process requires extensive manual interpretation by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technicians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92099" y="3416300"/>
            <a:ext cx="140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Our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Solution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3600" y="3915647"/>
            <a:ext cx="5591175" cy="6045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AI-Driven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Classification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Our system moves beyond simple code reading to identify the root cause of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issues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06449" y="4887197"/>
            <a:ext cx="4015740" cy="60452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Immediate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Diagnosis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Provides accurate and instant identification of vehicle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faults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81800" y="939800"/>
            <a:ext cx="14693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How</a:t>
            </a:r>
            <a:r>
              <a:rPr sz="1800" b="1" spc="-2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It</a:t>
            </a:r>
            <a:r>
              <a:rPr sz="1800" b="1" spc="-2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Works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191374" y="1371599"/>
            <a:ext cx="4695825" cy="742950"/>
            <a:chOff x="7191374" y="1371599"/>
            <a:chExt cx="4695825" cy="742950"/>
          </a:xfrm>
        </p:grpSpPr>
        <p:sp>
          <p:nvSpPr>
            <p:cNvPr id="32" name="object 32"/>
            <p:cNvSpPr/>
            <p:nvPr/>
          </p:nvSpPr>
          <p:spPr>
            <a:xfrm>
              <a:off x="7196136" y="1376362"/>
              <a:ext cx="4686300" cy="733425"/>
            </a:xfrm>
            <a:custGeom>
              <a:avLst/>
              <a:gdLst/>
              <a:ahLst/>
              <a:cxnLst/>
              <a:rect l="l" t="t" r="r" b="b"/>
              <a:pathLst>
                <a:path w="4686300" h="733425">
                  <a:moveTo>
                    <a:pt x="4619551" y="733424"/>
                  </a:moveTo>
                  <a:lnTo>
                    <a:pt x="66747" y="733424"/>
                  </a:lnTo>
                  <a:lnTo>
                    <a:pt x="62101" y="732967"/>
                  </a:lnTo>
                  <a:lnTo>
                    <a:pt x="24240" y="715817"/>
                  </a:lnTo>
                  <a:lnTo>
                    <a:pt x="2287" y="680524"/>
                  </a:lnTo>
                  <a:lnTo>
                    <a:pt x="0" y="666678"/>
                  </a:lnTo>
                  <a:lnTo>
                    <a:pt x="0" y="661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4619551" y="0"/>
                  </a:lnTo>
                  <a:lnTo>
                    <a:pt x="4658449" y="14645"/>
                  </a:lnTo>
                  <a:lnTo>
                    <a:pt x="4682656" y="48432"/>
                  </a:lnTo>
                  <a:lnTo>
                    <a:pt x="4686299" y="66746"/>
                  </a:lnTo>
                  <a:lnTo>
                    <a:pt x="4686299" y="666678"/>
                  </a:lnTo>
                  <a:lnTo>
                    <a:pt x="4671653" y="705575"/>
                  </a:lnTo>
                  <a:lnTo>
                    <a:pt x="4637865" y="729782"/>
                  </a:lnTo>
                  <a:lnTo>
                    <a:pt x="4624197" y="732967"/>
                  </a:lnTo>
                  <a:lnTo>
                    <a:pt x="4619551" y="733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196136" y="1376362"/>
              <a:ext cx="4686300" cy="733425"/>
            </a:xfrm>
            <a:custGeom>
              <a:avLst/>
              <a:gdLst/>
              <a:ahLst/>
              <a:cxnLst/>
              <a:rect l="l" t="t" r="r" b="b"/>
              <a:pathLst>
                <a:path w="4686300" h="733425">
                  <a:moveTo>
                    <a:pt x="0" y="661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4614862" y="0"/>
                  </a:lnTo>
                  <a:lnTo>
                    <a:pt x="4619551" y="0"/>
                  </a:lnTo>
                  <a:lnTo>
                    <a:pt x="4624197" y="457"/>
                  </a:lnTo>
                  <a:lnTo>
                    <a:pt x="4654549" y="12039"/>
                  </a:lnTo>
                  <a:lnTo>
                    <a:pt x="4658449" y="14645"/>
                  </a:lnTo>
                  <a:lnTo>
                    <a:pt x="4662058" y="17606"/>
                  </a:lnTo>
                  <a:lnTo>
                    <a:pt x="4665375" y="20923"/>
                  </a:lnTo>
                  <a:lnTo>
                    <a:pt x="4668693" y="24240"/>
                  </a:lnTo>
                  <a:lnTo>
                    <a:pt x="4685840" y="62101"/>
                  </a:lnTo>
                  <a:lnTo>
                    <a:pt x="4686300" y="71437"/>
                  </a:lnTo>
                  <a:lnTo>
                    <a:pt x="4686300" y="661987"/>
                  </a:lnTo>
                  <a:lnTo>
                    <a:pt x="4686299" y="666678"/>
                  </a:lnTo>
                  <a:lnTo>
                    <a:pt x="4685840" y="671323"/>
                  </a:lnTo>
                  <a:lnTo>
                    <a:pt x="4684925" y="675923"/>
                  </a:lnTo>
                  <a:lnTo>
                    <a:pt x="4684010" y="680524"/>
                  </a:lnTo>
                  <a:lnTo>
                    <a:pt x="4665375" y="712501"/>
                  </a:lnTo>
                  <a:lnTo>
                    <a:pt x="4662058" y="715817"/>
                  </a:lnTo>
                  <a:lnTo>
                    <a:pt x="4658449" y="718779"/>
                  </a:lnTo>
                  <a:lnTo>
                    <a:pt x="4654549" y="721385"/>
                  </a:lnTo>
                  <a:lnTo>
                    <a:pt x="4650650" y="723991"/>
                  </a:lnTo>
                  <a:lnTo>
                    <a:pt x="4614862" y="733424"/>
                  </a:lnTo>
                  <a:lnTo>
                    <a:pt x="71438" y="733424"/>
                  </a:lnTo>
                  <a:lnTo>
                    <a:pt x="44099" y="727986"/>
                  </a:lnTo>
                  <a:lnTo>
                    <a:pt x="39765" y="726191"/>
                  </a:lnTo>
                  <a:lnTo>
                    <a:pt x="20924" y="712501"/>
                  </a:lnTo>
                  <a:lnTo>
                    <a:pt x="17607" y="709184"/>
                  </a:lnTo>
                  <a:lnTo>
                    <a:pt x="14645" y="705575"/>
                  </a:lnTo>
                  <a:lnTo>
                    <a:pt x="12039" y="701675"/>
                  </a:lnTo>
                  <a:lnTo>
                    <a:pt x="9433" y="697775"/>
                  </a:lnTo>
                  <a:lnTo>
                    <a:pt x="1372" y="675923"/>
                  </a:lnTo>
                  <a:lnTo>
                    <a:pt x="457" y="671323"/>
                  </a:lnTo>
                  <a:lnTo>
                    <a:pt x="0" y="666678"/>
                  </a:lnTo>
                  <a:lnTo>
                    <a:pt x="0" y="6619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353299" y="15525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3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67600" y="1676399"/>
              <a:ext cx="152399" cy="13334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7877125" y="1478098"/>
            <a:ext cx="212344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111726"/>
                </a:solidFill>
                <a:latin typeface="Arial"/>
                <a:cs typeface="Arial"/>
              </a:rPr>
              <a:t>Raw Data </a:t>
            </a: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Collection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Gather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diagnostic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from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vehicle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58324" y="2238375"/>
            <a:ext cx="171449" cy="228599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7191374" y="2609849"/>
            <a:ext cx="4695825" cy="742950"/>
            <a:chOff x="7191374" y="2609849"/>
            <a:chExt cx="4695825" cy="742950"/>
          </a:xfrm>
        </p:grpSpPr>
        <p:sp>
          <p:nvSpPr>
            <p:cNvPr id="39" name="object 39"/>
            <p:cNvSpPr/>
            <p:nvPr/>
          </p:nvSpPr>
          <p:spPr>
            <a:xfrm>
              <a:off x="7196136" y="2614612"/>
              <a:ext cx="4686300" cy="733425"/>
            </a:xfrm>
            <a:custGeom>
              <a:avLst/>
              <a:gdLst/>
              <a:ahLst/>
              <a:cxnLst/>
              <a:rect l="l" t="t" r="r" b="b"/>
              <a:pathLst>
                <a:path w="4686300" h="733425">
                  <a:moveTo>
                    <a:pt x="4619551" y="733424"/>
                  </a:moveTo>
                  <a:lnTo>
                    <a:pt x="66747" y="733424"/>
                  </a:lnTo>
                  <a:lnTo>
                    <a:pt x="62101" y="732967"/>
                  </a:lnTo>
                  <a:lnTo>
                    <a:pt x="24240" y="715818"/>
                  </a:lnTo>
                  <a:lnTo>
                    <a:pt x="2287" y="680524"/>
                  </a:lnTo>
                  <a:lnTo>
                    <a:pt x="0" y="666677"/>
                  </a:lnTo>
                  <a:lnTo>
                    <a:pt x="0" y="661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4619551" y="0"/>
                  </a:lnTo>
                  <a:lnTo>
                    <a:pt x="4658449" y="14645"/>
                  </a:lnTo>
                  <a:lnTo>
                    <a:pt x="4682656" y="48433"/>
                  </a:lnTo>
                  <a:lnTo>
                    <a:pt x="4686299" y="66746"/>
                  </a:lnTo>
                  <a:lnTo>
                    <a:pt x="4686299" y="666677"/>
                  </a:lnTo>
                  <a:lnTo>
                    <a:pt x="4671653" y="705575"/>
                  </a:lnTo>
                  <a:lnTo>
                    <a:pt x="4637865" y="729781"/>
                  </a:lnTo>
                  <a:lnTo>
                    <a:pt x="4624197" y="732967"/>
                  </a:lnTo>
                  <a:lnTo>
                    <a:pt x="4619551" y="733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196136" y="2614612"/>
              <a:ext cx="4686300" cy="733425"/>
            </a:xfrm>
            <a:custGeom>
              <a:avLst/>
              <a:gdLst/>
              <a:ahLst/>
              <a:cxnLst/>
              <a:rect l="l" t="t" r="r" b="b"/>
              <a:pathLst>
                <a:path w="4686300" h="733425">
                  <a:moveTo>
                    <a:pt x="0" y="661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4614862" y="0"/>
                  </a:lnTo>
                  <a:lnTo>
                    <a:pt x="4619551" y="0"/>
                  </a:lnTo>
                  <a:lnTo>
                    <a:pt x="4624197" y="457"/>
                  </a:lnTo>
                  <a:lnTo>
                    <a:pt x="4628797" y="1372"/>
                  </a:lnTo>
                  <a:lnTo>
                    <a:pt x="4633398" y="2287"/>
                  </a:lnTo>
                  <a:lnTo>
                    <a:pt x="4665375" y="20923"/>
                  </a:lnTo>
                  <a:lnTo>
                    <a:pt x="4668693" y="24240"/>
                  </a:lnTo>
                  <a:lnTo>
                    <a:pt x="4671653" y="27848"/>
                  </a:lnTo>
                  <a:lnTo>
                    <a:pt x="4674259" y="31748"/>
                  </a:lnTo>
                  <a:lnTo>
                    <a:pt x="4676864" y="35649"/>
                  </a:lnTo>
                  <a:lnTo>
                    <a:pt x="4686300" y="71437"/>
                  </a:lnTo>
                  <a:lnTo>
                    <a:pt x="4686300" y="661987"/>
                  </a:lnTo>
                  <a:lnTo>
                    <a:pt x="4686299" y="666677"/>
                  </a:lnTo>
                  <a:lnTo>
                    <a:pt x="4685840" y="671323"/>
                  </a:lnTo>
                  <a:lnTo>
                    <a:pt x="4684925" y="675923"/>
                  </a:lnTo>
                  <a:lnTo>
                    <a:pt x="4684010" y="680524"/>
                  </a:lnTo>
                  <a:lnTo>
                    <a:pt x="4665375" y="712501"/>
                  </a:lnTo>
                  <a:lnTo>
                    <a:pt x="4662058" y="715818"/>
                  </a:lnTo>
                  <a:lnTo>
                    <a:pt x="4624197" y="732967"/>
                  </a:lnTo>
                  <a:lnTo>
                    <a:pt x="4614862" y="733424"/>
                  </a:lnTo>
                  <a:lnTo>
                    <a:pt x="71438" y="733424"/>
                  </a:lnTo>
                  <a:lnTo>
                    <a:pt x="44099" y="727986"/>
                  </a:lnTo>
                  <a:lnTo>
                    <a:pt x="39765" y="726191"/>
                  </a:lnTo>
                  <a:lnTo>
                    <a:pt x="20924" y="712501"/>
                  </a:lnTo>
                  <a:lnTo>
                    <a:pt x="17607" y="709184"/>
                  </a:lnTo>
                  <a:lnTo>
                    <a:pt x="14645" y="705575"/>
                  </a:lnTo>
                  <a:lnTo>
                    <a:pt x="12039" y="701675"/>
                  </a:lnTo>
                  <a:lnTo>
                    <a:pt x="9433" y="697775"/>
                  </a:lnTo>
                  <a:lnTo>
                    <a:pt x="1372" y="675923"/>
                  </a:lnTo>
                  <a:lnTo>
                    <a:pt x="457" y="671323"/>
                  </a:lnTo>
                  <a:lnTo>
                    <a:pt x="0" y="666677"/>
                  </a:lnTo>
                  <a:lnTo>
                    <a:pt x="0" y="6619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353299" y="279082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3" y="296336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A754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67600" y="2905124"/>
              <a:ext cx="152399" cy="15239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7877125" y="2716348"/>
            <a:ext cx="270891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111726"/>
                </a:solidFill>
                <a:latin typeface="Arial"/>
                <a:cs typeface="Arial"/>
              </a:rPr>
              <a:t>AI</a:t>
            </a:r>
            <a:r>
              <a:rPr sz="1200" spc="-1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Processing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Machine</a:t>
            </a:r>
            <a:r>
              <a:rPr sz="105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learning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algorithms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analyze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patterns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58324" y="3476625"/>
            <a:ext cx="171449" cy="228599"/>
          </a:xfrm>
          <a:prstGeom prst="rect">
            <a:avLst/>
          </a:prstGeom>
        </p:spPr>
      </p:pic>
      <p:grpSp>
        <p:nvGrpSpPr>
          <p:cNvPr id="45" name="object 45"/>
          <p:cNvGrpSpPr/>
          <p:nvPr/>
        </p:nvGrpSpPr>
        <p:grpSpPr>
          <a:xfrm>
            <a:off x="7191374" y="3848099"/>
            <a:ext cx="4695825" cy="742950"/>
            <a:chOff x="7191374" y="3848099"/>
            <a:chExt cx="4695825" cy="742950"/>
          </a:xfrm>
        </p:grpSpPr>
        <p:sp>
          <p:nvSpPr>
            <p:cNvPr id="46" name="object 46"/>
            <p:cNvSpPr/>
            <p:nvPr/>
          </p:nvSpPr>
          <p:spPr>
            <a:xfrm>
              <a:off x="7196136" y="3852862"/>
              <a:ext cx="4686300" cy="733425"/>
            </a:xfrm>
            <a:custGeom>
              <a:avLst/>
              <a:gdLst/>
              <a:ahLst/>
              <a:cxnLst/>
              <a:rect l="l" t="t" r="r" b="b"/>
              <a:pathLst>
                <a:path w="4686300" h="733425">
                  <a:moveTo>
                    <a:pt x="4619551" y="733424"/>
                  </a:moveTo>
                  <a:lnTo>
                    <a:pt x="66747" y="733424"/>
                  </a:lnTo>
                  <a:lnTo>
                    <a:pt x="62101" y="732967"/>
                  </a:lnTo>
                  <a:lnTo>
                    <a:pt x="24240" y="715817"/>
                  </a:lnTo>
                  <a:lnTo>
                    <a:pt x="2287" y="680524"/>
                  </a:lnTo>
                  <a:lnTo>
                    <a:pt x="0" y="666677"/>
                  </a:lnTo>
                  <a:lnTo>
                    <a:pt x="0" y="6619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4619551" y="0"/>
                  </a:lnTo>
                  <a:lnTo>
                    <a:pt x="4658449" y="14645"/>
                  </a:lnTo>
                  <a:lnTo>
                    <a:pt x="4682656" y="48432"/>
                  </a:lnTo>
                  <a:lnTo>
                    <a:pt x="4686299" y="66746"/>
                  </a:lnTo>
                  <a:lnTo>
                    <a:pt x="4686299" y="666677"/>
                  </a:lnTo>
                  <a:lnTo>
                    <a:pt x="4671653" y="705575"/>
                  </a:lnTo>
                  <a:lnTo>
                    <a:pt x="4637865" y="729781"/>
                  </a:lnTo>
                  <a:lnTo>
                    <a:pt x="4624197" y="732967"/>
                  </a:lnTo>
                  <a:lnTo>
                    <a:pt x="4619551" y="733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196136" y="3852862"/>
              <a:ext cx="4686300" cy="733425"/>
            </a:xfrm>
            <a:custGeom>
              <a:avLst/>
              <a:gdLst/>
              <a:ahLst/>
              <a:cxnLst/>
              <a:rect l="l" t="t" r="r" b="b"/>
              <a:pathLst>
                <a:path w="4686300" h="733425">
                  <a:moveTo>
                    <a:pt x="0" y="6619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39"/>
                  </a:lnTo>
                  <a:lnTo>
                    <a:pt x="20924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4614862" y="0"/>
                  </a:lnTo>
                  <a:lnTo>
                    <a:pt x="4619551" y="0"/>
                  </a:lnTo>
                  <a:lnTo>
                    <a:pt x="4624197" y="457"/>
                  </a:lnTo>
                  <a:lnTo>
                    <a:pt x="4662058" y="17606"/>
                  </a:lnTo>
                  <a:lnTo>
                    <a:pt x="4665375" y="20923"/>
                  </a:lnTo>
                  <a:lnTo>
                    <a:pt x="4668693" y="24239"/>
                  </a:lnTo>
                  <a:lnTo>
                    <a:pt x="4685840" y="62100"/>
                  </a:lnTo>
                  <a:lnTo>
                    <a:pt x="4686300" y="71437"/>
                  </a:lnTo>
                  <a:lnTo>
                    <a:pt x="4686300" y="661987"/>
                  </a:lnTo>
                  <a:lnTo>
                    <a:pt x="4686299" y="666677"/>
                  </a:lnTo>
                  <a:lnTo>
                    <a:pt x="4685840" y="671323"/>
                  </a:lnTo>
                  <a:lnTo>
                    <a:pt x="4684925" y="675923"/>
                  </a:lnTo>
                  <a:lnTo>
                    <a:pt x="4684010" y="680524"/>
                  </a:lnTo>
                  <a:lnTo>
                    <a:pt x="4674259" y="701675"/>
                  </a:lnTo>
                  <a:lnTo>
                    <a:pt x="4671653" y="705575"/>
                  </a:lnTo>
                  <a:lnTo>
                    <a:pt x="4637865" y="729781"/>
                  </a:lnTo>
                  <a:lnTo>
                    <a:pt x="4628797" y="732052"/>
                  </a:lnTo>
                  <a:lnTo>
                    <a:pt x="4624197" y="732967"/>
                  </a:lnTo>
                  <a:lnTo>
                    <a:pt x="4619551" y="733424"/>
                  </a:lnTo>
                  <a:lnTo>
                    <a:pt x="4614862" y="733424"/>
                  </a:lnTo>
                  <a:lnTo>
                    <a:pt x="71438" y="733424"/>
                  </a:lnTo>
                  <a:lnTo>
                    <a:pt x="66747" y="733424"/>
                  </a:lnTo>
                  <a:lnTo>
                    <a:pt x="62101" y="732967"/>
                  </a:lnTo>
                  <a:lnTo>
                    <a:pt x="57501" y="732052"/>
                  </a:lnTo>
                  <a:lnTo>
                    <a:pt x="52900" y="731136"/>
                  </a:lnTo>
                  <a:lnTo>
                    <a:pt x="48433" y="729781"/>
                  </a:lnTo>
                  <a:lnTo>
                    <a:pt x="44099" y="727986"/>
                  </a:lnTo>
                  <a:lnTo>
                    <a:pt x="39765" y="726191"/>
                  </a:lnTo>
                  <a:lnTo>
                    <a:pt x="20924" y="712501"/>
                  </a:lnTo>
                  <a:lnTo>
                    <a:pt x="17607" y="709184"/>
                  </a:lnTo>
                  <a:lnTo>
                    <a:pt x="14645" y="705575"/>
                  </a:lnTo>
                  <a:lnTo>
                    <a:pt x="12039" y="701675"/>
                  </a:lnTo>
                  <a:lnTo>
                    <a:pt x="9433" y="697775"/>
                  </a:lnTo>
                  <a:lnTo>
                    <a:pt x="1372" y="675923"/>
                  </a:lnTo>
                  <a:lnTo>
                    <a:pt x="457" y="671323"/>
                  </a:lnTo>
                  <a:lnTo>
                    <a:pt x="0" y="666677"/>
                  </a:lnTo>
                  <a:lnTo>
                    <a:pt x="0" y="6619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353299" y="40290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3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8" y="245799"/>
                  </a:lnTo>
                  <a:lnTo>
                    <a:pt x="353902" y="288426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21C45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77125" y="4152899"/>
              <a:ext cx="133349" cy="13334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7877125" y="3954598"/>
            <a:ext cx="231648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solidFill>
                  <a:srgbClr val="111726"/>
                </a:solidFill>
                <a:latin typeface="Arial"/>
                <a:cs typeface="Arial"/>
              </a:rPr>
              <a:t>Precise </a:t>
            </a: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Classification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Fault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type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identified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with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high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precision</a:t>
            </a:r>
            <a:endParaRPr sz="1050">
              <a:latin typeface="Arial"/>
              <a:cs typeface="Arial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388859" y="4688023"/>
            <a:ext cx="4281486" cy="1652914"/>
          </a:xfrm>
          <a:prstGeom prst="rect">
            <a:avLst/>
          </a:prstGeom>
        </p:spPr>
      </p:pic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ct val="100000"/>
              </a:lnSpc>
            </a:pPr>
            <a:fld id="{81D60167-4931-47E6-BA6A-407CBD079E47}" type="slidenum">
              <a:rPr sz="1050" dirty="0">
                <a:latin typeface="Arial"/>
                <a:cs typeface="Arial"/>
              </a:rPr>
              <a:t>6</a:t>
            </a:fld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/ </a:t>
            </a:r>
            <a:r>
              <a:rPr sz="1050" spc="-25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54" name="Footer Placeholder 45">
            <a:extLst>
              <a:ext uri="{FF2B5EF4-FFF2-40B4-BE49-F238E27FC236}">
                <a16:creationId xmlns:a16="http://schemas.microsoft.com/office/drawing/2014/main" id="{1D5B4BF4-14E2-5680-E44B-DA45887C86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368040" y="6459999"/>
            <a:ext cx="8514396" cy="615553"/>
          </a:xfrm>
          <a:noFill/>
          <a:ln>
            <a:noFill/>
          </a:ln>
        </p:spPr>
        <p:txBody>
          <a:bodyPr/>
          <a:lstStyle/>
          <a:p>
            <a:r>
              <a:rPr lang="en-GB" sz="2000" dirty="0"/>
              <a:t>IT21330278  |  Adithya D  |  25-26J-396		 	</a:t>
            </a:r>
            <a:r>
              <a:rPr lang="en-GB" dirty="0"/>
              <a:t>08/09/2025</a:t>
            </a:r>
            <a:r>
              <a:rPr lang="en-GB" sz="2000" dirty="0"/>
              <a:t> 		</a:t>
            </a:r>
            <a:endParaRPr lang="en-LK" sz="2000" dirty="0"/>
          </a:p>
        </p:txBody>
      </p:sp>
      <p:pic>
        <p:nvPicPr>
          <p:cNvPr id="56" name="Picture 55" descr="A close up of a sign&#10;&#10;AI-generated content may be incorrect.">
            <a:extLst>
              <a:ext uri="{FF2B5EF4-FFF2-40B4-BE49-F238E27FC236}">
                <a16:creationId xmlns:a16="http://schemas.microsoft.com/office/drawing/2014/main" id="{A9A238C0-A78B-2AD8-7C3C-8906CBC074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9597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596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Application</a:t>
            </a:r>
            <a:r>
              <a:rPr sz="2700" spc="-65" dirty="0"/>
              <a:t> </a:t>
            </a:r>
            <a:r>
              <a:rPr sz="2700" dirty="0"/>
              <a:t>of</a:t>
            </a:r>
            <a:r>
              <a:rPr sz="2700" spc="-55" dirty="0"/>
              <a:t> </a:t>
            </a:r>
            <a:r>
              <a:rPr sz="2700" dirty="0"/>
              <a:t>Knowledge</a:t>
            </a:r>
            <a:r>
              <a:rPr sz="2700" spc="-55" dirty="0"/>
              <a:t> </a:t>
            </a:r>
            <a:r>
              <a:rPr sz="2700" dirty="0"/>
              <a:t>-</a:t>
            </a:r>
            <a:r>
              <a:rPr sz="2700" spc="-55" dirty="0"/>
              <a:t> </a:t>
            </a:r>
            <a:r>
              <a:rPr sz="2700" spc="-20" dirty="0"/>
              <a:t>Fault-Type</a:t>
            </a:r>
            <a:r>
              <a:rPr sz="2700" spc="-55" dirty="0"/>
              <a:t> </a:t>
            </a:r>
            <a:r>
              <a:rPr sz="2700" spc="-10" dirty="0"/>
              <a:t>Classifier</a:t>
            </a:r>
            <a:endParaRPr sz="2700"/>
          </a:p>
        </p:txBody>
      </p:sp>
      <p:grpSp>
        <p:nvGrpSpPr>
          <p:cNvPr id="4" name="object 4"/>
          <p:cNvGrpSpPr/>
          <p:nvPr/>
        </p:nvGrpSpPr>
        <p:grpSpPr>
          <a:xfrm>
            <a:off x="428624" y="1571624"/>
            <a:ext cx="1743075" cy="342900"/>
            <a:chOff x="428624" y="1571624"/>
            <a:chExt cx="1743075" cy="342900"/>
          </a:xfrm>
        </p:grpSpPr>
        <p:sp>
          <p:nvSpPr>
            <p:cNvPr id="5" name="object 5"/>
            <p:cNvSpPr/>
            <p:nvPr/>
          </p:nvSpPr>
          <p:spPr>
            <a:xfrm>
              <a:off x="433387" y="1576387"/>
              <a:ext cx="1733550" cy="333375"/>
            </a:xfrm>
            <a:custGeom>
              <a:avLst/>
              <a:gdLst/>
              <a:ahLst/>
              <a:cxnLst/>
              <a:rect l="l" t="t" r="r" b="b"/>
              <a:pathLst>
                <a:path w="1733550" h="333375">
                  <a:moveTo>
                    <a:pt x="1566862" y="333374"/>
                  </a:moveTo>
                  <a:lnTo>
                    <a:pt x="166687" y="333374"/>
                  </a:lnTo>
                  <a:lnTo>
                    <a:pt x="158498" y="333174"/>
                  </a:lnTo>
                  <a:lnTo>
                    <a:pt x="118300" y="326199"/>
                  </a:lnTo>
                  <a:lnTo>
                    <a:pt x="81000" y="309665"/>
                  </a:lnTo>
                  <a:lnTo>
                    <a:pt x="48821" y="284553"/>
                  </a:lnTo>
                  <a:lnTo>
                    <a:pt x="23708" y="252373"/>
                  </a:lnTo>
                  <a:lnTo>
                    <a:pt x="7175" y="215074"/>
                  </a:lnTo>
                  <a:lnTo>
                    <a:pt x="200" y="174876"/>
                  </a:lnTo>
                  <a:lnTo>
                    <a:pt x="0" y="166687"/>
                  </a:lnTo>
                  <a:lnTo>
                    <a:pt x="200" y="158498"/>
                  </a:lnTo>
                  <a:lnTo>
                    <a:pt x="7175" y="118299"/>
                  </a:lnTo>
                  <a:lnTo>
                    <a:pt x="23708" y="81000"/>
                  </a:lnTo>
                  <a:lnTo>
                    <a:pt x="48821" y="48821"/>
                  </a:lnTo>
                  <a:lnTo>
                    <a:pt x="81000" y="23708"/>
                  </a:lnTo>
                  <a:lnTo>
                    <a:pt x="118300" y="7175"/>
                  </a:lnTo>
                  <a:lnTo>
                    <a:pt x="158498" y="200"/>
                  </a:lnTo>
                  <a:lnTo>
                    <a:pt x="166687" y="0"/>
                  </a:lnTo>
                  <a:lnTo>
                    <a:pt x="1566862" y="0"/>
                  </a:lnTo>
                  <a:lnTo>
                    <a:pt x="1607373" y="4996"/>
                  </a:lnTo>
                  <a:lnTo>
                    <a:pt x="1645439" y="19680"/>
                  </a:lnTo>
                  <a:lnTo>
                    <a:pt x="1678796" y="43172"/>
                  </a:lnTo>
                  <a:lnTo>
                    <a:pt x="1705457" y="74080"/>
                  </a:lnTo>
                  <a:lnTo>
                    <a:pt x="1723810" y="110540"/>
                  </a:lnTo>
                  <a:lnTo>
                    <a:pt x="1732748" y="150348"/>
                  </a:lnTo>
                  <a:lnTo>
                    <a:pt x="1733549" y="166687"/>
                  </a:lnTo>
                  <a:lnTo>
                    <a:pt x="1733349" y="174876"/>
                  </a:lnTo>
                  <a:lnTo>
                    <a:pt x="1726373" y="215074"/>
                  </a:lnTo>
                  <a:lnTo>
                    <a:pt x="1709840" y="252373"/>
                  </a:lnTo>
                  <a:lnTo>
                    <a:pt x="1684728" y="284553"/>
                  </a:lnTo>
                  <a:lnTo>
                    <a:pt x="1652548" y="309665"/>
                  </a:lnTo>
                  <a:lnTo>
                    <a:pt x="1615249" y="326199"/>
                  </a:lnTo>
                  <a:lnTo>
                    <a:pt x="1575051" y="333174"/>
                  </a:lnTo>
                  <a:lnTo>
                    <a:pt x="1566862" y="333374"/>
                  </a:lnTo>
                  <a:close/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3387" y="1576387"/>
              <a:ext cx="1733550" cy="333375"/>
            </a:xfrm>
            <a:custGeom>
              <a:avLst/>
              <a:gdLst/>
              <a:ahLst/>
              <a:cxnLst/>
              <a:rect l="l" t="t" r="r" b="b"/>
              <a:pathLst>
                <a:path w="1733550" h="333375">
                  <a:moveTo>
                    <a:pt x="0" y="166687"/>
                  </a:moveTo>
                  <a:lnTo>
                    <a:pt x="4996" y="126175"/>
                  </a:lnTo>
                  <a:lnTo>
                    <a:pt x="19680" y="88110"/>
                  </a:lnTo>
                  <a:lnTo>
                    <a:pt x="43172" y="54753"/>
                  </a:lnTo>
                  <a:lnTo>
                    <a:pt x="74080" y="28091"/>
                  </a:lnTo>
                  <a:lnTo>
                    <a:pt x="110541" y="9739"/>
                  </a:lnTo>
                  <a:lnTo>
                    <a:pt x="150349" y="800"/>
                  </a:lnTo>
                  <a:lnTo>
                    <a:pt x="166687" y="0"/>
                  </a:lnTo>
                  <a:lnTo>
                    <a:pt x="1566862" y="0"/>
                  </a:lnTo>
                  <a:lnTo>
                    <a:pt x="1607373" y="4996"/>
                  </a:lnTo>
                  <a:lnTo>
                    <a:pt x="1645439" y="19680"/>
                  </a:lnTo>
                  <a:lnTo>
                    <a:pt x="1678796" y="43172"/>
                  </a:lnTo>
                  <a:lnTo>
                    <a:pt x="1705457" y="74080"/>
                  </a:lnTo>
                  <a:lnTo>
                    <a:pt x="1723810" y="110540"/>
                  </a:lnTo>
                  <a:lnTo>
                    <a:pt x="1732748" y="150348"/>
                  </a:lnTo>
                  <a:lnTo>
                    <a:pt x="1733549" y="166687"/>
                  </a:lnTo>
                  <a:lnTo>
                    <a:pt x="1733349" y="174876"/>
                  </a:lnTo>
                  <a:lnTo>
                    <a:pt x="1726373" y="215074"/>
                  </a:lnTo>
                  <a:lnTo>
                    <a:pt x="1709840" y="252373"/>
                  </a:lnTo>
                  <a:lnTo>
                    <a:pt x="1684728" y="284553"/>
                  </a:lnTo>
                  <a:lnTo>
                    <a:pt x="1652548" y="309665"/>
                  </a:lnTo>
                  <a:lnTo>
                    <a:pt x="1615249" y="326199"/>
                  </a:lnTo>
                  <a:lnTo>
                    <a:pt x="1575051" y="333174"/>
                  </a:lnTo>
                  <a:lnTo>
                    <a:pt x="1566862" y="333374"/>
                  </a:lnTo>
                  <a:lnTo>
                    <a:pt x="166687" y="333374"/>
                  </a:lnTo>
                  <a:lnTo>
                    <a:pt x="126175" y="328378"/>
                  </a:lnTo>
                  <a:lnTo>
                    <a:pt x="88110" y="313694"/>
                  </a:lnTo>
                  <a:lnTo>
                    <a:pt x="54753" y="290202"/>
                  </a:lnTo>
                  <a:lnTo>
                    <a:pt x="28091" y="259294"/>
                  </a:lnTo>
                  <a:lnTo>
                    <a:pt x="9739" y="222833"/>
                  </a:lnTo>
                  <a:lnTo>
                    <a:pt x="800" y="183025"/>
                  </a:lnTo>
                  <a:lnTo>
                    <a:pt x="0" y="166687"/>
                  </a:lnTo>
                  <a:close/>
                </a:path>
              </a:pathLst>
            </a:custGeom>
            <a:ln w="9524">
              <a:solidFill>
                <a:srgbClr val="A2E6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024" y="1666874"/>
              <a:ext cx="152399" cy="152399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266949" y="1571624"/>
            <a:ext cx="2124075" cy="342900"/>
            <a:chOff x="2266949" y="1571624"/>
            <a:chExt cx="2124075" cy="342900"/>
          </a:xfrm>
        </p:grpSpPr>
        <p:sp>
          <p:nvSpPr>
            <p:cNvPr id="9" name="object 9"/>
            <p:cNvSpPr/>
            <p:nvPr/>
          </p:nvSpPr>
          <p:spPr>
            <a:xfrm>
              <a:off x="2271712" y="1576387"/>
              <a:ext cx="2114550" cy="333375"/>
            </a:xfrm>
            <a:custGeom>
              <a:avLst/>
              <a:gdLst/>
              <a:ahLst/>
              <a:cxnLst/>
              <a:rect l="l" t="t" r="r" b="b"/>
              <a:pathLst>
                <a:path w="2114550" h="333375">
                  <a:moveTo>
                    <a:pt x="1947862" y="333374"/>
                  </a:moveTo>
                  <a:lnTo>
                    <a:pt x="166687" y="333374"/>
                  </a:lnTo>
                  <a:lnTo>
                    <a:pt x="158498" y="333174"/>
                  </a:lnTo>
                  <a:lnTo>
                    <a:pt x="118299" y="326199"/>
                  </a:lnTo>
                  <a:lnTo>
                    <a:pt x="81000" y="309665"/>
                  </a:lnTo>
                  <a:lnTo>
                    <a:pt x="48821" y="284553"/>
                  </a:lnTo>
                  <a:lnTo>
                    <a:pt x="23708" y="252373"/>
                  </a:lnTo>
                  <a:lnTo>
                    <a:pt x="7175" y="215074"/>
                  </a:lnTo>
                  <a:lnTo>
                    <a:pt x="200" y="174876"/>
                  </a:lnTo>
                  <a:lnTo>
                    <a:pt x="0" y="166687"/>
                  </a:lnTo>
                  <a:lnTo>
                    <a:pt x="200" y="158498"/>
                  </a:lnTo>
                  <a:lnTo>
                    <a:pt x="7175" y="118299"/>
                  </a:lnTo>
                  <a:lnTo>
                    <a:pt x="23708" y="81000"/>
                  </a:lnTo>
                  <a:lnTo>
                    <a:pt x="48821" y="48821"/>
                  </a:lnTo>
                  <a:lnTo>
                    <a:pt x="81000" y="23708"/>
                  </a:lnTo>
                  <a:lnTo>
                    <a:pt x="118299" y="7175"/>
                  </a:lnTo>
                  <a:lnTo>
                    <a:pt x="158498" y="200"/>
                  </a:lnTo>
                  <a:lnTo>
                    <a:pt x="166687" y="0"/>
                  </a:lnTo>
                  <a:lnTo>
                    <a:pt x="1947862" y="0"/>
                  </a:lnTo>
                  <a:lnTo>
                    <a:pt x="1988373" y="4996"/>
                  </a:lnTo>
                  <a:lnTo>
                    <a:pt x="2026439" y="19680"/>
                  </a:lnTo>
                  <a:lnTo>
                    <a:pt x="2059796" y="43172"/>
                  </a:lnTo>
                  <a:lnTo>
                    <a:pt x="2086457" y="74080"/>
                  </a:lnTo>
                  <a:lnTo>
                    <a:pt x="2104809" y="110540"/>
                  </a:lnTo>
                  <a:lnTo>
                    <a:pt x="2113749" y="150348"/>
                  </a:lnTo>
                  <a:lnTo>
                    <a:pt x="2114549" y="166687"/>
                  </a:lnTo>
                  <a:lnTo>
                    <a:pt x="2114349" y="174876"/>
                  </a:lnTo>
                  <a:lnTo>
                    <a:pt x="2107373" y="215074"/>
                  </a:lnTo>
                  <a:lnTo>
                    <a:pt x="2090840" y="252373"/>
                  </a:lnTo>
                  <a:lnTo>
                    <a:pt x="2065728" y="284553"/>
                  </a:lnTo>
                  <a:lnTo>
                    <a:pt x="2033548" y="309665"/>
                  </a:lnTo>
                  <a:lnTo>
                    <a:pt x="1996249" y="326199"/>
                  </a:lnTo>
                  <a:lnTo>
                    <a:pt x="1956051" y="333174"/>
                  </a:lnTo>
                  <a:lnTo>
                    <a:pt x="1947862" y="333374"/>
                  </a:lnTo>
                  <a:close/>
                </a:path>
              </a:pathLst>
            </a:custGeom>
            <a:solidFill>
              <a:srgbClr val="E6FF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71712" y="1576387"/>
              <a:ext cx="2114550" cy="333375"/>
            </a:xfrm>
            <a:custGeom>
              <a:avLst/>
              <a:gdLst/>
              <a:ahLst/>
              <a:cxnLst/>
              <a:rect l="l" t="t" r="r" b="b"/>
              <a:pathLst>
                <a:path w="2114550" h="333375">
                  <a:moveTo>
                    <a:pt x="0" y="166687"/>
                  </a:moveTo>
                  <a:lnTo>
                    <a:pt x="4996" y="126175"/>
                  </a:lnTo>
                  <a:lnTo>
                    <a:pt x="19680" y="88110"/>
                  </a:lnTo>
                  <a:lnTo>
                    <a:pt x="43172" y="54753"/>
                  </a:lnTo>
                  <a:lnTo>
                    <a:pt x="74080" y="28091"/>
                  </a:lnTo>
                  <a:lnTo>
                    <a:pt x="110540" y="9739"/>
                  </a:lnTo>
                  <a:lnTo>
                    <a:pt x="150348" y="800"/>
                  </a:lnTo>
                  <a:lnTo>
                    <a:pt x="166687" y="0"/>
                  </a:lnTo>
                  <a:lnTo>
                    <a:pt x="1947862" y="0"/>
                  </a:lnTo>
                  <a:lnTo>
                    <a:pt x="1988373" y="4996"/>
                  </a:lnTo>
                  <a:lnTo>
                    <a:pt x="2026439" y="19680"/>
                  </a:lnTo>
                  <a:lnTo>
                    <a:pt x="2059796" y="43172"/>
                  </a:lnTo>
                  <a:lnTo>
                    <a:pt x="2086457" y="74080"/>
                  </a:lnTo>
                  <a:lnTo>
                    <a:pt x="2104809" y="110540"/>
                  </a:lnTo>
                  <a:lnTo>
                    <a:pt x="2113749" y="150348"/>
                  </a:lnTo>
                  <a:lnTo>
                    <a:pt x="2114549" y="166687"/>
                  </a:lnTo>
                  <a:lnTo>
                    <a:pt x="2114349" y="174876"/>
                  </a:lnTo>
                  <a:lnTo>
                    <a:pt x="2107373" y="215074"/>
                  </a:lnTo>
                  <a:lnTo>
                    <a:pt x="2090840" y="252373"/>
                  </a:lnTo>
                  <a:lnTo>
                    <a:pt x="2065728" y="284553"/>
                  </a:lnTo>
                  <a:lnTo>
                    <a:pt x="2033548" y="309665"/>
                  </a:lnTo>
                  <a:lnTo>
                    <a:pt x="1996249" y="326199"/>
                  </a:lnTo>
                  <a:lnTo>
                    <a:pt x="1956051" y="333174"/>
                  </a:lnTo>
                  <a:lnTo>
                    <a:pt x="1947862" y="333374"/>
                  </a:lnTo>
                  <a:lnTo>
                    <a:pt x="166687" y="333374"/>
                  </a:lnTo>
                  <a:lnTo>
                    <a:pt x="126175" y="328378"/>
                  </a:lnTo>
                  <a:lnTo>
                    <a:pt x="88110" y="313694"/>
                  </a:lnTo>
                  <a:lnTo>
                    <a:pt x="54753" y="290202"/>
                  </a:lnTo>
                  <a:lnTo>
                    <a:pt x="28091" y="259294"/>
                  </a:lnTo>
                  <a:lnTo>
                    <a:pt x="9739" y="222833"/>
                  </a:lnTo>
                  <a:lnTo>
                    <a:pt x="800" y="183025"/>
                  </a:lnTo>
                  <a:lnTo>
                    <a:pt x="0" y="166687"/>
                  </a:lnTo>
                  <a:close/>
                </a:path>
              </a:pathLst>
            </a:custGeom>
            <a:ln w="9524">
              <a:solidFill>
                <a:srgbClr val="A2E6A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9349" y="1676399"/>
              <a:ext cx="152399" cy="13334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68299" y="2178050"/>
            <a:ext cx="14820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Technologies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3636" y="3925570"/>
            <a:ext cx="2724150" cy="1200150"/>
            <a:chOff x="380999" y="2609849"/>
            <a:chExt cx="2724150" cy="1200150"/>
          </a:xfrm>
        </p:grpSpPr>
        <p:sp>
          <p:nvSpPr>
            <p:cNvPr id="14" name="object 14"/>
            <p:cNvSpPr/>
            <p:nvPr/>
          </p:nvSpPr>
          <p:spPr>
            <a:xfrm>
              <a:off x="385762" y="2614612"/>
              <a:ext cx="2714625" cy="1190625"/>
            </a:xfrm>
            <a:custGeom>
              <a:avLst/>
              <a:gdLst/>
              <a:ahLst/>
              <a:cxnLst/>
              <a:rect l="l" t="t" r="r" b="b"/>
              <a:pathLst>
                <a:path w="2714625" h="1190625">
                  <a:moveTo>
                    <a:pt x="2630078" y="1190624"/>
                  </a:moveTo>
                  <a:lnTo>
                    <a:pt x="84545" y="1190624"/>
                  </a:lnTo>
                  <a:lnTo>
                    <a:pt x="78661" y="1190045"/>
                  </a:lnTo>
                  <a:lnTo>
                    <a:pt x="35275" y="1172073"/>
                  </a:lnTo>
                  <a:lnTo>
                    <a:pt x="9161" y="1140254"/>
                  </a:lnTo>
                  <a:lnTo>
                    <a:pt x="0" y="1106078"/>
                  </a:lnTo>
                  <a:lnTo>
                    <a:pt x="0" y="11001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9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9" y="11949"/>
                  </a:lnTo>
                  <a:lnTo>
                    <a:pt x="2702675" y="45155"/>
                  </a:lnTo>
                  <a:lnTo>
                    <a:pt x="2714624" y="84545"/>
                  </a:lnTo>
                  <a:lnTo>
                    <a:pt x="2714624" y="1106078"/>
                  </a:lnTo>
                  <a:lnTo>
                    <a:pt x="2702675" y="1145468"/>
                  </a:lnTo>
                  <a:lnTo>
                    <a:pt x="2669469" y="1178675"/>
                  </a:lnTo>
                  <a:lnTo>
                    <a:pt x="2635963" y="1190045"/>
                  </a:lnTo>
                  <a:lnTo>
                    <a:pt x="2630078" y="119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85762" y="2614612"/>
              <a:ext cx="2714625" cy="1190625"/>
            </a:xfrm>
            <a:custGeom>
              <a:avLst/>
              <a:gdLst/>
              <a:ahLst/>
              <a:cxnLst/>
              <a:rect l="l" t="t" r="r" b="b"/>
              <a:pathLst>
                <a:path w="2714625" h="1190625">
                  <a:moveTo>
                    <a:pt x="0" y="1100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50370" y="9161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3" y="579"/>
                  </a:lnTo>
                  <a:lnTo>
                    <a:pt x="2641790" y="1738"/>
                  </a:lnTo>
                  <a:lnTo>
                    <a:pt x="2647617" y="2897"/>
                  </a:lnTo>
                  <a:lnTo>
                    <a:pt x="2683920" y="22301"/>
                  </a:lnTo>
                  <a:lnTo>
                    <a:pt x="2707736" y="55859"/>
                  </a:lnTo>
                  <a:lnTo>
                    <a:pt x="2712885" y="72834"/>
                  </a:lnTo>
                  <a:lnTo>
                    <a:pt x="2714045" y="78661"/>
                  </a:lnTo>
                  <a:lnTo>
                    <a:pt x="2714624" y="84545"/>
                  </a:lnTo>
                  <a:lnTo>
                    <a:pt x="2714624" y="90487"/>
                  </a:lnTo>
                  <a:lnTo>
                    <a:pt x="2714624" y="1100137"/>
                  </a:lnTo>
                  <a:lnTo>
                    <a:pt x="2714624" y="1106078"/>
                  </a:lnTo>
                  <a:lnTo>
                    <a:pt x="2714045" y="1111963"/>
                  </a:lnTo>
                  <a:lnTo>
                    <a:pt x="2712885" y="1117790"/>
                  </a:lnTo>
                  <a:lnTo>
                    <a:pt x="2711726" y="1123617"/>
                  </a:lnTo>
                  <a:lnTo>
                    <a:pt x="2692322" y="1159920"/>
                  </a:lnTo>
                  <a:lnTo>
                    <a:pt x="2688121" y="1164121"/>
                  </a:lnTo>
                  <a:lnTo>
                    <a:pt x="2683920" y="1168322"/>
                  </a:lnTo>
                  <a:lnTo>
                    <a:pt x="2658765" y="1183736"/>
                  </a:lnTo>
                  <a:lnTo>
                    <a:pt x="2653275" y="1186010"/>
                  </a:lnTo>
                  <a:lnTo>
                    <a:pt x="2647617" y="1187726"/>
                  </a:lnTo>
                  <a:lnTo>
                    <a:pt x="2641790" y="1188885"/>
                  </a:lnTo>
                  <a:lnTo>
                    <a:pt x="2635963" y="1190045"/>
                  </a:lnTo>
                  <a:lnTo>
                    <a:pt x="2630078" y="1190624"/>
                  </a:lnTo>
                  <a:lnTo>
                    <a:pt x="2624137" y="1190624"/>
                  </a:lnTo>
                  <a:lnTo>
                    <a:pt x="90487" y="1190624"/>
                  </a:lnTo>
                  <a:lnTo>
                    <a:pt x="84545" y="1190624"/>
                  </a:lnTo>
                  <a:lnTo>
                    <a:pt x="78661" y="1190045"/>
                  </a:lnTo>
                  <a:lnTo>
                    <a:pt x="72834" y="1188885"/>
                  </a:lnTo>
                  <a:lnTo>
                    <a:pt x="67006" y="1187726"/>
                  </a:lnTo>
                  <a:lnTo>
                    <a:pt x="61348" y="1186010"/>
                  </a:lnTo>
                  <a:lnTo>
                    <a:pt x="55859" y="1183736"/>
                  </a:lnTo>
                  <a:lnTo>
                    <a:pt x="50370" y="1181462"/>
                  </a:lnTo>
                  <a:lnTo>
                    <a:pt x="26503" y="1164121"/>
                  </a:lnTo>
                  <a:lnTo>
                    <a:pt x="22301" y="1159920"/>
                  </a:lnTo>
                  <a:lnTo>
                    <a:pt x="18550" y="1155349"/>
                  </a:lnTo>
                  <a:lnTo>
                    <a:pt x="15249" y="1150409"/>
                  </a:lnTo>
                  <a:lnTo>
                    <a:pt x="11948" y="1145468"/>
                  </a:lnTo>
                  <a:lnTo>
                    <a:pt x="0" y="1106078"/>
                  </a:lnTo>
                  <a:lnTo>
                    <a:pt x="0" y="11001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19249" y="2771774"/>
              <a:ext cx="247649" cy="3428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66234" y="4446815"/>
            <a:ext cx="2279015" cy="5092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Random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Forest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Tabular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analysis</a:t>
            </a:r>
            <a:r>
              <a:rPr sz="105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fault</a:t>
            </a:r>
            <a:r>
              <a:rPr sz="105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patterns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129712" y="3935580"/>
            <a:ext cx="2724150" cy="1200150"/>
            <a:chOff x="3257549" y="2609849"/>
            <a:chExt cx="2724150" cy="1200150"/>
          </a:xfrm>
        </p:grpSpPr>
        <p:sp>
          <p:nvSpPr>
            <p:cNvPr id="19" name="object 19"/>
            <p:cNvSpPr/>
            <p:nvPr/>
          </p:nvSpPr>
          <p:spPr>
            <a:xfrm>
              <a:off x="3262312" y="2614612"/>
              <a:ext cx="2714625" cy="1190625"/>
            </a:xfrm>
            <a:custGeom>
              <a:avLst/>
              <a:gdLst/>
              <a:ahLst/>
              <a:cxnLst/>
              <a:rect l="l" t="t" r="r" b="b"/>
              <a:pathLst>
                <a:path w="2714625" h="1190625">
                  <a:moveTo>
                    <a:pt x="2630078" y="1190624"/>
                  </a:moveTo>
                  <a:lnTo>
                    <a:pt x="84545" y="1190624"/>
                  </a:lnTo>
                  <a:lnTo>
                    <a:pt x="78661" y="1190045"/>
                  </a:lnTo>
                  <a:lnTo>
                    <a:pt x="35274" y="1172073"/>
                  </a:lnTo>
                  <a:lnTo>
                    <a:pt x="9161" y="1140254"/>
                  </a:lnTo>
                  <a:lnTo>
                    <a:pt x="0" y="1106078"/>
                  </a:lnTo>
                  <a:lnTo>
                    <a:pt x="0" y="11001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9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8" y="11949"/>
                  </a:lnTo>
                  <a:lnTo>
                    <a:pt x="2702674" y="45155"/>
                  </a:lnTo>
                  <a:lnTo>
                    <a:pt x="2714624" y="84545"/>
                  </a:lnTo>
                  <a:lnTo>
                    <a:pt x="2714624" y="1106078"/>
                  </a:lnTo>
                  <a:lnTo>
                    <a:pt x="2702674" y="1145468"/>
                  </a:lnTo>
                  <a:lnTo>
                    <a:pt x="2669468" y="1178675"/>
                  </a:lnTo>
                  <a:lnTo>
                    <a:pt x="2635962" y="1190045"/>
                  </a:lnTo>
                  <a:lnTo>
                    <a:pt x="2630078" y="119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62312" y="2614612"/>
              <a:ext cx="2714625" cy="1190625"/>
            </a:xfrm>
            <a:custGeom>
              <a:avLst/>
              <a:gdLst/>
              <a:ahLst/>
              <a:cxnLst/>
              <a:rect l="l" t="t" r="r" b="b"/>
              <a:pathLst>
                <a:path w="2714625" h="1190625">
                  <a:moveTo>
                    <a:pt x="0" y="1100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7"/>
                  </a:lnTo>
                  <a:lnTo>
                    <a:pt x="4613" y="61348"/>
                  </a:lnTo>
                  <a:lnTo>
                    <a:pt x="6887" y="55859"/>
                  </a:lnTo>
                  <a:lnTo>
                    <a:pt x="9161" y="50370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50369" y="9161"/>
                  </a:lnTo>
                  <a:lnTo>
                    <a:pt x="72833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2" y="579"/>
                  </a:lnTo>
                  <a:lnTo>
                    <a:pt x="2641789" y="1738"/>
                  </a:lnTo>
                  <a:lnTo>
                    <a:pt x="2647616" y="2897"/>
                  </a:lnTo>
                  <a:lnTo>
                    <a:pt x="2683919" y="22301"/>
                  </a:lnTo>
                  <a:lnTo>
                    <a:pt x="2707736" y="55859"/>
                  </a:lnTo>
                  <a:lnTo>
                    <a:pt x="2714624" y="84545"/>
                  </a:lnTo>
                  <a:lnTo>
                    <a:pt x="2714624" y="90487"/>
                  </a:lnTo>
                  <a:lnTo>
                    <a:pt x="2714624" y="1100137"/>
                  </a:lnTo>
                  <a:lnTo>
                    <a:pt x="2714624" y="1106078"/>
                  </a:lnTo>
                  <a:lnTo>
                    <a:pt x="2714045" y="1111963"/>
                  </a:lnTo>
                  <a:lnTo>
                    <a:pt x="2712885" y="1117790"/>
                  </a:lnTo>
                  <a:lnTo>
                    <a:pt x="2711726" y="1123617"/>
                  </a:lnTo>
                  <a:lnTo>
                    <a:pt x="2710009" y="1129275"/>
                  </a:lnTo>
                  <a:lnTo>
                    <a:pt x="2707736" y="1134764"/>
                  </a:lnTo>
                  <a:lnTo>
                    <a:pt x="2705462" y="1140254"/>
                  </a:lnTo>
                  <a:lnTo>
                    <a:pt x="2688121" y="1164121"/>
                  </a:lnTo>
                  <a:lnTo>
                    <a:pt x="2683919" y="1168322"/>
                  </a:lnTo>
                  <a:lnTo>
                    <a:pt x="2658764" y="1183736"/>
                  </a:lnTo>
                  <a:lnTo>
                    <a:pt x="2653275" y="1186010"/>
                  </a:lnTo>
                  <a:lnTo>
                    <a:pt x="2647616" y="1187726"/>
                  </a:lnTo>
                  <a:lnTo>
                    <a:pt x="2641789" y="1188885"/>
                  </a:lnTo>
                  <a:lnTo>
                    <a:pt x="2635962" y="1190045"/>
                  </a:lnTo>
                  <a:lnTo>
                    <a:pt x="2630078" y="1190624"/>
                  </a:lnTo>
                  <a:lnTo>
                    <a:pt x="2624137" y="1190624"/>
                  </a:lnTo>
                  <a:lnTo>
                    <a:pt x="90487" y="1190624"/>
                  </a:lnTo>
                  <a:lnTo>
                    <a:pt x="84545" y="1190624"/>
                  </a:lnTo>
                  <a:lnTo>
                    <a:pt x="78661" y="1190045"/>
                  </a:lnTo>
                  <a:lnTo>
                    <a:pt x="72834" y="1188885"/>
                  </a:lnTo>
                  <a:lnTo>
                    <a:pt x="67006" y="1187726"/>
                  </a:lnTo>
                  <a:lnTo>
                    <a:pt x="61347" y="1186010"/>
                  </a:lnTo>
                  <a:lnTo>
                    <a:pt x="55858" y="1183736"/>
                  </a:lnTo>
                  <a:lnTo>
                    <a:pt x="50369" y="1181462"/>
                  </a:lnTo>
                  <a:lnTo>
                    <a:pt x="26503" y="1164121"/>
                  </a:lnTo>
                  <a:lnTo>
                    <a:pt x="22301" y="1159920"/>
                  </a:lnTo>
                  <a:lnTo>
                    <a:pt x="18550" y="1155349"/>
                  </a:lnTo>
                  <a:lnTo>
                    <a:pt x="15249" y="1150409"/>
                  </a:lnTo>
                  <a:lnTo>
                    <a:pt x="11948" y="1145468"/>
                  </a:lnTo>
                  <a:lnTo>
                    <a:pt x="1738" y="1117790"/>
                  </a:lnTo>
                  <a:lnTo>
                    <a:pt x="579" y="1111963"/>
                  </a:lnTo>
                  <a:lnTo>
                    <a:pt x="0" y="1106078"/>
                  </a:lnTo>
                  <a:lnTo>
                    <a:pt x="0" y="11001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6749" y="2771774"/>
              <a:ext cx="285749" cy="3428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552335" y="4456825"/>
            <a:ext cx="1878964" cy="5092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XGBoost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Advanced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tabular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analysis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772400" y="2507049"/>
            <a:ext cx="2724150" cy="1200150"/>
            <a:chOff x="380999" y="3962399"/>
            <a:chExt cx="2724150" cy="1200150"/>
          </a:xfrm>
        </p:grpSpPr>
        <p:sp>
          <p:nvSpPr>
            <p:cNvPr id="24" name="object 24"/>
            <p:cNvSpPr/>
            <p:nvPr/>
          </p:nvSpPr>
          <p:spPr>
            <a:xfrm>
              <a:off x="385762" y="3967162"/>
              <a:ext cx="2714625" cy="1190625"/>
            </a:xfrm>
            <a:custGeom>
              <a:avLst/>
              <a:gdLst/>
              <a:ahLst/>
              <a:cxnLst/>
              <a:rect l="l" t="t" r="r" b="b"/>
              <a:pathLst>
                <a:path w="2714625" h="1190625">
                  <a:moveTo>
                    <a:pt x="2630078" y="1190624"/>
                  </a:moveTo>
                  <a:lnTo>
                    <a:pt x="84545" y="1190624"/>
                  </a:lnTo>
                  <a:lnTo>
                    <a:pt x="78661" y="1190045"/>
                  </a:lnTo>
                  <a:lnTo>
                    <a:pt x="35275" y="1172073"/>
                  </a:lnTo>
                  <a:lnTo>
                    <a:pt x="9161" y="1140254"/>
                  </a:lnTo>
                  <a:lnTo>
                    <a:pt x="0" y="1106078"/>
                  </a:lnTo>
                  <a:lnTo>
                    <a:pt x="0" y="11001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630078" y="0"/>
                  </a:lnTo>
                  <a:lnTo>
                    <a:pt x="2669469" y="11948"/>
                  </a:lnTo>
                  <a:lnTo>
                    <a:pt x="2702675" y="45155"/>
                  </a:lnTo>
                  <a:lnTo>
                    <a:pt x="2714624" y="84545"/>
                  </a:lnTo>
                  <a:lnTo>
                    <a:pt x="2714624" y="1106078"/>
                  </a:lnTo>
                  <a:lnTo>
                    <a:pt x="2702675" y="1145469"/>
                  </a:lnTo>
                  <a:lnTo>
                    <a:pt x="2669469" y="1178675"/>
                  </a:lnTo>
                  <a:lnTo>
                    <a:pt x="2635963" y="1190045"/>
                  </a:lnTo>
                  <a:lnTo>
                    <a:pt x="2630078" y="1190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5762" y="3967162"/>
              <a:ext cx="2714625" cy="1190625"/>
            </a:xfrm>
            <a:custGeom>
              <a:avLst/>
              <a:gdLst/>
              <a:ahLst/>
              <a:cxnLst/>
              <a:rect l="l" t="t" r="r" b="b"/>
              <a:pathLst>
                <a:path w="2714625" h="1190625">
                  <a:moveTo>
                    <a:pt x="0" y="11001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624137" y="0"/>
                  </a:lnTo>
                  <a:lnTo>
                    <a:pt x="2630078" y="0"/>
                  </a:lnTo>
                  <a:lnTo>
                    <a:pt x="2635963" y="579"/>
                  </a:lnTo>
                  <a:lnTo>
                    <a:pt x="2674409" y="15249"/>
                  </a:lnTo>
                  <a:lnTo>
                    <a:pt x="2679349" y="18550"/>
                  </a:lnTo>
                  <a:lnTo>
                    <a:pt x="2683920" y="22301"/>
                  </a:lnTo>
                  <a:lnTo>
                    <a:pt x="2688121" y="26503"/>
                  </a:lnTo>
                  <a:lnTo>
                    <a:pt x="2692322" y="30704"/>
                  </a:lnTo>
                  <a:lnTo>
                    <a:pt x="2711726" y="67006"/>
                  </a:lnTo>
                  <a:lnTo>
                    <a:pt x="2712885" y="72833"/>
                  </a:lnTo>
                  <a:lnTo>
                    <a:pt x="2714045" y="78661"/>
                  </a:lnTo>
                  <a:lnTo>
                    <a:pt x="2714624" y="84545"/>
                  </a:lnTo>
                  <a:lnTo>
                    <a:pt x="2714624" y="90487"/>
                  </a:lnTo>
                  <a:lnTo>
                    <a:pt x="2714624" y="1100137"/>
                  </a:lnTo>
                  <a:lnTo>
                    <a:pt x="2714624" y="1106078"/>
                  </a:lnTo>
                  <a:lnTo>
                    <a:pt x="2714045" y="1111963"/>
                  </a:lnTo>
                  <a:lnTo>
                    <a:pt x="2712885" y="1117790"/>
                  </a:lnTo>
                  <a:lnTo>
                    <a:pt x="2711726" y="1123617"/>
                  </a:lnTo>
                  <a:lnTo>
                    <a:pt x="2710010" y="1129276"/>
                  </a:lnTo>
                  <a:lnTo>
                    <a:pt x="2707736" y="1134764"/>
                  </a:lnTo>
                  <a:lnTo>
                    <a:pt x="2705462" y="1140254"/>
                  </a:lnTo>
                  <a:lnTo>
                    <a:pt x="2688121" y="1164121"/>
                  </a:lnTo>
                  <a:lnTo>
                    <a:pt x="2683920" y="1168322"/>
                  </a:lnTo>
                  <a:lnTo>
                    <a:pt x="2658765" y="1183735"/>
                  </a:lnTo>
                  <a:lnTo>
                    <a:pt x="2653275" y="1186009"/>
                  </a:lnTo>
                  <a:lnTo>
                    <a:pt x="2647617" y="1187726"/>
                  </a:lnTo>
                  <a:lnTo>
                    <a:pt x="2641790" y="1188886"/>
                  </a:lnTo>
                  <a:lnTo>
                    <a:pt x="2635963" y="1190045"/>
                  </a:lnTo>
                  <a:lnTo>
                    <a:pt x="2630078" y="1190624"/>
                  </a:lnTo>
                  <a:lnTo>
                    <a:pt x="2624137" y="1190624"/>
                  </a:lnTo>
                  <a:lnTo>
                    <a:pt x="90487" y="1190624"/>
                  </a:lnTo>
                  <a:lnTo>
                    <a:pt x="84545" y="1190624"/>
                  </a:lnTo>
                  <a:lnTo>
                    <a:pt x="78661" y="1190045"/>
                  </a:lnTo>
                  <a:lnTo>
                    <a:pt x="72834" y="1188886"/>
                  </a:lnTo>
                  <a:lnTo>
                    <a:pt x="67006" y="1187726"/>
                  </a:lnTo>
                  <a:lnTo>
                    <a:pt x="61348" y="1186010"/>
                  </a:lnTo>
                  <a:lnTo>
                    <a:pt x="55859" y="1183736"/>
                  </a:lnTo>
                  <a:lnTo>
                    <a:pt x="50370" y="1181462"/>
                  </a:lnTo>
                  <a:lnTo>
                    <a:pt x="26503" y="1164121"/>
                  </a:lnTo>
                  <a:lnTo>
                    <a:pt x="22301" y="1159920"/>
                  </a:lnTo>
                  <a:lnTo>
                    <a:pt x="18550" y="1155349"/>
                  </a:lnTo>
                  <a:lnTo>
                    <a:pt x="15249" y="1150409"/>
                  </a:lnTo>
                  <a:lnTo>
                    <a:pt x="11948" y="1145469"/>
                  </a:lnTo>
                  <a:lnTo>
                    <a:pt x="9161" y="1140254"/>
                  </a:lnTo>
                  <a:lnTo>
                    <a:pt x="6887" y="1134764"/>
                  </a:lnTo>
                  <a:lnTo>
                    <a:pt x="4614" y="1129276"/>
                  </a:lnTo>
                  <a:lnTo>
                    <a:pt x="2897" y="1123617"/>
                  </a:lnTo>
                  <a:lnTo>
                    <a:pt x="1738" y="1117790"/>
                  </a:lnTo>
                  <a:lnTo>
                    <a:pt x="579" y="1111963"/>
                  </a:lnTo>
                  <a:lnTo>
                    <a:pt x="0" y="1106078"/>
                  </a:lnTo>
                  <a:lnTo>
                    <a:pt x="0" y="11001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0199" y="4124324"/>
              <a:ext cx="285749" cy="342899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2246964" y="3028294"/>
            <a:ext cx="1774825" cy="5092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20"/>
              </a:spcBef>
            </a:pPr>
            <a:r>
              <a:rPr sz="1350" spc="-25" dirty="0">
                <a:solidFill>
                  <a:srgbClr val="111726"/>
                </a:solidFill>
                <a:latin typeface="Arial"/>
                <a:cs typeface="Arial"/>
              </a:rPr>
              <a:t>CNN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405"/>
              </a:spcBef>
            </a:pP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Image-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based</a:t>
            </a:r>
            <a:r>
              <a:rPr sz="105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fault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 processing</a:t>
            </a:r>
            <a:endParaRPr sz="10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8299" y="5215938"/>
            <a:ext cx="2045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Evaluation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Metrics</a:t>
            </a:r>
            <a:endParaRPr sz="1800" dirty="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0999" y="5509396"/>
            <a:ext cx="1790700" cy="857250"/>
            <a:chOff x="380999" y="5810249"/>
            <a:chExt cx="1790700" cy="857250"/>
          </a:xfrm>
        </p:grpSpPr>
        <p:sp>
          <p:nvSpPr>
            <p:cNvPr id="30" name="object 30"/>
            <p:cNvSpPr/>
            <p:nvPr/>
          </p:nvSpPr>
          <p:spPr>
            <a:xfrm>
              <a:off x="385762" y="5815012"/>
              <a:ext cx="1781175" cy="847725"/>
            </a:xfrm>
            <a:custGeom>
              <a:avLst/>
              <a:gdLst/>
              <a:ahLst/>
              <a:cxnLst/>
              <a:rect l="l" t="t" r="r" b="b"/>
              <a:pathLst>
                <a:path w="1781175" h="847725">
                  <a:moveTo>
                    <a:pt x="1696628" y="847724"/>
                  </a:moveTo>
                  <a:lnTo>
                    <a:pt x="84545" y="847724"/>
                  </a:lnTo>
                  <a:lnTo>
                    <a:pt x="78661" y="847145"/>
                  </a:lnTo>
                  <a:lnTo>
                    <a:pt x="35275" y="829173"/>
                  </a:lnTo>
                  <a:lnTo>
                    <a:pt x="9161" y="797353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1696628" y="0"/>
                  </a:lnTo>
                  <a:lnTo>
                    <a:pt x="1736019" y="11948"/>
                  </a:lnTo>
                  <a:lnTo>
                    <a:pt x="1769225" y="45154"/>
                  </a:lnTo>
                  <a:lnTo>
                    <a:pt x="1781174" y="84545"/>
                  </a:lnTo>
                  <a:lnTo>
                    <a:pt x="1781174" y="763178"/>
                  </a:lnTo>
                  <a:lnTo>
                    <a:pt x="1769225" y="802568"/>
                  </a:lnTo>
                  <a:lnTo>
                    <a:pt x="1736019" y="835775"/>
                  </a:lnTo>
                  <a:lnTo>
                    <a:pt x="1702513" y="847145"/>
                  </a:lnTo>
                  <a:lnTo>
                    <a:pt x="1696628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5762" y="5815012"/>
              <a:ext cx="1781175" cy="847725"/>
            </a:xfrm>
            <a:custGeom>
              <a:avLst/>
              <a:gdLst/>
              <a:ahLst/>
              <a:cxnLst/>
              <a:rect l="l" t="t" r="r" b="b"/>
              <a:pathLst>
                <a:path w="1781175" h="847725">
                  <a:moveTo>
                    <a:pt x="0" y="757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4"/>
                  </a:lnTo>
                  <a:lnTo>
                    <a:pt x="26503" y="26503"/>
                  </a:lnTo>
                  <a:lnTo>
                    <a:pt x="30704" y="22302"/>
                  </a:lnTo>
                  <a:lnTo>
                    <a:pt x="67006" y="2896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1690687" y="0"/>
                  </a:lnTo>
                  <a:lnTo>
                    <a:pt x="1696628" y="0"/>
                  </a:lnTo>
                  <a:lnTo>
                    <a:pt x="1702513" y="579"/>
                  </a:lnTo>
                  <a:lnTo>
                    <a:pt x="1708340" y="1738"/>
                  </a:lnTo>
                  <a:lnTo>
                    <a:pt x="1714167" y="2896"/>
                  </a:lnTo>
                  <a:lnTo>
                    <a:pt x="1750470" y="22302"/>
                  </a:lnTo>
                  <a:lnTo>
                    <a:pt x="1774286" y="55858"/>
                  </a:lnTo>
                  <a:lnTo>
                    <a:pt x="1779435" y="72833"/>
                  </a:lnTo>
                  <a:lnTo>
                    <a:pt x="1780595" y="78661"/>
                  </a:lnTo>
                  <a:lnTo>
                    <a:pt x="1781174" y="84545"/>
                  </a:lnTo>
                  <a:lnTo>
                    <a:pt x="1781174" y="90487"/>
                  </a:lnTo>
                  <a:lnTo>
                    <a:pt x="1781174" y="757237"/>
                  </a:lnTo>
                  <a:lnTo>
                    <a:pt x="1781174" y="763178"/>
                  </a:lnTo>
                  <a:lnTo>
                    <a:pt x="1780595" y="769062"/>
                  </a:lnTo>
                  <a:lnTo>
                    <a:pt x="1779435" y="774889"/>
                  </a:lnTo>
                  <a:lnTo>
                    <a:pt x="1778276" y="780716"/>
                  </a:lnTo>
                  <a:lnTo>
                    <a:pt x="1758872" y="817019"/>
                  </a:lnTo>
                  <a:lnTo>
                    <a:pt x="1725315" y="840837"/>
                  </a:lnTo>
                  <a:lnTo>
                    <a:pt x="1708340" y="845986"/>
                  </a:lnTo>
                  <a:lnTo>
                    <a:pt x="1702513" y="847145"/>
                  </a:lnTo>
                  <a:lnTo>
                    <a:pt x="1696628" y="847724"/>
                  </a:lnTo>
                  <a:lnTo>
                    <a:pt x="1690687" y="847724"/>
                  </a:lnTo>
                  <a:lnTo>
                    <a:pt x="90487" y="847724"/>
                  </a:lnTo>
                  <a:lnTo>
                    <a:pt x="84545" y="847724"/>
                  </a:lnTo>
                  <a:lnTo>
                    <a:pt x="78661" y="847145"/>
                  </a:lnTo>
                  <a:lnTo>
                    <a:pt x="72834" y="845986"/>
                  </a:lnTo>
                  <a:lnTo>
                    <a:pt x="67006" y="844826"/>
                  </a:lnTo>
                  <a:lnTo>
                    <a:pt x="30704" y="825422"/>
                  </a:lnTo>
                  <a:lnTo>
                    <a:pt x="15249" y="807508"/>
                  </a:lnTo>
                  <a:lnTo>
                    <a:pt x="11948" y="802568"/>
                  </a:lnTo>
                  <a:lnTo>
                    <a:pt x="0" y="763178"/>
                  </a:lnTo>
                  <a:lnTo>
                    <a:pt x="0" y="757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62049" y="5934074"/>
              <a:ext cx="228599" cy="3047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948054" y="6101396"/>
            <a:ext cx="652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Accuracy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285999" y="5509396"/>
            <a:ext cx="1790700" cy="857250"/>
            <a:chOff x="2285999" y="5810249"/>
            <a:chExt cx="1790700" cy="857250"/>
          </a:xfrm>
        </p:grpSpPr>
        <p:sp>
          <p:nvSpPr>
            <p:cNvPr id="35" name="object 35"/>
            <p:cNvSpPr/>
            <p:nvPr/>
          </p:nvSpPr>
          <p:spPr>
            <a:xfrm>
              <a:off x="2290762" y="5815012"/>
              <a:ext cx="1781175" cy="847725"/>
            </a:xfrm>
            <a:custGeom>
              <a:avLst/>
              <a:gdLst/>
              <a:ahLst/>
              <a:cxnLst/>
              <a:rect l="l" t="t" r="r" b="b"/>
              <a:pathLst>
                <a:path w="1781175" h="847725">
                  <a:moveTo>
                    <a:pt x="1696628" y="847724"/>
                  </a:moveTo>
                  <a:lnTo>
                    <a:pt x="84546" y="847724"/>
                  </a:lnTo>
                  <a:lnTo>
                    <a:pt x="78661" y="847145"/>
                  </a:lnTo>
                  <a:lnTo>
                    <a:pt x="35275" y="829173"/>
                  </a:lnTo>
                  <a:lnTo>
                    <a:pt x="9161" y="797353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1696628" y="0"/>
                  </a:lnTo>
                  <a:lnTo>
                    <a:pt x="1736019" y="11948"/>
                  </a:lnTo>
                  <a:lnTo>
                    <a:pt x="1769225" y="45154"/>
                  </a:lnTo>
                  <a:lnTo>
                    <a:pt x="1781174" y="84545"/>
                  </a:lnTo>
                  <a:lnTo>
                    <a:pt x="1781174" y="763178"/>
                  </a:lnTo>
                  <a:lnTo>
                    <a:pt x="1769225" y="802568"/>
                  </a:lnTo>
                  <a:lnTo>
                    <a:pt x="1736019" y="835775"/>
                  </a:lnTo>
                  <a:lnTo>
                    <a:pt x="1702513" y="847145"/>
                  </a:lnTo>
                  <a:lnTo>
                    <a:pt x="1696628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290762" y="5815012"/>
              <a:ext cx="1781175" cy="847725"/>
            </a:xfrm>
            <a:custGeom>
              <a:avLst/>
              <a:gdLst/>
              <a:ahLst/>
              <a:cxnLst/>
              <a:rect l="l" t="t" r="r" b="b"/>
              <a:pathLst>
                <a:path w="1781175" h="847725">
                  <a:moveTo>
                    <a:pt x="0" y="757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61348" y="4613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1690687" y="0"/>
                  </a:lnTo>
                  <a:lnTo>
                    <a:pt x="1696628" y="0"/>
                  </a:lnTo>
                  <a:lnTo>
                    <a:pt x="1702513" y="579"/>
                  </a:lnTo>
                  <a:lnTo>
                    <a:pt x="1708340" y="1738"/>
                  </a:lnTo>
                  <a:lnTo>
                    <a:pt x="1714167" y="2896"/>
                  </a:lnTo>
                  <a:lnTo>
                    <a:pt x="1750470" y="22302"/>
                  </a:lnTo>
                  <a:lnTo>
                    <a:pt x="1774286" y="55858"/>
                  </a:lnTo>
                  <a:lnTo>
                    <a:pt x="1776560" y="61347"/>
                  </a:lnTo>
                  <a:lnTo>
                    <a:pt x="1778276" y="67006"/>
                  </a:lnTo>
                  <a:lnTo>
                    <a:pt x="1779435" y="72833"/>
                  </a:lnTo>
                  <a:lnTo>
                    <a:pt x="1780595" y="78661"/>
                  </a:lnTo>
                  <a:lnTo>
                    <a:pt x="1781174" y="84545"/>
                  </a:lnTo>
                  <a:lnTo>
                    <a:pt x="1781175" y="90487"/>
                  </a:lnTo>
                  <a:lnTo>
                    <a:pt x="1781175" y="757237"/>
                  </a:lnTo>
                  <a:lnTo>
                    <a:pt x="1781174" y="763178"/>
                  </a:lnTo>
                  <a:lnTo>
                    <a:pt x="1780595" y="769062"/>
                  </a:lnTo>
                  <a:lnTo>
                    <a:pt x="1779435" y="774889"/>
                  </a:lnTo>
                  <a:lnTo>
                    <a:pt x="1778276" y="780716"/>
                  </a:lnTo>
                  <a:lnTo>
                    <a:pt x="1776560" y="786375"/>
                  </a:lnTo>
                  <a:lnTo>
                    <a:pt x="1774286" y="791864"/>
                  </a:lnTo>
                  <a:lnTo>
                    <a:pt x="1772013" y="797353"/>
                  </a:lnTo>
                  <a:lnTo>
                    <a:pt x="1745899" y="829173"/>
                  </a:lnTo>
                  <a:lnTo>
                    <a:pt x="1708340" y="845986"/>
                  </a:lnTo>
                  <a:lnTo>
                    <a:pt x="1702513" y="847145"/>
                  </a:lnTo>
                  <a:lnTo>
                    <a:pt x="1696628" y="847724"/>
                  </a:lnTo>
                  <a:lnTo>
                    <a:pt x="1690687" y="847724"/>
                  </a:lnTo>
                  <a:lnTo>
                    <a:pt x="90487" y="847724"/>
                  </a:lnTo>
                  <a:lnTo>
                    <a:pt x="84546" y="847724"/>
                  </a:lnTo>
                  <a:lnTo>
                    <a:pt x="78661" y="847145"/>
                  </a:lnTo>
                  <a:lnTo>
                    <a:pt x="72834" y="845986"/>
                  </a:lnTo>
                  <a:lnTo>
                    <a:pt x="67006" y="844826"/>
                  </a:lnTo>
                  <a:lnTo>
                    <a:pt x="30704" y="825422"/>
                  </a:lnTo>
                  <a:lnTo>
                    <a:pt x="15249" y="807508"/>
                  </a:lnTo>
                  <a:lnTo>
                    <a:pt x="11948" y="802568"/>
                  </a:lnTo>
                  <a:lnTo>
                    <a:pt x="1738" y="774889"/>
                  </a:lnTo>
                  <a:lnTo>
                    <a:pt x="579" y="769062"/>
                  </a:lnTo>
                  <a:lnTo>
                    <a:pt x="0" y="763178"/>
                  </a:lnTo>
                  <a:lnTo>
                    <a:pt x="0" y="757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67049" y="5934074"/>
              <a:ext cx="228599" cy="304799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2854959" y="6106795"/>
            <a:ext cx="652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Precision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99898" y="5504634"/>
            <a:ext cx="1790700" cy="857250"/>
            <a:chOff x="4190999" y="5810249"/>
            <a:chExt cx="1790700" cy="857250"/>
          </a:xfrm>
        </p:grpSpPr>
        <p:sp>
          <p:nvSpPr>
            <p:cNvPr id="40" name="object 40"/>
            <p:cNvSpPr/>
            <p:nvPr/>
          </p:nvSpPr>
          <p:spPr>
            <a:xfrm>
              <a:off x="4195761" y="5815012"/>
              <a:ext cx="1781175" cy="847725"/>
            </a:xfrm>
            <a:custGeom>
              <a:avLst/>
              <a:gdLst/>
              <a:ahLst/>
              <a:cxnLst/>
              <a:rect l="l" t="t" r="r" b="b"/>
              <a:pathLst>
                <a:path w="1781175" h="847725">
                  <a:moveTo>
                    <a:pt x="1696628" y="847724"/>
                  </a:moveTo>
                  <a:lnTo>
                    <a:pt x="84545" y="847724"/>
                  </a:lnTo>
                  <a:lnTo>
                    <a:pt x="78661" y="847145"/>
                  </a:lnTo>
                  <a:lnTo>
                    <a:pt x="35274" y="829173"/>
                  </a:lnTo>
                  <a:lnTo>
                    <a:pt x="9161" y="797353"/>
                  </a:lnTo>
                  <a:lnTo>
                    <a:pt x="0" y="763178"/>
                  </a:lnTo>
                  <a:lnTo>
                    <a:pt x="0" y="757237"/>
                  </a:lnTo>
                  <a:lnTo>
                    <a:pt x="0" y="84545"/>
                  </a:lnTo>
                  <a:lnTo>
                    <a:pt x="11949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1696628" y="0"/>
                  </a:lnTo>
                  <a:lnTo>
                    <a:pt x="1736019" y="11948"/>
                  </a:lnTo>
                  <a:lnTo>
                    <a:pt x="1769225" y="45154"/>
                  </a:lnTo>
                  <a:lnTo>
                    <a:pt x="1781175" y="84545"/>
                  </a:lnTo>
                  <a:lnTo>
                    <a:pt x="1781175" y="763178"/>
                  </a:lnTo>
                  <a:lnTo>
                    <a:pt x="1769225" y="802568"/>
                  </a:lnTo>
                  <a:lnTo>
                    <a:pt x="1736019" y="835775"/>
                  </a:lnTo>
                  <a:lnTo>
                    <a:pt x="1702513" y="847145"/>
                  </a:lnTo>
                  <a:lnTo>
                    <a:pt x="1696628" y="8477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195761" y="5815012"/>
              <a:ext cx="1781175" cy="847725"/>
            </a:xfrm>
            <a:custGeom>
              <a:avLst/>
              <a:gdLst/>
              <a:ahLst/>
              <a:cxnLst/>
              <a:rect l="l" t="t" r="r" b="b"/>
              <a:pathLst>
                <a:path w="1781175" h="847725">
                  <a:moveTo>
                    <a:pt x="0" y="7572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3" y="22302"/>
                  </a:lnTo>
                  <a:lnTo>
                    <a:pt x="67007" y="2896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1690687" y="0"/>
                  </a:lnTo>
                  <a:lnTo>
                    <a:pt x="1696628" y="0"/>
                  </a:lnTo>
                  <a:lnTo>
                    <a:pt x="1702513" y="579"/>
                  </a:lnTo>
                  <a:lnTo>
                    <a:pt x="1708340" y="1738"/>
                  </a:lnTo>
                  <a:lnTo>
                    <a:pt x="1714167" y="2896"/>
                  </a:lnTo>
                  <a:lnTo>
                    <a:pt x="1750470" y="22302"/>
                  </a:lnTo>
                  <a:lnTo>
                    <a:pt x="1774286" y="55858"/>
                  </a:lnTo>
                  <a:lnTo>
                    <a:pt x="1776560" y="61347"/>
                  </a:lnTo>
                  <a:lnTo>
                    <a:pt x="1778276" y="67006"/>
                  </a:lnTo>
                  <a:lnTo>
                    <a:pt x="1779436" y="72833"/>
                  </a:lnTo>
                  <a:lnTo>
                    <a:pt x="1780595" y="78661"/>
                  </a:lnTo>
                  <a:lnTo>
                    <a:pt x="1781175" y="84545"/>
                  </a:lnTo>
                  <a:lnTo>
                    <a:pt x="1781175" y="90487"/>
                  </a:lnTo>
                  <a:lnTo>
                    <a:pt x="1781175" y="757237"/>
                  </a:lnTo>
                  <a:lnTo>
                    <a:pt x="1781175" y="763178"/>
                  </a:lnTo>
                  <a:lnTo>
                    <a:pt x="1780595" y="769062"/>
                  </a:lnTo>
                  <a:lnTo>
                    <a:pt x="1779436" y="774889"/>
                  </a:lnTo>
                  <a:lnTo>
                    <a:pt x="1778276" y="780716"/>
                  </a:lnTo>
                  <a:lnTo>
                    <a:pt x="1776560" y="786375"/>
                  </a:lnTo>
                  <a:lnTo>
                    <a:pt x="1774286" y="791864"/>
                  </a:lnTo>
                  <a:lnTo>
                    <a:pt x="1772012" y="797353"/>
                  </a:lnTo>
                  <a:lnTo>
                    <a:pt x="1745899" y="829173"/>
                  </a:lnTo>
                  <a:lnTo>
                    <a:pt x="1708340" y="845986"/>
                  </a:lnTo>
                  <a:lnTo>
                    <a:pt x="1702513" y="847145"/>
                  </a:lnTo>
                  <a:lnTo>
                    <a:pt x="1696628" y="847724"/>
                  </a:lnTo>
                  <a:lnTo>
                    <a:pt x="1690687" y="847724"/>
                  </a:lnTo>
                  <a:lnTo>
                    <a:pt x="90487" y="847724"/>
                  </a:lnTo>
                  <a:lnTo>
                    <a:pt x="84545" y="847724"/>
                  </a:lnTo>
                  <a:lnTo>
                    <a:pt x="78661" y="847145"/>
                  </a:lnTo>
                  <a:lnTo>
                    <a:pt x="72834" y="845986"/>
                  </a:lnTo>
                  <a:lnTo>
                    <a:pt x="67007" y="844826"/>
                  </a:lnTo>
                  <a:lnTo>
                    <a:pt x="30703" y="825422"/>
                  </a:lnTo>
                  <a:lnTo>
                    <a:pt x="15249" y="807508"/>
                  </a:lnTo>
                  <a:lnTo>
                    <a:pt x="11949" y="802568"/>
                  </a:lnTo>
                  <a:lnTo>
                    <a:pt x="1738" y="774889"/>
                  </a:lnTo>
                  <a:lnTo>
                    <a:pt x="579" y="769062"/>
                  </a:lnTo>
                  <a:lnTo>
                    <a:pt x="0" y="763178"/>
                  </a:lnTo>
                  <a:lnTo>
                    <a:pt x="0" y="7572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972049" y="5934074"/>
              <a:ext cx="228599" cy="30479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4870774" y="6106794"/>
            <a:ext cx="44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111726"/>
                </a:solidFill>
                <a:latin typeface="Arial"/>
                <a:cs typeface="Arial"/>
              </a:rPr>
              <a:t>Recall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210299" y="1523999"/>
            <a:ext cx="5600700" cy="1885950"/>
            <a:chOff x="6210299" y="1523999"/>
            <a:chExt cx="5600700" cy="1885950"/>
          </a:xfrm>
        </p:grpSpPr>
        <p:sp>
          <p:nvSpPr>
            <p:cNvPr id="45" name="object 45"/>
            <p:cNvSpPr/>
            <p:nvPr/>
          </p:nvSpPr>
          <p:spPr>
            <a:xfrm>
              <a:off x="6215062" y="1528762"/>
              <a:ext cx="5591175" cy="1876425"/>
            </a:xfrm>
            <a:custGeom>
              <a:avLst/>
              <a:gdLst/>
              <a:ahLst/>
              <a:cxnLst/>
              <a:rect l="l" t="t" r="r" b="b"/>
              <a:pathLst>
                <a:path w="5591175" h="1876425">
                  <a:moveTo>
                    <a:pt x="5506628" y="1876424"/>
                  </a:moveTo>
                  <a:lnTo>
                    <a:pt x="84545" y="1876424"/>
                  </a:lnTo>
                  <a:lnTo>
                    <a:pt x="78661" y="1875845"/>
                  </a:lnTo>
                  <a:lnTo>
                    <a:pt x="35275" y="1857873"/>
                  </a:lnTo>
                  <a:lnTo>
                    <a:pt x="9161" y="1826054"/>
                  </a:lnTo>
                  <a:lnTo>
                    <a:pt x="0" y="1791878"/>
                  </a:lnTo>
                  <a:lnTo>
                    <a:pt x="0" y="178593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8" y="0"/>
                  </a:lnTo>
                  <a:lnTo>
                    <a:pt x="5546018" y="11948"/>
                  </a:lnTo>
                  <a:lnTo>
                    <a:pt x="5579225" y="45155"/>
                  </a:lnTo>
                  <a:lnTo>
                    <a:pt x="5591173" y="84545"/>
                  </a:lnTo>
                  <a:lnTo>
                    <a:pt x="5591173" y="1791878"/>
                  </a:lnTo>
                  <a:lnTo>
                    <a:pt x="5579224" y="1831268"/>
                  </a:lnTo>
                  <a:lnTo>
                    <a:pt x="5546018" y="1864475"/>
                  </a:lnTo>
                  <a:lnTo>
                    <a:pt x="5512513" y="1875845"/>
                  </a:lnTo>
                  <a:lnTo>
                    <a:pt x="5506628" y="18764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" name="object 46"/>
            <p:cNvSpPr/>
            <p:nvPr/>
          </p:nvSpPr>
          <p:spPr>
            <a:xfrm>
              <a:off x="6215062" y="1528762"/>
              <a:ext cx="5591175" cy="1876425"/>
            </a:xfrm>
            <a:custGeom>
              <a:avLst/>
              <a:gdLst/>
              <a:ahLst/>
              <a:cxnLst/>
              <a:rect l="l" t="t" r="r" b="b"/>
              <a:pathLst>
                <a:path w="5591175" h="1876425">
                  <a:moveTo>
                    <a:pt x="0" y="17859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6" y="67006"/>
                  </a:lnTo>
                  <a:lnTo>
                    <a:pt x="4613" y="61348"/>
                  </a:lnTo>
                  <a:lnTo>
                    <a:pt x="26503" y="26503"/>
                  </a:lnTo>
                  <a:lnTo>
                    <a:pt x="61347" y="4614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8" y="0"/>
                  </a:lnTo>
                  <a:lnTo>
                    <a:pt x="5512513" y="579"/>
                  </a:lnTo>
                  <a:lnTo>
                    <a:pt x="5518339" y="1738"/>
                  </a:lnTo>
                  <a:lnTo>
                    <a:pt x="5524165" y="2897"/>
                  </a:lnTo>
                  <a:lnTo>
                    <a:pt x="5550958" y="15249"/>
                  </a:lnTo>
                  <a:lnTo>
                    <a:pt x="5555898" y="18550"/>
                  </a:lnTo>
                  <a:lnTo>
                    <a:pt x="5560470" y="22301"/>
                  </a:lnTo>
                  <a:lnTo>
                    <a:pt x="5564671" y="26503"/>
                  </a:lnTo>
                  <a:lnTo>
                    <a:pt x="5568872" y="30704"/>
                  </a:lnTo>
                  <a:lnTo>
                    <a:pt x="5584285" y="55859"/>
                  </a:lnTo>
                  <a:lnTo>
                    <a:pt x="5586558" y="61348"/>
                  </a:lnTo>
                  <a:lnTo>
                    <a:pt x="5591174" y="90487"/>
                  </a:lnTo>
                  <a:lnTo>
                    <a:pt x="5591174" y="1785937"/>
                  </a:lnTo>
                  <a:lnTo>
                    <a:pt x="5582012" y="1826054"/>
                  </a:lnTo>
                  <a:lnTo>
                    <a:pt x="5575923" y="1836208"/>
                  </a:lnTo>
                  <a:lnTo>
                    <a:pt x="5572623" y="1841149"/>
                  </a:lnTo>
                  <a:lnTo>
                    <a:pt x="5540804" y="1867262"/>
                  </a:lnTo>
                  <a:lnTo>
                    <a:pt x="5518339" y="1874685"/>
                  </a:lnTo>
                  <a:lnTo>
                    <a:pt x="5512513" y="1875845"/>
                  </a:lnTo>
                  <a:lnTo>
                    <a:pt x="5506628" y="1876424"/>
                  </a:lnTo>
                  <a:lnTo>
                    <a:pt x="5500687" y="1876424"/>
                  </a:lnTo>
                  <a:lnTo>
                    <a:pt x="90487" y="1876424"/>
                  </a:lnTo>
                  <a:lnTo>
                    <a:pt x="84545" y="1876424"/>
                  </a:lnTo>
                  <a:lnTo>
                    <a:pt x="78661" y="1875845"/>
                  </a:lnTo>
                  <a:lnTo>
                    <a:pt x="40215" y="1861174"/>
                  </a:lnTo>
                  <a:lnTo>
                    <a:pt x="11948" y="1831268"/>
                  </a:lnTo>
                  <a:lnTo>
                    <a:pt x="1738" y="1803590"/>
                  </a:lnTo>
                  <a:lnTo>
                    <a:pt x="579" y="1797763"/>
                  </a:lnTo>
                  <a:lnTo>
                    <a:pt x="0" y="1791878"/>
                  </a:lnTo>
                  <a:lnTo>
                    <a:pt x="0" y="17859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5981823" y="3918653"/>
            <a:ext cx="5832247" cy="2447925"/>
            <a:chOff x="6215062" y="4062412"/>
            <a:chExt cx="5591176" cy="2447925"/>
          </a:xfrm>
        </p:grpSpPr>
        <p:sp>
          <p:nvSpPr>
            <p:cNvPr id="48" name="object 48"/>
            <p:cNvSpPr/>
            <p:nvPr/>
          </p:nvSpPr>
          <p:spPr>
            <a:xfrm>
              <a:off x="6488413" y="4062412"/>
              <a:ext cx="5317825" cy="2447925"/>
            </a:xfrm>
            <a:custGeom>
              <a:avLst/>
              <a:gdLst/>
              <a:ahLst/>
              <a:cxnLst/>
              <a:rect l="l" t="t" r="r" b="b"/>
              <a:pathLst>
                <a:path w="5591175" h="2447925">
                  <a:moveTo>
                    <a:pt x="5506628" y="2447924"/>
                  </a:moveTo>
                  <a:lnTo>
                    <a:pt x="84545" y="2447924"/>
                  </a:lnTo>
                  <a:lnTo>
                    <a:pt x="78661" y="2447344"/>
                  </a:lnTo>
                  <a:lnTo>
                    <a:pt x="35275" y="2429373"/>
                  </a:lnTo>
                  <a:lnTo>
                    <a:pt x="9161" y="2397553"/>
                  </a:lnTo>
                  <a:lnTo>
                    <a:pt x="0" y="2363378"/>
                  </a:lnTo>
                  <a:lnTo>
                    <a:pt x="0" y="23574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8" y="0"/>
                  </a:lnTo>
                  <a:lnTo>
                    <a:pt x="5546018" y="11948"/>
                  </a:lnTo>
                  <a:lnTo>
                    <a:pt x="5579225" y="45154"/>
                  </a:lnTo>
                  <a:lnTo>
                    <a:pt x="5591173" y="84545"/>
                  </a:lnTo>
                  <a:lnTo>
                    <a:pt x="5591173" y="2363378"/>
                  </a:lnTo>
                  <a:lnTo>
                    <a:pt x="5579224" y="2402768"/>
                  </a:lnTo>
                  <a:lnTo>
                    <a:pt x="5546018" y="2435974"/>
                  </a:lnTo>
                  <a:lnTo>
                    <a:pt x="5512513" y="2447344"/>
                  </a:lnTo>
                  <a:lnTo>
                    <a:pt x="5506628" y="2447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9" name="object 49"/>
            <p:cNvSpPr/>
            <p:nvPr/>
          </p:nvSpPr>
          <p:spPr>
            <a:xfrm>
              <a:off x="6215062" y="4062412"/>
              <a:ext cx="5591175" cy="2447925"/>
            </a:xfrm>
            <a:custGeom>
              <a:avLst/>
              <a:gdLst/>
              <a:ahLst/>
              <a:cxnLst/>
              <a:rect l="l" t="t" r="r" b="b"/>
              <a:pathLst>
                <a:path w="5591175" h="2447925">
                  <a:moveTo>
                    <a:pt x="0" y="23574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6" y="67006"/>
                  </a:lnTo>
                  <a:lnTo>
                    <a:pt x="4613" y="61347"/>
                  </a:lnTo>
                  <a:lnTo>
                    <a:pt x="26503" y="26503"/>
                  </a:lnTo>
                  <a:lnTo>
                    <a:pt x="61347" y="4614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8" y="0"/>
                  </a:lnTo>
                  <a:lnTo>
                    <a:pt x="5512513" y="579"/>
                  </a:lnTo>
                  <a:lnTo>
                    <a:pt x="5550958" y="15249"/>
                  </a:lnTo>
                  <a:lnTo>
                    <a:pt x="5564671" y="26503"/>
                  </a:lnTo>
                  <a:lnTo>
                    <a:pt x="5568872" y="30704"/>
                  </a:lnTo>
                  <a:lnTo>
                    <a:pt x="5584285" y="55858"/>
                  </a:lnTo>
                  <a:lnTo>
                    <a:pt x="5586558" y="61347"/>
                  </a:lnTo>
                  <a:lnTo>
                    <a:pt x="5591174" y="90487"/>
                  </a:lnTo>
                  <a:lnTo>
                    <a:pt x="5591174" y="2357437"/>
                  </a:lnTo>
                  <a:lnTo>
                    <a:pt x="5584285" y="2392064"/>
                  </a:lnTo>
                  <a:lnTo>
                    <a:pt x="5582012" y="2397553"/>
                  </a:lnTo>
                  <a:lnTo>
                    <a:pt x="5579224" y="2402768"/>
                  </a:lnTo>
                  <a:lnTo>
                    <a:pt x="5575923" y="2407708"/>
                  </a:lnTo>
                  <a:lnTo>
                    <a:pt x="5572623" y="2412649"/>
                  </a:lnTo>
                  <a:lnTo>
                    <a:pt x="5540804" y="2438761"/>
                  </a:lnTo>
                  <a:lnTo>
                    <a:pt x="5500687" y="2447924"/>
                  </a:lnTo>
                  <a:lnTo>
                    <a:pt x="90487" y="2447924"/>
                  </a:lnTo>
                  <a:lnTo>
                    <a:pt x="50370" y="2438761"/>
                  </a:lnTo>
                  <a:lnTo>
                    <a:pt x="40215" y="2432673"/>
                  </a:lnTo>
                  <a:lnTo>
                    <a:pt x="35275" y="2429373"/>
                  </a:lnTo>
                  <a:lnTo>
                    <a:pt x="9161" y="2397553"/>
                  </a:lnTo>
                  <a:lnTo>
                    <a:pt x="6887" y="2392064"/>
                  </a:lnTo>
                  <a:lnTo>
                    <a:pt x="4613" y="2386575"/>
                  </a:lnTo>
                  <a:lnTo>
                    <a:pt x="2896" y="2380917"/>
                  </a:lnTo>
                  <a:lnTo>
                    <a:pt x="1738" y="2375090"/>
                  </a:lnTo>
                  <a:lnTo>
                    <a:pt x="579" y="2369262"/>
                  </a:lnTo>
                  <a:lnTo>
                    <a:pt x="0" y="2363378"/>
                  </a:lnTo>
                  <a:lnTo>
                    <a:pt x="0" y="23574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11619" y="4489182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8" y="558933"/>
                  </a:lnTo>
                  <a:lnTo>
                    <a:pt x="199420" y="549875"/>
                  </a:lnTo>
                  <a:lnTo>
                    <a:pt x="160849" y="534996"/>
                  </a:lnTo>
                  <a:lnTo>
                    <a:pt x="124878" y="514619"/>
                  </a:lnTo>
                  <a:lnTo>
                    <a:pt x="92287" y="489185"/>
                  </a:lnTo>
                  <a:lnTo>
                    <a:pt x="63781" y="459244"/>
                  </a:lnTo>
                  <a:lnTo>
                    <a:pt x="39976" y="425443"/>
                  </a:lnTo>
                  <a:lnTo>
                    <a:pt x="21388" y="388515"/>
                  </a:lnTo>
                  <a:lnTo>
                    <a:pt x="8420" y="349261"/>
                  </a:lnTo>
                  <a:lnTo>
                    <a:pt x="1352" y="308528"/>
                  </a:lnTo>
                  <a:lnTo>
                    <a:pt x="0" y="280987"/>
                  </a:lnTo>
                  <a:lnTo>
                    <a:pt x="338" y="267199"/>
                  </a:lnTo>
                  <a:lnTo>
                    <a:pt x="5398" y="226169"/>
                  </a:lnTo>
                  <a:lnTo>
                    <a:pt x="16425" y="186325"/>
                  </a:lnTo>
                  <a:lnTo>
                    <a:pt x="33178" y="148530"/>
                  </a:lnTo>
                  <a:lnTo>
                    <a:pt x="55296" y="113603"/>
                  </a:lnTo>
                  <a:lnTo>
                    <a:pt x="82299" y="82299"/>
                  </a:lnTo>
                  <a:lnTo>
                    <a:pt x="113603" y="55295"/>
                  </a:lnTo>
                  <a:lnTo>
                    <a:pt x="148530" y="33178"/>
                  </a:lnTo>
                  <a:lnTo>
                    <a:pt x="186325" y="16425"/>
                  </a:lnTo>
                  <a:lnTo>
                    <a:pt x="226169" y="5399"/>
                  </a:lnTo>
                  <a:lnTo>
                    <a:pt x="267200" y="338"/>
                  </a:lnTo>
                  <a:lnTo>
                    <a:pt x="280987" y="0"/>
                  </a:lnTo>
                  <a:lnTo>
                    <a:pt x="294774" y="338"/>
                  </a:lnTo>
                  <a:lnTo>
                    <a:pt x="335804" y="5399"/>
                  </a:lnTo>
                  <a:lnTo>
                    <a:pt x="375648" y="16425"/>
                  </a:lnTo>
                  <a:lnTo>
                    <a:pt x="413442" y="33179"/>
                  </a:lnTo>
                  <a:lnTo>
                    <a:pt x="448371" y="55295"/>
                  </a:lnTo>
                  <a:lnTo>
                    <a:pt x="479675" y="82299"/>
                  </a:lnTo>
                  <a:lnTo>
                    <a:pt x="506678" y="113603"/>
                  </a:lnTo>
                  <a:lnTo>
                    <a:pt x="528796" y="148530"/>
                  </a:lnTo>
                  <a:lnTo>
                    <a:pt x="545549" y="186325"/>
                  </a:lnTo>
                  <a:lnTo>
                    <a:pt x="556575" y="226169"/>
                  </a:lnTo>
                  <a:lnTo>
                    <a:pt x="561637" y="267200"/>
                  </a:lnTo>
                  <a:lnTo>
                    <a:pt x="561974" y="280987"/>
                  </a:lnTo>
                  <a:lnTo>
                    <a:pt x="561637" y="294774"/>
                  </a:lnTo>
                  <a:lnTo>
                    <a:pt x="556575" y="335804"/>
                  </a:lnTo>
                  <a:lnTo>
                    <a:pt x="545550" y="375648"/>
                  </a:lnTo>
                  <a:lnTo>
                    <a:pt x="528796" y="413443"/>
                  </a:lnTo>
                  <a:lnTo>
                    <a:pt x="506678" y="448371"/>
                  </a:lnTo>
                  <a:lnTo>
                    <a:pt x="479675" y="479675"/>
                  </a:lnTo>
                  <a:lnTo>
                    <a:pt x="448371" y="506678"/>
                  </a:lnTo>
                  <a:lnTo>
                    <a:pt x="413443" y="528795"/>
                  </a:lnTo>
                  <a:lnTo>
                    <a:pt x="375648" y="545549"/>
                  </a:lnTo>
                  <a:lnTo>
                    <a:pt x="335804" y="556575"/>
                  </a:lnTo>
                  <a:lnTo>
                    <a:pt x="294774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1" name="object 51"/>
            <p:cNvSpPr/>
            <p:nvPr/>
          </p:nvSpPr>
          <p:spPr>
            <a:xfrm>
              <a:off x="8120061" y="4538662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4" y="322216"/>
                  </a:lnTo>
                  <a:lnTo>
                    <a:pt x="549876" y="362553"/>
                  </a:lnTo>
                  <a:lnTo>
                    <a:pt x="534997" y="401124"/>
                  </a:lnTo>
                  <a:lnTo>
                    <a:pt x="514619" y="437095"/>
                  </a:lnTo>
                  <a:lnTo>
                    <a:pt x="489185" y="469687"/>
                  </a:lnTo>
                  <a:lnTo>
                    <a:pt x="459243" y="498193"/>
                  </a:lnTo>
                  <a:lnTo>
                    <a:pt x="425443" y="521997"/>
                  </a:lnTo>
                  <a:lnTo>
                    <a:pt x="388515" y="540584"/>
                  </a:lnTo>
                  <a:lnTo>
                    <a:pt x="349261" y="553554"/>
                  </a:lnTo>
                  <a:lnTo>
                    <a:pt x="308528" y="560622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1" y="557838"/>
                  </a:lnTo>
                  <a:lnTo>
                    <a:pt x="192844" y="547791"/>
                  </a:lnTo>
                  <a:lnTo>
                    <a:pt x="154653" y="531972"/>
                  </a:lnTo>
                  <a:lnTo>
                    <a:pt x="119190" y="510716"/>
                  </a:lnTo>
                  <a:lnTo>
                    <a:pt x="87236" y="484493"/>
                  </a:lnTo>
                  <a:lnTo>
                    <a:pt x="59470" y="453858"/>
                  </a:lnTo>
                  <a:lnTo>
                    <a:pt x="36504" y="419487"/>
                  </a:lnTo>
                  <a:lnTo>
                    <a:pt x="18826" y="382110"/>
                  </a:lnTo>
                  <a:lnTo>
                    <a:pt x="6827" y="342553"/>
                  </a:lnTo>
                  <a:lnTo>
                    <a:pt x="761" y="301656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5" y="232950"/>
                  </a:lnTo>
                  <a:lnTo>
                    <a:pt x="14182" y="192844"/>
                  </a:lnTo>
                  <a:lnTo>
                    <a:pt x="30001" y="154653"/>
                  </a:lnTo>
                  <a:lnTo>
                    <a:pt x="51257" y="119190"/>
                  </a:lnTo>
                  <a:lnTo>
                    <a:pt x="77481" y="87236"/>
                  </a:lnTo>
                  <a:lnTo>
                    <a:pt x="108116" y="59470"/>
                  </a:lnTo>
                  <a:lnTo>
                    <a:pt x="142487" y="36504"/>
                  </a:lnTo>
                  <a:lnTo>
                    <a:pt x="179863" y="18827"/>
                  </a:lnTo>
                  <a:lnTo>
                    <a:pt x="219420" y="6827"/>
                  </a:lnTo>
                  <a:lnTo>
                    <a:pt x="260318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2" y="4136"/>
                  </a:lnTo>
                  <a:lnTo>
                    <a:pt x="369129" y="14182"/>
                  </a:lnTo>
                  <a:lnTo>
                    <a:pt x="407319" y="30002"/>
                  </a:lnTo>
                  <a:lnTo>
                    <a:pt x="442783" y="51257"/>
                  </a:lnTo>
                  <a:lnTo>
                    <a:pt x="474738" y="77481"/>
                  </a:lnTo>
                  <a:lnTo>
                    <a:pt x="502503" y="108116"/>
                  </a:lnTo>
                  <a:lnTo>
                    <a:pt x="525469" y="142487"/>
                  </a:lnTo>
                  <a:lnTo>
                    <a:pt x="543147" y="179862"/>
                  </a:lnTo>
                  <a:lnTo>
                    <a:pt x="555147" y="219420"/>
                  </a:lnTo>
                  <a:lnTo>
                    <a:pt x="561214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758338" y="4654149"/>
              <a:ext cx="228599" cy="30479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260155" y="4455823"/>
              <a:ext cx="2771775" cy="685800"/>
            </a:xfrm>
            <a:custGeom>
              <a:avLst/>
              <a:gdLst/>
              <a:ahLst/>
              <a:cxnLst/>
              <a:rect l="l" t="t" r="r" b="b"/>
              <a:pathLst>
                <a:path w="2771775" h="685800">
                  <a:moveTo>
                    <a:pt x="2700578" y="685799"/>
                  </a:moveTo>
                  <a:lnTo>
                    <a:pt x="71196" y="685799"/>
                  </a:lnTo>
                  <a:lnTo>
                    <a:pt x="66241" y="685311"/>
                  </a:lnTo>
                  <a:lnTo>
                    <a:pt x="29705" y="670178"/>
                  </a:lnTo>
                  <a:lnTo>
                    <a:pt x="3885" y="634136"/>
                  </a:lnTo>
                  <a:lnTo>
                    <a:pt x="0" y="614603"/>
                  </a:lnTo>
                  <a:lnTo>
                    <a:pt x="0" y="609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00578" y="0"/>
                  </a:lnTo>
                  <a:lnTo>
                    <a:pt x="2742067" y="15621"/>
                  </a:lnTo>
                  <a:lnTo>
                    <a:pt x="2767888" y="51661"/>
                  </a:lnTo>
                  <a:lnTo>
                    <a:pt x="2771774" y="71196"/>
                  </a:lnTo>
                  <a:lnTo>
                    <a:pt x="2771774" y="614603"/>
                  </a:lnTo>
                  <a:lnTo>
                    <a:pt x="2756151" y="656093"/>
                  </a:lnTo>
                  <a:lnTo>
                    <a:pt x="2720112" y="681913"/>
                  </a:lnTo>
                  <a:lnTo>
                    <a:pt x="2705532" y="685311"/>
                  </a:lnTo>
                  <a:lnTo>
                    <a:pt x="2700578" y="685799"/>
                  </a:lnTo>
                  <a:close/>
                </a:path>
              </a:pathLst>
            </a:custGeom>
            <a:solidFill>
              <a:srgbClr val="DBFBE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368299" y="1092200"/>
            <a:ext cx="7315834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1365" algn="l"/>
              </a:tabLst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Knowledge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Domains</a:t>
            </a: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	Data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Sources</a:t>
            </a:r>
            <a:endParaRPr sz="1800">
              <a:latin typeface="Arial"/>
              <a:cs typeface="Arial"/>
            </a:endParaRPr>
          </a:p>
          <a:p>
            <a:pPr marL="440690">
              <a:lnSpc>
                <a:spcPct val="100000"/>
              </a:lnSpc>
              <a:spcBef>
                <a:spcPts val="2040"/>
              </a:spcBef>
              <a:tabLst>
                <a:tab pos="2280920" algn="l"/>
              </a:tabLst>
            </a:pPr>
            <a:r>
              <a:rPr sz="1200" dirty="0">
                <a:solidFill>
                  <a:srgbClr val="1A4D1A"/>
                </a:solidFill>
                <a:latin typeface="Arial"/>
                <a:cs typeface="Arial"/>
              </a:rPr>
              <a:t>Machine </a:t>
            </a:r>
            <a:r>
              <a:rPr sz="1200" spc="-10" dirty="0">
                <a:solidFill>
                  <a:srgbClr val="1A4D1A"/>
                </a:solidFill>
                <a:latin typeface="Arial"/>
                <a:cs typeface="Arial"/>
              </a:rPr>
              <a:t>Learning</a:t>
            </a:r>
            <a:r>
              <a:rPr sz="1200" dirty="0">
                <a:solidFill>
                  <a:srgbClr val="1A4D1A"/>
                </a:solidFill>
                <a:latin typeface="Arial"/>
                <a:cs typeface="Arial"/>
              </a:rPr>
              <a:t>	Automotive</a:t>
            </a:r>
            <a:r>
              <a:rPr sz="1200" spc="-10" dirty="0">
                <a:solidFill>
                  <a:srgbClr val="1A4D1A"/>
                </a:solidFill>
                <a:latin typeface="Arial"/>
                <a:cs typeface="Arial"/>
              </a:rPr>
              <a:t> Diagnostics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457897" y="1761916"/>
            <a:ext cx="628652" cy="1381125"/>
            <a:chOff x="8339134" y="1728787"/>
            <a:chExt cx="628652" cy="1381125"/>
          </a:xfrm>
        </p:grpSpPr>
        <p:sp>
          <p:nvSpPr>
            <p:cNvPr id="56" name="object 56"/>
            <p:cNvSpPr/>
            <p:nvPr/>
          </p:nvSpPr>
          <p:spPr>
            <a:xfrm>
              <a:off x="8405811" y="17287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7" y="558933"/>
                  </a:lnTo>
                  <a:lnTo>
                    <a:pt x="199420" y="549875"/>
                  </a:lnTo>
                  <a:lnTo>
                    <a:pt x="160848" y="534997"/>
                  </a:lnTo>
                  <a:lnTo>
                    <a:pt x="124878" y="514619"/>
                  </a:lnTo>
                  <a:lnTo>
                    <a:pt x="92287" y="489185"/>
                  </a:lnTo>
                  <a:lnTo>
                    <a:pt x="63781" y="459243"/>
                  </a:lnTo>
                  <a:lnTo>
                    <a:pt x="39975" y="425443"/>
                  </a:lnTo>
                  <a:lnTo>
                    <a:pt x="21387" y="388516"/>
                  </a:lnTo>
                  <a:lnTo>
                    <a:pt x="8420" y="349261"/>
                  </a:lnTo>
                  <a:lnTo>
                    <a:pt x="1352" y="308529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9" y="226169"/>
                  </a:lnTo>
                  <a:lnTo>
                    <a:pt x="16425" y="186325"/>
                  </a:lnTo>
                  <a:lnTo>
                    <a:pt x="33178" y="148530"/>
                  </a:lnTo>
                  <a:lnTo>
                    <a:pt x="55296" y="113603"/>
                  </a:lnTo>
                  <a:lnTo>
                    <a:pt x="82299" y="82299"/>
                  </a:lnTo>
                  <a:lnTo>
                    <a:pt x="113602" y="55296"/>
                  </a:lnTo>
                  <a:lnTo>
                    <a:pt x="148530" y="33178"/>
                  </a:lnTo>
                  <a:lnTo>
                    <a:pt x="186324" y="16425"/>
                  </a:lnTo>
                  <a:lnTo>
                    <a:pt x="226168" y="5398"/>
                  </a:lnTo>
                  <a:lnTo>
                    <a:pt x="267200" y="338"/>
                  </a:lnTo>
                  <a:lnTo>
                    <a:pt x="280987" y="0"/>
                  </a:lnTo>
                  <a:lnTo>
                    <a:pt x="294774" y="338"/>
                  </a:lnTo>
                  <a:lnTo>
                    <a:pt x="335804" y="5398"/>
                  </a:lnTo>
                  <a:lnTo>
                    <a:pt x="375648" y="16425"/>
                  </a:lnTo>
                  <a:lnTo>
                    <a:pt x="413442" y="33178"/>
                  </a:lnTo>
                  <a:lnTo>
                    <a:pt x="448370" y="55295"/>
                  </a:lnTo>
                  <a:lnTo>
                    <a:pt x="479674" y="82299"/>
                  </a:lnTo>
                  <a:lnTo>
                    <a:pt x="506678" y="113603"/>
                  </a:lnTo>
                  <a:lnTo>
                    <a:pt x="528796" y="148530"/>
                  </a:lnTo>
                  <a:lnTo>
                    <a:pt x="545548" y="186325"/>
                  </a:lnTo>
                  <a:lnTo>
                    <a:pt x="556574" y="226169"/>
                  </a:lnTo>
                  <a:lnTo>
                    <a:pt x="561636" y="267200"/>
                  </a:lnTo>
                  <a:lnTo>
                    <a:pt x="561974" y="280987"/>
                  </a:lnTo>
                  <a:lnTo>
                    <a:pt x="561636" y="294774"/>
                  </a:lnTo>
                  <a:lnTo>
                    <a:pt x="556574" y="335805"/>
                  </a:lnTo>
                  <a:lnTo>
                    <a:pt x="545548" y="375649"/>
                  </a:lnTo>
                  <a:lnTo>
                    <a:pt x="528796" y="413443"/>
                  </a:lnTo>
                  <a:lnTo>
                    <a:pt x="506678" y="448371"/>
                  </a:lnTo>
                  <a:lnTo>
                    <a:pt x="479674" y="479675"/>
                  </a:lnTo>
                  <a:lnTo>
                    <a:pt x="448370" y="506678"/>
                  </a:lnTo>
                  <a:lnTo>
                    <a:pt x="413443" y="528796"/>
                  </a:lnTo>
                  <a:lnTo>
                    <a:pt x="375648" y="545549"/>
                  </a:lnTo>
                  <a:lnTo>
                    <a:pt x="335804" y="556575"/>
                  </a:lnTo>
                  <a:lnTo>
                    <a:pt x="294774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8339134" y="1739291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3" y="322216"/>
                  </a:lnTo>
                  <a:lnTo>
                    <a:pt x="549875" y="362553"/>
                  </a:lnTo>
                  <a:lnTo>
                    <a:pt x="534996" y="401124"/>
                  </a:lnTo>
                  <a:lnTo>
                    <a:pt x="514619" y="437095"/>
                  </a:lnTo>
                  <a:lnTo>
                    <a:pt x="489185" y="469687"/>
                  </a:lnTo>
                  <a:lnTo>
                    <a:pt x="459243" y="498193"/>
                  </a:lnTo>
                  <a:lnTo>
                    <a:pt x="425443" y="521998"/>
                  </a:lnTo>
                  <a:lnTo>
                    <a:pt x="388515" y="540585"/>
                  </a:lnTo>
                  <a:lnTo>
                    <a:pt x="349260" y="553554"/>
                  </a:lnTo>
                  <a:lnTo>
                    <a:pt x="308528" y="560621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0" y="557838"/>
                  </a:lnTo>
                  <a:lnTo>
                    <a:pt x="192844" y="547792"/>
                  </a:lnTo>
                  <a:lnTo>
                    <a:pt x="154653" y="531973"/>
                  </a:lnTo>
                  <a:lnTo>
                    <a:pt x="119190" y="510717"/>
                  </a:lnTo>
                  <a:lnTo>
                    <a:pt x="87236" y="484493"/>
                  </a:lnTo>
                  <a:lnTo>
                    <a:pt x="59470" y="453858"/>
                  </a:lnTo>
                  <a:lnTo>
                    <a:pt x="36504" y="419487"/>
                  </a:lnTo>
                  <a:lnTo>
                    <a:pt x="18826" y="382111"/>
                  </a:lnTo>
                  <a:lnTo>
                    <a:pt x="6827" y="342554"/>
                  </a:lnTo>
                  <a:lnTo>
                    <a:pt x="761" y="301656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6" y="232951"/>
                  </a:lnTo>
                  <a:lnTo>
                    <a:pt x="14182" y="192844"/>
                  </a:lnTo>
                  <a:lnTo>
                    <a:pt x="30001" y="154654"/>
                  </a:lnTo>
                  <a:lnTo>
                    <a:pt x="51257" y="119190"/>
                  </a:lnTo>
                  <a:lnTo>
                    <a:pt x="77481" y="87236"/>
                  </a:lnTo>
                  <a:lnTo>
                    <a:pt x="108116" y="59470"/>
                  </a:lnTo>
                  <a:lnTo>
                    <a:pt x="142486" y="36504"/>
                  </a:lnTo>
                  <a:lnTo>
                    <a:pt x="179862" y="18827"/>
                  </a:lnTo>
                  <a:lnTo>
                    <a:pt x="219420" y="6827"/>
                  </a:lnTo>
                  <a:lnTo>
                    <a:pt x="260318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2" y="4136"/>
                  </a:lnTo>
                  <a:lnTo>
                    <a:pt x="369129" y="14182"/>
                  </a:lnTo>
                  <a:lnTo>
                    <a:pt x="407319" y="30001"/>
                  </a:lnTo>
                  <a:lnTo>
                    <a:pt x="442783" y="51257"/>
                  </a:lnTo>
                  <a:lnTo>
                    <a:pt x="474737" y="77481"/>
                  </a:lnTo>
                  <a:lnTo>
                    <a:pt x="502503" y="108116"/>
                  </a:lnTo>
                  <a:lnTo>
                    <a:pt x="525469" y="142487"/>
                  </a:lnTo>
                  <a:lnTo>
                    <a:pt x="543146" y="179863"/>
                  </a:lnTo>
                  <a:lnTo>
                    <a:pt x="555146" y="219420"/>
                  </a:lnTo>
                  <a:lnTo>
                    <a:pt x="561213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5225" y="1864252"/>
              <a:ext cx="228599" cy="304799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8339136" y="254793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7" y="558933"/>
                  </a:lnTo>
                  <a:lnTo>
                    <a:pt x="199420" y="549875"/>
                  </a:lnTo>
                  <a:lnTo>
                    <a:pt x="160848" y="534996"/>
                  </a:lnTo>
                  <a:lnTo>
                    <a:pt x="124878" y="514619"/>
                  </a:lnTo>
                  <a:lnTo>
                    <a:pt x="92287" y="489185"/>
                  </a:lnTo>
                  <a:lnTo>
                    <a:pt x="63781" y="459243"/>
                  </a:lnTo>
                  <a:lnTo>
                    <a:pt x="39975" y="425443"/>
                  </a:lnTo>
                  <a:lnTo>
                    <a:pt x="21387" y="388516"/>
                  </a:lnTo>
                  <a:lnTo>
                    <a:pt x="8420" y="349261"/>
                  </a:lnTo>
                  <a:lnTo>
                    <a:pt x="1353" y="308528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8" y="226169"/>
                  </a:lnTo>
                  <a:lnTo>
                    <a:pt x="16424" y="186325"/>
                  </a:lnTo>
                  <a:lnTo>
                    <a:pt x="33178" y="148530"/>
                  </a:lnTo>
                  <a:lnTo>
                    <a:pt x="55295" y="113603"/>
                  </a:lnTo>
                  <a:lnTo>
                    <a:pt x="82299" y="82299"/>
                  </a:lnTo>
                  <a:lnTo>
                    <a:pt x="113602" y="55295"/>
                  </a:lnTo>
                  <a:lnTo>
                    <a:pt x="148530" y="33178"/>
                  </a:lnTo>
                  <a:lnTo>
                    <a:pt x="186325" y="16424"/>
                  </a:lnTo>
                  <a:lnTo>
                    <a:pt x="226168" y="5399"/>
                  </a:lnTo>
                  <a:lnTo>
                    <a:pt x="267200" y="338"/>
                  </a:lnTo>
                  <a:lnTo>
                    <a:pt x="280987" y="0"/>
                  </a:lnTo>
                  <a:lnTo>
                    <a:pt x="294775" y="338"/>
                  </a:lnTo>
                  <a:lnTo>
                    <a:pt x="335805" y="5399"/>
                  </a:lnTo>
                  <a:lnTo>
                    <a:pt x="375648" y="16424"/>
                  </a:lnTo>
                  <a:lnTo>
                    <a:pt x="413443" y="33178"/>
                  </a:lnTo>
                  <a:lnTo>
                    <a:pt x="448370" y="55295"/>
                  </a:lnTo>
                  <a:lnTo>
                    <a:pt x="479674" y="82299"/>
                  </a:lnTo>
                  <a:lnTo>
                    <a:pt x="506678" y="113602"/>
                  </a:lnTo>
                  <a:lnTo>
                    <a:pt x="528796" y="148530"/>
                  </a:lnTo>
                  <a:lnTo>
                    <a:pt x="545548" y="186325"/>
                  </a:lnTo>
                  <a:lnTo>
                    <a:pt x="556575" y="226169"/>
                  </a:lnTo>
                  <a:lnTo>
                    <a:pt x="561637" y="267200"/>
                  </a:lnTo>
                  <a:lnTo>
                    <a:pt x="561974" y="280987"/>
                  </a:lnTo>
                  <a:lnTo>
                    <a:pt x="561637" y="294774"/>
                  </a:lnTo>
                  <a:lnTo>
                    <a:pt x="556575" y="335805"/>
                  </a:lnTo>
                  <a:lnTo>
                    <a:pt x="545549" y="375649"/>
                  </a:lnTo>
                  <a:lnTo>
                    <a:pt x="528796" y="413443"/>
                  </a:lnTo>
                  <a:lnTo>
                    <a:pt x="506678" y="448371"/>
                  </a:lnTo>
                  <a:lnTo>
                    <a:pt x="479674" y="479675"/>
                  </a:lnTo>
                  <a:lnTo>
                    <a:pt x="448370" y="506678"/>
                  </a:lnTo>
                  <a:lnTo>
                    <a:pt x="413443" y="528796"/>
                  </a:lnTo>
                  <a:lnTo>
                    <a:pt x="375648" y="545549"/>
                  </a:lnTo>
                  <a:lnTo>
                    <a:pt x="335805" y="556575"/>
                  </a:lnTo>
                  <a:lnTo>
                    <a:pt x="294774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39136" y="254793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4" y="322216"/>
                  </a:lnTo>
                  <a:lnTo>
                    <a:pt x="549875" y="362554"/>
                  </a:lnTo>
                  <a:lnTo>
                    <a:pt x="534996" y="401124"/>
                  </a:lnTo>
                  <a:lnTo>
                    <a:pt x="514619" y="437095"/>
                  </a:lnTo>
                  <a:lnTo>
                    <a:pt x="489185" y="469687"/>
                  </a:lnTo>
                  <a:lnTo>
                    <a:pt x="459242" y="498193"/>
                  </a:lnTo>
                  <a:lnTo>
                    <a:pt x="425443" y="521998"/>
                  </a:lnTo>
                  <a:lnTo>
                    <a:pt x="388515" y="540585"/>
                  </a:lnTo>
                  <a:lnTo>
                    <a:pt x="349261" y="553553"/>
                  </a:lnTo>
                  <a:lnTo>
                    <a:pt x="308528" y="560621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0" y="557838"/>
                  </a:lnTo>
                  <a:lnTo>
                    <a:pt x="192844" y="547791"/>
                  </a:lnTo>
                  <a:lnTo>
                    <a:pt x="154653" y="531973"/>
                  </a:lnTo>
                  <a:lnTo>
                    <a:pt x="119190" y="510717"/>
                  </a:lnTo>
                  <a:lnTo>
                    <a:pt x="87236" y="484493"/>
                  </a:lnTo>
                  <a:lnTo>
                    <a:pt x="59470" y="453857"/>
                  </a:lnTo>
                  <a:lnTo>
                    <a:pt x="36504" y="419487"/>
                  </a:lnTo>
                  <a:lnTo>
                    <a:pt x="18826" y="382111"/>
                  </a:lnTo>
                  <a:lnTo>
                    <a:pt x="6827" y="342553"/>
                  </a:lnTo>
                  <a:lnTo>
                    <a:pt x="761" y="301655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6" y="232951"/>
                  </a:lnTo>
                  <a:lnTo>
                    <a:pt x="14181" y="192844"/>
                  </a:lnTo>
                  <a:lnTo>
                    <a:pt x="30001" y="154653"/>
                  </a:lnTo>
                  <a:lnTo>
                    <a:pt x="51256" y="119190"/>
                  </a:lnTo>
                  <a:lnTo>
                    <a:pt x="77481" y="87236"/>
                  </a:lnTo>
                  <a:lnTo>
                    <a:pt x="108116" y="59470"/>
                  </a:lnTo>
                  <a:lnTo>
                    <a:pt x="142486" y="36504"/>
                  </a:lnTo>
                  <a:lnTo>
                    <a:pt x="179862" y="18826"/>
                  </a:lnTo>
                  <a:lnTo>
                    <a:pt x="219420" y="6827"/>
                  </a:lnTo>
                  <a:lnTo>
                    <a:pt x="260319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3" y="4136"/>
                  </a:lnTo>
                  <a:lnTo>
                    <a:pt x="369129" y="14182"/>
                  </a:lnTo>
                  <a:lnTo>
                    <a:pt x="407320" y="30001"/>
                  </a:lnTo>
                  <a:lnTo>
                    <a:pt x="442783" y="51257"/>
                  </a:lnTo>
                  <a:lnTo>
                    <a:pt x="474737" y="77481"/>
                  </a:lnTo>
                  <a:lnTo>
                    <a:pt x="502504" y="108116"/>
                  </a:lnTo>
                  <a:lnTo>
                    <a:pt x="525469" y="142486"/>
                  </a:lnTo>
                  <a:lnTo>
                    <a:pt x="543146" y="179863"/>
                  </a:lnTo>
                  <a:lnTo>
                    <a:pt x="555146" y="219420"/>
                  </a:lnTo>
                  <a:lnTo>
                    <a:pt x="561214" y="260319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77249" y="2676524"/>
              <a:ext cx="285749" cy="304799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7172206" y="1858488"/>
            <a:ext cx="4279016" cy="294953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lang="en-US" sz="1400" dirty="0"/>
              <a:t>Open-source audio datasets or Frequency datasets </a:t>
            </a:r>
            <a:endParaRPr lang="en-US" sz="1050" dirty="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301854" y="2578647"/>
            <a:ext cx="2575560" cy="5092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User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Inputs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Observed</a:t>
            </a:r>
            <a:r>
              <a:rPr sz="105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symptoms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driving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conditions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197599" y="3625850"/>
            <a:ext cx="2502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Ethical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Considerations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223720" y="3965506"/>
            <a:ext cx="1634489" cy="5092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Data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Privacy</a:t>
            </a:r>
            <a:endParaRPr sz="13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No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personal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data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collection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501667" y="4506669"/>
            <a:ext cx="3461365" cy="1688392"/>
            <a:chOff x="8101011" y="4517144"/>
            <a:chExt cx="3461365" cy="1688392"/>
          </a:xfrm>
        </p:grpSpPr>
        <p:pic>
          <p:nvPicPr>
            <p:cNvPr id="67" name="object 6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23063" y="4749465"/>
              <a:ext cx="152399" cy="152399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823064" y="4517144"/>
              <a:ext cx="152399" cy="152399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8101011" y="5643561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7" y="558933"/>
                  </a:lnTo>
                  <a:lnTo>
                    <a:pt x="199420" y="549875"/>
                  </a:lnTo>
                  <a:lnTo>
                    <a:pt x="160848" y="534996"/>
                  </a:lnTo>
                  <a:lnTo>
                    <a:pt x="124877" y="514619"/>
                  </a:lnTo>
                  <a:lnTo>
                    <a:pt x="92286" y="489185"/>
                  </a:lnTo>
                  <a:lnTo>
                    <a:pt x="63780" y="459244"/>
                  </a:lnTo>
                  <a:lnTo>
                    <a:pt x="39975" y="425443"/>
                  </a:lnTo>
                  <a:lnTo>
                    <a:pt x="21387" y="388516"/>
                  </a:lnTo>
                  <a:lnTo>
                    <a:pt x="8420" y="349261"/>
                  </a:lnTo>
                  <a:lnTo>
                    <a:pt x="1353" y="308529"/>
                  </a:lnTo>
                  <a:lnTo>
                    <a:pt x="0" y="280987"/>
                  </a:lnTo>
                  <a:lnTo>
                    <a:pt x="338" y="267199"/>
                  </a:lnTo>
                  <a:lnTo>
                    <a:pt x="5398" y="226169"/>
                  </a:lnTo>
                  <a:lnTo>
                    <a:pt x="16424" y="186325"/>
                  </a:lnTo>
                  <a:lnTo>
                    <a:pt x="33177" y="148530"/>
                  </a:lnTo>
                  <a:lnTo>
                    <a:pt x="55295" y="113602"/>
                  </a:lnTo>
                  <a:lnTo>
                    <a:pt x="82298" y="82298"/>
                  </a:lnTo>
                  <a:lnTo>
                    <a:pt x="113602" y="55295"/>
                  </a:lnTo>
                  <a:lnTo>
                    <a:pt x="148529" y="33178"/>
                  </a:lnTo>
                  <a:lnTo>
                    <a:pt x="186324" y="16424"/>
                  </a:lnTo>
                  <a:lnTo>
                    <a:pt x="226168" y="5399"/>
                  </a:lnTo>
                  <a:lnTo>
                    <a:pt x="267200" y="338"/>
                  </a:lnTo>
                  <a:lnTo>
                    <a:pt x="280987" y="0"/>
                  </a:lnTo>
                  <a:lnTo>
                    <a:pt x="294774" y="338"/>
                  </a:lnTo>
                  <a:lnTo>
                    <a:pt x="335804" y="5399"/>
                  </a:lnTo>
                  <a:lnTo>
                    <a:pt x="375648" y="16425"/>
                  </a:lnTo>
                  <a:lnTo>
                    <a:pt x="413443" y="33178"/>
                  </a:lnTo>
                  <a:lnTo>
                    <a:pt x="448370" y="55295"/>
                  </a:lnTo>
                  <a:lnTo>
                    <a:pt x="479674" y="82298"/>
                  </a:lnTo>
                  <a:lnTo>
                    <a:pt x="506678" y="113602"/>
                  </a:lnTo>
                  <a:lnTo>
                    <a:pt x="528795" y="148530"/>
                  </a:lnTo>
                  <a:lnTo>
                    <a:pt x="545548" y="186325"/>
                  </a:lnTo>
                  <a:lnTo>
                    <a:pt x="556574" y="226169"/>
                  </a:lnTo>
                  <a:lnTo>
                    <a:pt x="561636" y="267199"/>
                  </a:lnTo>
                  <a:lnTo>
                    <a:pt x="561974" y="280987"/>
                  </a:lnTo>
                  <a:lnTo>
                    <a:pt x="561636" y="294774"/>
                  </a:lnTo>
                  <a:lnTo>
                    <a:pt x="556575" y="335805"/>
                  </a:lnTo>
                  <a:lnTo>
                    <a:pt x="545548" y="375648"/>
                  </a:lnTo>
                  <a:lnTo>
                    <a:pt x="528795" y="413443"/>
                  </a:lnTo>
                  <a:lnTo>
                    <a:pt x="506678" y="448371"/>
                  </a:lnTo>
                  <a:lnTo>
                    <a:pt x="479674" y="479675"/>
                  </a:lnTo>
                  <a:lnTo>
                    <a:pt x="448370" y="506678"/>
                  </a:lnTo>
                  <a:lnTo>
                    <a:pt x="413443" y="528796"/>
                  </a:lnTo>
                  <a:lnTo>
                    <a:pt x="375648" y="545548"/>
                  </a:lnTo>
                  <a:lnTo>
                    <a:pt x="335804" y="556575"/>
                  </a:lnTo>
                  <a:lnTo>
                    <a:pt x="294774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127786" y="5491056"/>
              <a:ext cx="285749" cy="304799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8771551" y="5458396"/>
              <a:ext cx="2790825" cy="419100"/>
            </a:xfrm>
            <a:custGeom>
              <a:avLst/>
              <a:gdLst/>
              <a:ahLst/>
              <a:cxnLst/>
              <a:rect l="l" t="t" r="r" b="b"/>
              <a:pathLst>
                <a:path w="2790825" h="419100">
                  <a:moveTo>
                    <a:pt x="2719627" y="419099"/>
                  </a:moveTo>
                  <a:lnTo>
                    <a:pt x="71196" y="419099"/>
                  </a:lnTo>
                  <a:lnTo>
                    <a:pt x="66240" y="418611"/>
                  </a:lnTo>
                  <a:lnTo>
                    <a:pt x="29704" y="403477"/>
                  </a:lnTo>
                  <a:lnTo>
                    <a:pt x="3884" y="367436"/>
                  </a:lnTo>
                  <a:lnTo>
                    <a:pt x="0" y="347903"/>
                  </a:lnTo>
                  <a:lnTo>
                    <a:pt x="0" y="3428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719627" y="0"/>
                  </a:lnTo>
                  <a:lnTo>
                    <a:pt x="2761117" y="15621"/>
                  </a:lnTo>
                  <a:lnTo>
                    <a:pt x="2786937" y="51661"/>
                  </a:lnTo>
                  <a:lnTo>
                    <a:pt x="2790823" y="71196"/>
                  </a:lnTo>
                  <a:lnTo>
                    <a:pt x="2790823" y="347903"/>
                  </a:lnTo>
                  <a:lnTo>
                    <a:pt x="2775201" y="389393"/>
                  </a:lnTo>
                  <a:lnTo>
                    <a:pt x="2739161" y="415213"/>
                  </a:lnTo>
                  <a:lnTo>
                    <a:pt x="2724582" y="418611"/>
                  </a:lnTo>
                  <a:lnTo>
                    <a:pt x="2719627" y="4190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89058" y="5583505"/>
              <a:ext cx="142874" cy="152399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7429180" y="4471393"/>
            <a:ext cx="23387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1F2937"/>
                </a:solidFill>
                <a:latin typeface="Arial"/>
                <a:cs typeface="Arial"/>
              </a:rPr>
              <a:t>Only</a:t>
            </a:r>
            <a:r>
              <a:rPr sz="1050" spc="-3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1F2937"/>
                </a:solidFill>
                <a:latin typeface="Arial"/>
                <a:cs typeface="Arial"/>
              </a:rPr>
              <a:t>vehicle</a:t>
            </a:r>
            <a:r>
              <a:rPr sz="1050" spc="-3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1F2937"/>
                </a:solidFill>
                <a:latin typeface="Arial"/>
                <a:cs typeface="Arial"/>
              </a:rPr>
              <a:t>diagnostic</a:t>
            </a:r>
            <a:r>
              <a:rPr sz="1050" spc="-3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1F2937"/>
                </a:solidFill>
                <a:latin typeface="Arial"/>
                <a:cs typeface="Arial"/>
              </a:rPr>
              <a:t>data</a:t>
            </a:r>
            <a:r>
              <a:rPr sz="1050" spc="-3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Arial"/>
                <a:cs typeface="Arial"/>
              </a:rPr>
              <a:t>processed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dirty="0">
                <a:solidFill>
                  <a:srgbClr val="1F2937"/>
                </a:solidFill>
                <a:latin typeface="Arial"/>
                <a:cs typeface="Arial"/>
              </a:rPr>
              <a:t>No</a:t>
            </a:r>
            <a:r>
              <a:rPr sz="1050" spc="-2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1F2937"/>
                </a:solidFill>
                <a:latin typeface="Arial"/>
                <a:cs typeface="Arial"/>
              </a:rPr>
              <a:t>user</a:t>
            </a:r>
            <a:r>
              <a:rPr sz="1050" spc="-2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1F2937"/>
                </a:solidFill>
                <a:latin typeface="Arial"/>
                <a:cs typeface="Arial"/>
              </a:rPr>
              <a:t>location</a:t>
            </a:r>
            <a:r>
              <a:rPr sz="1050" spc="-2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Arial"/>
                <a:cs typeface="Arial"/>
              </a:rPr>
              <a:t>tracking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ct val="100000"/>
              </a:lnSpc>
            </a:pPr>
            <a:fld id="{81D60167-4931-47E6-BA6A-407CBD079E47}" type="slidenum">
              <a:rPr sz="1050" dirty="0">
                <a:latin typeface="Arial"/>
                <a:cs typeface="Arial"/>
              </a:rPr>
              <a:t>7</a:t>
            </a:fld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/ </a:t>
            </a:r>
            <a:r>
              <a:rPr sz="1050" spc="-25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176871" y="5179432"/>
            <a:ext cx="2703195" cy="556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Transparency</a:t>
            </a:r>
            <a:endParaRPr sz="135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305"/>
              </a:spcBef>
            </a:pPr>
            <a:r>
              <a:rPr sz="1050" dirty="0">
                <a:solidFill>
                  <a:srgbClr val="1F2937"/>
                </a:solidFill>
                <a:latin typeface="Arial"/>
                <a:cs typeface="Arial"/>
              </a:rPr>
              <a:t>Clear</a:t>
            </a:r>
            <a:r>
              <a:rPr sz="1050" spc="-2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1F2937"/>
                </a:solidFill>
                <a:latin typeface="Arial"/>
                <a:cs typeface="Arial"/>
              </a:rPr>
              <a:t>explanation</a:t>
            </a:r>
            <a:r>
              <a:rPr sz="1050" spc="-2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1F2937"/>
                </a:solidFill>
                <a:latin typeface="Arial"/>
                <a:cs typeface="Arial"/>
              </a:rPr>
              <a:t>of</a:t>
            </a:r>
            <a:r>
              <a:rPr sz="1050" spc="-2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1F2937"/>
                </a:solidFill>
                <a:latin typeface="Arial"/>
                <a:cs typeface="Arial"/>
              </a:rPr>
              <a:t>fault</a:t>
            </a:r>
            <a:r>
              <a:rPr sz="1050" spc="-25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1F2937"/>
                </a:solidFill>
                <a:latin typeface="Arial"/>
                <a:cs typeface="Arial"/>
              </a:rPr>
              <a:t>classifications</a:t>
            </a:r>
            <a:endParaRPr sz="1050" dirty="0">
              <a:latin typeface="Arial"/>
              <a:cs typeface="Arial"/>
            </a:endParaRPr>
          </a:p>
        </p:txBody>
      </p:sp>
      <p:sp>
        <p:nvSpPr>
          <p:cNvPr id="77" name="Footer Placeholder 45">
            <a:extLst>
              <a:ext uri="{FF2B5EF4-FFF2-40B4-BE49-F238E27FC236}">
                <a16:creationId xmlns:a16="http://schemas.microsoft.com/office/drawing/2014/main" id="{65DC1872-ABBA-0312-682D-2804B601A9D1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368039" y="6459999"/>
            <a:ext cx="8446029" cy="307777"/>
          </a:xfrm>
          <a:noFill/>
          <a:ln>
            <a:noFill/>
          </a:ln>
        </p:spPr>
        <p:txBody>
          <a:bodyPr/>
          <a:lstStyle/>
          <a:p>
            <a:r>
              <a:rPr lang="en-GB" sz="2000" dirty="0"/>
              <a:t>IT21330278  |  Adithya D  |  25-26J-396			 </a:t>
            </a:r>
            <a:r>
              <a:rPr lang="en-GB" dirty="0"/>
              <a:t>08/09/2025</a:t>
            </a:r>
            <a:r>
              <a:rPr lang="en-GB" sz="2000" dirty="0"/>
              <a:t> 	</a:t>
            </a:r>
            <a:endParaRPr lang="en-LK" sz="2000" dirty="0"/>
          </a:p>
        </p:txBody>
      </p:sp>
      <p:pic>
        <p:nvPicPr>
          <p:cNvPr id="78" name="Picture 77" descr="A close up of a sign&#10;&#10;AI-generated content may be incorrect.">
            <a:extLst>
              <a:ext uri="{FF2B5EF4-FFF2-40B4-BE49-F238E27FC236}">
                <a16:creationId xmlns:a16="http://schemas.microsoft.com/office/drawing/2014/main" id="{6D9B701F-E319-4FAC-5C3D-7CC908988A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" y="6320806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8381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596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Specialization</a:t>
            </a:r>
            <a:r>
              <a:rPr sz="2700" spc="-50" dirty="0"/>
              <a:t> </a:t>
            </a:r>
            <a:r>
              <a:rPr sz="2700" dirty="0"/>
              <a:t>&amp;</a:t>
            </a:r>
            <a:r>
              <a:rPr sz="2700" spc="-50" dirty="0"/>
              <a:t> </a:t>
            </a:r>
            <a:r>
              <a:rPr sz="2700" spc="-10" dirty="0"/>
              <a:t>Validation</a:t>
            </a:r>
            <a:r>
              <a:rPr sz="2700" spc="-50" dirty="0"/>
              <a:t> </a:t>
            </a:r>
            <a:r>
              <a:rPr sz="2700" dirty="0"/>
              <a:t>-</a:t>
            </a:r>
            <a:r>
              <a:rPr sz="2700" spc="-50" dirty="0"/>
              <a:t> </a:t>
            </a:r>
            <a:r>
              <a:rPr sz="2700" spc="-20" dirty="0"/>
              <a:t>Fault-Type</a:t>
            </a:r>
            <a:r>
              <a:rPr sz="2700" spc="-50" dirty="0"/>
              <a:t> </a:t>
            </a:r>
            <a:r>
              <a:rPr sz="2700" spc="-10" dirty="0"/>
              <a:t>Classifier</a:t>
            </a:r>
            <a:endParaRPr sz="2700"/>
          </a:p>
        </p:txBody>
      </p:sp>
      <p:grpSp>
        <p:nvGrpSpPr>
          <p:cNvPr id="4" name="object 4"/>
          <p:cNvGrpSpPr/>
          <p:nvPr/>
        </p:nvGrpSpPr>
        <p:grpSpPr>
          <a:xfrm>
            <a:off x="380999" y="4533899"/>
            <a:ext cx="5600700" cy="1752600"/>
            <a:chOff x="380999" y="4533899"/>
            <a:chExt cx="5600700" cy="1752600"/>
          </a:xfrm>
        </p:grpSpPr>
        <p:sp>
          <p:nvSpPr>
            <p:cNvPr id="5" name="object 5"/>
            <p:cNvSpPr/>
            <p:nvPr/>
          </p:nvSpPr>
          <p:spPr>
            <a:xfrm>
              <a:off x="385762" y="4538662"/>
              <a:ext cx="5591175" cy="1743075"/>
            </a:xfrm>
            <a:custGeom>
              <a:avLst/>
              <a:gdLst/>
              <a:ahLst/>
              <a:cxnLst/>
              <a:rect l="l" t="t" r="r" b="b"/>
              <a:pathLst>
                <a:path w="5591175" h="1743075">
                  <a:moveTo>
                    <a:pt x="5506627" y="1743074"/>
                  </a:moveTo>
                  <a:lnTo>
                    <a:pt x="84545" y="1743074"/>
                  </a:lnTo>
                  <a:lnTo>
                    <a:pt x="78661" y="1742494"/>
                  </a:lnTo>
                  <a:lnTo>
                    <a:pt x="35275" y="1724522"/>
                  </a:lnTo>
                  <a:lnTo>
                    <a:pt x="9161" y="1692703"/>
                  </a:lnTo>
                  <a:lnTo>
                    <a:pt x="0" y="1658528"/>
                  </a:lnTo>
                  <a:lnTo>
                    <a:pt x="0" y="16525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5506627" y="0"/>
                  </a:lnTo>
                  <a:lnTo>
                    <a:pt x="5546018" y="11948"/>
                  </a:lnTo>
                  <a:lnTo>
                    <a:pt x="5579224" y="45154"/>
                  </a:lnTo>
                  <a:lnTo>
                    <a:pt x="5591174" y="84545"/>
                  </a:lnTo>
                  <a:lnTo>
                    <a:pt x="5591174" y="1658528"/>
                  </a:lnTo>
                  <a:lnTo>
                    <a:pt x="5579224" y="1697918"/>
                  </a:lnTo>
                  <a:lnTo>
                    <a:pt x="5546018" y="1731124"/>
                  </a:lnTo>
                  <a:lnTo>
                    <a:pt x="5512512" y="1742494"/>
                  </a:lnTo>
                  <a:lnTo>
                    <a:pt x="5506627" y="17430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762" y="4538662"/>
              <a:ext cx="5591175" cy="1743075"/>
            </a:xfrm>
            <a:custGeom>
              <a:avLst/>
              <a:gdLst/>
              <a:ahLst/>
              <a:cxnLst/>
              <a:rect l="l" t="t" r="r" b="b"/>
              <a:pathLst>
                <a:path w="5591175" h="1743075">
                  <a:moveTo>
                    <a:pt x="0" y="16525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5500687" y="0"/>
                  </a:lnTo>
                  <a:lnTo>
                    <a:pt x="5506627" y="0"/>
                  </a:lnTo>
                  <a:lnTo>
                    <a:pt x="5512512" y="579"/>
                  </a:lnTo>
                  <a:lnTo>
                    <a:pt x="5518339" y="1738"/>
                  </a:lnTo>
                  <a:lnTo>
                    <a:pt x="5524166" y="2897"/>
                  </a:lnTo>
                  <a:lnTo>
                    <a:pt x="5560469" y="22301"/>
                  </a:lnTo>
                  <a:lnTo>
                    <a:pt x="5584285" y="55858"/>
                  </a:lnTo>
                  <a:lnTo>
                    <a:pt x="5591174" y="84545"/>
                  </a:lnTo>
                  <a:lnTo>
                    <a:pt x="5591174" y="90487"/>
                  </a:lnTo>
                  <a:lnTo>
                    <a:pt x="5591174" y="1652587"/>
                  </a:lnTo>
                  <a:lnTo>
                    <a:pt x="5591174" y="1658528"/>
                  </a:lnTo>
                  <a:lnTo>
                    <a:pt x="5590594" y="1664412"/>
                  </a:lnTo>
                  <a:lnTo>
                    <a:pt x="5589435" y="1670239"/>
                  </a:lnTo>
                  <a:lnTo>
                    <a:pt x="5588275" y="1676067"/>
                  </a:lnTo>
                  <a:lnTo>
                    <a:pt x="5586559" y="1681725"/>
                  </a:lnTo>
                  <a:lnTo>
                    <a:pt x="5584285" y="1687214"/>
                  </a:lnTo>
                  <a:lnTo>
                    <a:pt x="5582012" y="1692703"/>
                  </a:lnTo>
                  <a:lnTo>
                    <a:pt x="5555898" y="1724523"/>
                  </a:lnTo>
                  <a:lnTo>
                    <a:pt x="5518339" y="1741335"/>
                  </a:lnTo>
                  <a:lnTo>
                    <a:pt x="5506627" y="1743074"/>
                  </a:lnTo>
                  <a:lnTo>
                    <a:pt x="5500687" y="1743074"/>
                  </a:lnTo>
                  <a:lnTo>
                    <a:pt x="90487" y="1743074"/>
                  </a:lnTo>
                  <a:lnTo>
                    <a:pt x="84545" y="1743074"/>
                  </a:lnTo>
                  <a:lnTo>
                    <a:pt x="78661" y="1742495"/>
                  </a:lnTo>
                  <a:lnTo>
                    <a:pt x="40215" y="1727824"/>
                  </a:lnTo>
                  <a:lnTo>
                    <a:pt x="15249" y="1702858"/>
                  </a:lnTo>
                  <a:lnTo>
                    <a:pt x="11948" y="1697918"/>
                  </a:lnTo>
                  <a:lnTo>
                    <a:pt x="9161" y="1692703"/>
                  </a:lnTo>
                  <a:lnTo>
                    <a:pt x="6887" y="1687214"/>
                  </a:lnTo>
                  <a:lnTo>
                    <a:pt x="4614" y="1681725"/>
                  </a:lnTo>
                  <a:lnTo>
                    <a:pt x="2897" y="1676067"/>
                  </a:lnTo>
                  <a:lnTo>
                    <a:pt x="1738" y="1670239"/>
                  </a:lnTo>
                  <a:lnTo>
                    <a:pt x="579" y="1664412"/>
                  </a:lnTo>
                  <a:lnTo>
                    <a:pt x="0" y="1658528"/>
                  </a:lnTo>
                  <a:lnTo>
                    <a:pt x="0" y="16525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68299" y="4177400"/>
            <a:ext cx="321341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Real-World Usage Scenario</a:t>
            </a:r>
            <a:endParaRPr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210299" y="1562100"/>
            <a:ext cx="5600700" cy="971550"/>
            <a:chOff x="6210299" y="1562100"/>
            <a:chExt cx="5600700" cy="971550"/>
          </a:xfrm>
        </p:grpSpPr>
        <p:sp>
          <p:nvSpPr>
            <p:cNvPr id="12" name="object 12"/>
            <p:cNvSpPr/>
            <p:nvPr/>
          </p:nvSpPr>
          <p:spPr>
            <a:xfrm>
              <a:off x="6229349" y="1566862"/>
              <a:ext cx="5577205" cy="962025"/>
            </a:xfrm>
            <a:custGeom>
              <a:avLst/>
              <a:gdLst/>
              <a:ahLst/>
              <a:cxnLst/>
              <a:rect l="l" t="t" r="r" b="b"/>
              <a:pathLst>
                <a:path w="5577205" h="962025">
                  <a:moveTo>
                    <a:pt x="5492341" y="962024"/>
                  </a:moveTo>
                  <a:lnTo>
                    <a:pt x="71196" y="962024"/>
                  </a:lnTo>
                  <a:lnTo>
                    <a:pt x="66240" y="961445"/>
                  </a:lnTo>
                  <a:lnTo>
                    <a:pt x="29703" y="943474"/>
                  </a:lnTo>
                  <a:lnTo>
                    <a:pt x="7713" y="911654"/>
                  </a:lnTo>
                  <a:lnTo>
                    <a:pt x="0" y="877478"/>
                  </a:lnTo>
                  <a:lnTo>
                    <a:pt x="0" y="871537"/>
                  </a:lnTo>
                  <a:lnTo>
                    <a:pt x="0" y="84545"/>
                  </a:lnTo>
                  <a:lnTo>
                    <a:pt x="10060" y="45155"/>
                  </a:lnTo>
                  <a:lnTo>
                    <a:pt x="38025" y="11948"/>
                  </a:lnTo>
                  <a:lnTo>
                    <a:pt x="71196" y="0"/>
                  </a:lnTo>
                  <a:lnTo>
                    <a:pt x="5492341" y="0"/>
                  </a:lnTo>
                  <a:lnTo>
                    <a:pt x="5531730" y="11948"/>
                  </a:lnTo>
                  <a:lnTo>
                    <a:pt x="5564937" y="45155"/>
                  </a:lnTo>
                  <a:lnTo>
                    <a:pt x="5576885" y="84545"/>
                  </a:lnTo>
                  <a:lnTo>
                    <a:pt x="5576885" y="877478"/>
                  </a:lnTo>
                  <a:lnTo>
                    <a:pt x="5564936" y="916869"/>
                  </a:lnTo>
                  <a:lnTo>
                    <a:pt x="5531730" y="950075"/>
                  </a:lnTo>
                  <a:lnTo>
                    <a:pt x="5498225" y="961445"/>
                  </a:lnTo>
                  <a:lnTo>
                    <a:pt x="5492341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58763" y="1562099"/>
              <a:ext cx="5552440" cy="971550"/>
            </a:xfrm>
            <a:custGeom>
              <a:avLst/>
              <a:gdLst/>
              <a:ahLst/>
              <a:cxnLst/>
              <a:rect l="l" t="t" r="r" b="b"/>
              <a:pathLst>
                <a:path w="5552440" h="971550">
                  <a:moveTo>
                    <a:pt x="5552224" y="95250"/>
                  </a:moveTo>
                  <a:lnTo>
                    <a:pt x="5540972" y="50304"/>
                  </a:lnTo>
                  <a:lnTo>
                    <a:pt x="5524779" y="28409"/>
                  </a:lnTo>
                  <a:lnTo>
                    <a:pt x="5524335" y="27901"/>
                  </a:lnTo>
                  <a:lnTo>
                    <a:pt x="5484584" y="4089"/>
                  </a:lnTo>
                  <a:lnTo>
                    <a:pt x="5456974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5456974" y="9525"/>
                  </a:lnTo>
                  <a:lnTo>
                    <a:pt x="5497436" y="19659"/>
                  </a:lnTo>
                  <a:lnTo>
                    <a:pt x="5528272" y="47625"/>
                  </a:lnTo>
                  <a:lnTo>
                    <a:pt x="5542292" y="86817"/>
                  </a:lnTo>
                  <a:lnTo>
                    <a:pt x="5542699" y="95250"/>
                  </a:lnTo>
                  <a:lnTo>
                    <a:pt x="5542699" y="876300"/>
                  </a:lnTo>
                  <a:lnTo>
                    <a:pt x="5532564" y="916762"/>
                  </a:lnTo>
                  <a:lnTo>
                    <a:pt x="5504612" y="947597"/>
                  </a:lnTo>
                  <a:lnTo>
                    <a:pt x="5474119" y="960297"/>
                  </a:lnTo>
                  <a:lnTo>
                    <a:pt x="5474411" y="960297"/>
                  </a:lnTo>
                  <a:lnTo>
                    <a:pt x="5465419" y="961618"/>
                  </a:lnTo>
                  <a:lnTo>
                    <a:pt x="5456974" y="962025"/>
                  </a:lnTo>
                  <a:lnTo>
                    <a:pt x="39204" y="962025"/>
                  </a:lnTo>
                  <a:lnTo>
                    <a:pt x="31915" y="959853"/>
                  </a:lnTo>
                  <a:lnTo>
                    <a:pt x="24904" y="955509"/>
                  </a:lnTo>
                  <a:lnTo>
                    <a:pt x="22263" y="953630"/>
                  </a:lnTo>
                  <a:lnTo>
                    <a:pt x="0" y="959205"/>
                  </a:lnTo>
                  <a:lnTo>
                    <a:pt x="37401" y="971105"/>
                  </a:lnTo>
                  <a:lnTo>
                    <a:pt x="46774" y="971550"/>
                  </a:lnTo>
                  <a:lnTo>
                    <a:pt x="5456974" y="971550"/>
                  </a:lnTo>
                  <a:lnTo>
                    <a:pt x="5498249" y="962025"/>
                  </a:lnTo>
                  <a:lnTo>
                    <a:pt x="5501919" y="960297"/>
                  </a:lnTo>
                  <a:lnTo>
                    <a:pt x="5536196" y="929233"/>
                  </a:lnTo>
                  <a:lnTo>
                    <a:pt x="5551779" y="885685"/>
                  </a:lnTo>
                  <a:lnTo>
                    <a:pt x="5552224" y="876300"/>
                  </a:lnTo>
                  <a:lnTo>
                    <a:pt x="5552224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10299" y="1574288"/>
              <a:ext cx="71120" cy="947419"/>
            </a:xfrm>
            <a:custGeom>
              <a:avLst/>
              <a:gdLst/>
              <a:ahLst/>
              <a:cxnLst/>
              <a:rect l="l" t="t" r="r" b="b"/>
              <a:pathLst>
                <a:path w="71120" h="947419">
                  <a:moveTo>
                    <a:pt x="48753" y="947173"/>
                  </a:moveTo>
                  <a:lnTo>
                    <a:pt x="16037" y="917039"/>
                  </a:lnTo>
                  <a:lnTo>
                    <a:pt x="453" y="873494"/>
                  </a:lnTo>
                  <a:lnTo>
                    <a:pt x="0" y="864111"/>
                  </a:lnTo>
                  <a:lnTo>
                    <a:pt x="0" y="83061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4" y="5557"/>
                  </a:lnTo>
                  <a:lnTo>
                    <a:pt x="68282" y="7470"/>
                  </a:lnTo>
                  <a:lnTo>
                    <a:pt x="63493" y="11770"/>
                  </a:lnTo>
                  <a:lnTo>
                    <a:pt x="42449" y="50256"/>
                  </a:lnTo>
                  <a:lnTo>
                    <a:pt x="38100" y="83061"/>
                  </a:lnTo>
                  <a:lnTo>
                    <a:pt x="38100" y="864111"/>
                  </a:lnTo>
                  <a:lnTo>
                    <a:pt x="44855" y="904562"/>
                  </a:lnTo>
                  <a:lnTo>
                    <a:pt x="68282" y="939702"/>
                  </a:lnTo>
                  <a:lnTo>
                    <a:pt x="70984" y="941615"/>
                  </a:lnTo>
                  <a:lnTo>
                    <a:pt x="48753" y="947173"/>
                  </a:lnTo>
                  <a:close/>
                </a:path>
              </a:pathLst>
            </a:custGeom>
            <a:solidFill>
              <a:srgbClr val="4A8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6210299" y="2686050"/>
            <a:ext cx="5600700" cy="971550"/>
            <a:chOff x="6210299" y="2686050"/>
            <a:chExt cx="5600700" cy="971550"/>
          </a:xfrm>
        </p:grpSpPr>
        <p:sp>
          <p:nvSpPr>
            <p:cNvPr id="16" name="object 16"/>
            <p:cNvSpPr/>
            <p:nvPr/>
          </p:nvSpPr>
          <p:spPr>
            <a:xfrm>
              <a:off x="6229349" y="2690812"/>
              <a:ext cx="5577205" cy="962025"/>
            </a:xfrm>
            <a:custGeom>
              <a:avLst/>
              <a:gdLst/>
              <a:ahLst/>
              <a:cxnLst/>
              <a:rect l="l" t="t" r="r" b="b"/>
              <a:pathLst>
                <a:path w="5577205" h="962025">
                  <a:moveTo>
                    <a:pt x="5492341" y="962024"/>
                  </a:moveTo>
                  <a:lnTo>
                    <a:pt x="71196" y="962024"/>
                  </a:lnTo>
                  <a:lnTo>
                    <a:pt x="66240" y="961445"/>
                  </a:lnTo>
                  <a:lnTo>
                    <a:pt x="29703" y="943473"/>
                  </a:lnTo>
                  <a:lnTo>
                    <a:pt x="7713" y="911654"/>
                  </a:lnTo>
                  <a:lnTo>
                    <a:pt x="0" y="877478"/>
                  </a:lnTo>
                  <a:lnTo>
                    <a:pt x="0" y="871537"/>
                  </a:lnTo>
                  <a:lnTo>
                    <a:pt x="0" y="84545"/>
                  </a:lnTo>
                  <a:lnTo>
                    <a:pt x="10060" y="45155"/>
                  </a:lnTo>
                  <a:lnTo>
                    <a:pt x="38025" y="11948"/>
                  </a:lnTo>
                  <a:lnTo>
                    <a:pt x="71196" y="0"/>
                  </a:lnTo>
                  <a:lnTo>
                    <a:pt x="5492341" y="0"/>
                  </a:lnTo>
                  <a:lnTo>
                    <a:pt x="5531730" y="11948"/>
                  </a:lnTo>
                  <a:lnTo>
                    <a:pt x="5564937" y="45155"/>
                  </a:lnTo>
                  <a:lnTo>
                    <a:pt x="5576885" y="84545"/>
                  </a:lnTo>
                  <a:lnTo>
                    <a:pt x="5576885" y="877478"/>
                  </a:lnTo>
                  <a:lnTo>
                    <a:pt x="5564936" y="916868"/>
                  </a:lnTo>
                  <a:lnTo>
                    <a:pt x="5531730" y="950075"/>
                  </a:lnTo>
                  <a:lnTo>
                    <a:pt x="5498225" y="961445"/>
                  </a:lnTo>
                  <a:lnTo>
                    <a:pt x="5492341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58763" y="2686049"/>
              <a:ext cx="5552440" cy="971550"/>
            </a:xfrm>
            <a:custGeom>
              <a:avLst/>
              <a:gdLst/>
              <a:ahLst/>
              <a:cxnLst/>
              <a:rect l="l" t="t" r="r" b="b"/>
              <a:pathLst>
                <a:path w="5552440" h="971550">
                  <a:moveTo>
                    <a:pt x="5552224" y="95250"/>
                  </a:moveTo>
                  <a:lnTo>
                    <a:pt x="5540972" y="50304"/>
                  </a:lnTo>
                  <a:lnTo>
                    <a:pt x="5524779" y="28409"/>
                  </a:lnTo>
                  <a:lnTo>
                    <a:pt x="5524335" y="27901"/>
                  </a:lnTo>
                  <a:lnTo>
                    <a:pt x="5484584" y="4089"/>
                  </a:lnTo>
                  <a:lnTo>
                    <a:pt x="5456974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5456974" y="9525"/>
                  </a:lnTo>
                  <a:lnTo>
                    <a:pt x="5497436" y="19659"/>
                  </a:lnTo>
                  <a:lnTo>
                    <a:pt x="5528272" y="47625"/>
                  </a:lnTo>
                  <a:lnTo>
                    <a:pt x="5542292" y="86817"/>
                  </a:lnTo>
                  <a:lnTo>
                    <a:pt x="5542699" y="95250"/>
                  </a:lnTo>
                  <a:lnTo>
                    <a:pt x="5542699" y="876300"/>
                  </a:lnTo>
                  <a:lnTo>
                    <a:pt x="5532564" y="916762"/>
                  </a:lnTo>
                  <a:lnTo>
                    <a:pt x="5504612" y="947597"/>
                  </a:lnTo>
                  <a:lnTo>
                    <a:pt x="5474119" y="960297"/>
                  </a:lnTo>
                  <a:lnTo>
                    <a:pt x="5474411" y="960297"/>
                  </a:lnTo>
                  <a:lnTo>
                    <a:pt x="5465419" y="961618"/>
                  </a:lnTo>
                  <a:lnTo>
                    <a:pt x="5456974" y="962025"/>
                  </a:lnTo>
                  <a:lnTo>
                    <a:pt x="39204" y="962025"/>
                  </a:lnTo>
                  <a:lnTo>
                    <a:pt x="31915" y="959853"/>
                  </a:lnTo>
                  <a:lnTo>
                    <a:pt x="24904" y="955509"/>
                  </a:lnTo>
                  <a:lnTo>
                    <a:pt x="22263" y="953630"/>
                  </a:lnTo>
                  <a:lnTo>
                    <a:pt x="0" y="959205"/>
                  </a:lnTo>
                  <a:lnTo>
                    <a:pt x="37401" y="971105"/>
                  </a:lnTo>
                  <a:lnTo>
                    <a:pt x="46774" y="971550"/>
                  </a:lnTo>
                  <a:lnTo>
                    <a:pt x="5456974" y="971550"/>
                  </a:lnTo>
                  <a:lnTo>
                    <a:pt x="5498249" y="962025"/>
                  </a:lnTo>
                  <a:lnTo>
                    <a:pt x="5501919" y="960297"/>
                  </a:lnTo>
                  <a:lnTo>
                    <a:pt x="5536196" y="929233"/>
                  </a:lnTo>
                  <a:lnTo>
                    <a:pt x="5551779" y="885685"/>
                  </a:lnTo>
                  <a:lnTo>
                    <a:pt x="5552224" y="876300"/>
                  </a:lnTo>
                  <a:lnTo>
                    <a:pt x="5552224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210299" y="2698237"/>
              <a:ext cx="71120" cy="947419"/>
            </a:xfrm>
            <a:custGeom>
              <a:avLst/>
              <a:gdLst/>
              <a:ahLst/>
              <a:cxnLst/>
              <a:rect l="l" t="t" r="r" b="b"/>
              <a:pathLst>
                <a:path w="71120" h="947420">
                  <a:moveTo>
                    <a:pt x="48753" y="947173"/>
                  </a:moveTo>
                  <a:lnTo>
                    <a:pt x="16037" y="917039"/>
                  </a:lnTo>
                  <a:lnTo>
                    <a:pt x="453" y="873494"/>
                  </a:lnTo>
                  <a:lnTo>
                    <a:pt x="0" y="864111"/>
                  </a:lnTo>
                  <a:lnTo>
                    <a:pt x="0" y="83061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4" y="5557"/>
                  </a:lnTo>
                  <a:lnTo>
                    <a:pt x="68282" y="7470"/>
                  </a:lnTo>
                  <a:lnTo>
                    <a:pt x="63493" y="11770"/>
                  </a:lnTo>
                  <a:lnTo>
                    <a:pt x="42449" y="50256"/>
                  </a:lnTo>
                  <a:lnTo>
                    <a:pt x="38100" y="83061"/>
                  </a:lnTo>
                  <a:lnTo>
                    <a:pt x="38100" y="864111"/>
                  </a:lnTo>
                  <a:lnTo>
                    <a:pt x="44855" y="904562"/>
                  </a:lnTo>
                  <a:lnTo>
                    <a:pt x="68282" y="939702"/>
                  </a:lnTo>
                  <a:lnTo>
                    <a:pt x="70984" y="941615"/>
                  </a:lnTo>
                  <a:lnTo>
                    <a:pt x="48753" y="947173"/>
                  </a:lnTo>
                  <a:close/>
                </a:path>
              </a:pathLst>
            </a:custGeom>
            <a:solidFill>
              <a:srgbClr val="4A8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00799" y="3000374"/>
              <a:ext cx="361949" cy="34289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6210299" y="3810000"/>
            <a:ext cx="5600700" cy="971550"/>
            <a:chOff x="6210299" y="3810000"/>
            <a:chExt cx="5600700" cy="971550"/>
          </a:xfrm>
        </p:grpSpPr>
        <p:sp>
          <p:nvSpPr>
            <p:cNvPr id="21" name="object 21"/>
            <p:cNvSpPr/>
            <p:nvPr/>
          </p:nvSpPr>
          <p:spPr>
            <a:xfrm>
              <a:off x="6229349" y="3814762"/>
              <a:ext cx="5577205" cy="962025"/>
            </a:xfrm>
            <a:custGeom>
              <a:avLst/>
              <a:gdLst/>
              <a:ahLst/>
              <a:cxnLst/>
              <a:rect l="l" t="t" r="r" b="b"/>
              <a:pathLst>
                <a:path w="5577205" h="962025">
                  <a:moveTo>
                    <a:pt x="5492341" y="962024"/>
                  </a:moveTo>
                  <a:lnTo>
                    <a:pt x="71196" y="962024"/>
                  </a:lnTo>
                  <a:lnTo>
                    <a:pt x="66240" y="961445"/>
                  </a:lnTo>
                  <a:lnTo>
                    <a:pt x="29703" y="943473"/>
                  </a:lnTo>
                  <a:lnTo>
                    <a:pt x="7713" y="911653"/>
                  </a:lnTo>
                  <a:lnTo>
                    <a:pt x="0" y="877478"/>
                  </a:lnTo>
                  <a:lnTo>
                    <a:pt x="0" y="871537"/>
                  </a:lnTo>
                  <a:lnTo>
                    <a:pt x="0" y="84545"/>
                  </a:lnTo>
                  <a:lnTo>
                    <a:pt x="10060" y="45155"/>
                  </a:lnTo>
                  <a:lnTo>
                    <a:pt x="38025" y="11948"/>
                  </a:lnTo>
                  <a:lnTo>
                    <a:pt x="71196" y="0"/>
                  </a:lnTo>
                  <a:lnTo>
                    <a:pt x="5492341" y="0"/>
                  </a:lnTo>
                  <a:lnTo>
                    <a:pt x="5531730" y="11948"/>
                  </a:lnTo>
                  <a:lnTo>
                    <a:pt x="5564937" y="45155"/>
                  </a:lnTo>
                  <a:lnTo>
                    <a:pt x="5576885" y="84545"/>
                  </a:lnTo>
                  <a:lnTo>
                    <a:pt x="5576885" y="877478"/>
                  </a:lnTo>
                  <a:lnTo>
                    <a:pt x="5564936" y="916868"/>
                  </a:lnTo>
                  <a:lnTo>
                    <a:pt x="5531730" y="950074"/>
                  </a:lnTo>
                  <a:lnTo>
                    <a:pt x="5498225" y="961445"/>
                  </a:lnTo>
                  <a:lnTo>
                    <a:pt x="5492341" y="962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58763" y="3809999"/>
              <a:ext cx="5552440" cy="971550"/>
            </a:xfrm>
            <a:custGeom>
              <a:avLst/>
              <a:gdLst/>
              <a:ahLst/>
              <a:cxnLst/>
              <a:rect l="l" t="t" r="r" b="b"/>
              <a:pathLst>
                <a:path w="5552440" h="971550">
                  <a:moveTo>
                    <a:pt x="5552224" y="95250"/>
                  </a:moveTo>
                  <a:lnTo>
                    <a:pt x="5540972" y="50304"/>
                  </a:lnTo>
                  <a:lnTo>
                    <a:pt x="5524779" y="28409"/>
                  </a:lnTo>
                  <a:lnTo>
                    <a:pt x="5524335" y="27901"/>
                  </a:lnTo>
                  <a:lnTo>
                    <a:pt x="5484584" y="4089"/>
                  </a:lnTo>
                  <a:lnTo>
                    <a:pt x="5456974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5456974" y="9525"/>
                  </a:lnTo>
                  <a:lnTo>
                    <a:pt x="5497436" y="19659"/>
                  </a:lnTo>
                  <a:lnTo>
                    <a:pt x="5528272" y="47625"/>
                  </a:lnTo>
                  <a:lnTo>
                    <a:pt x="5542292" y="86817"/>
                  </a:lnTo>
                  <a:lnTo>
                    <a:pt x="5542699" y="95250"/>
                  </a:lnTo>
                  <a:lnTo>
                    <a:pt x="5542699" y="876300"/>
                  </a:lnTo>
                  <a:lnTo>
                    <a:pt x="5532564" y="916762"/>
                  </a:lnTo>
                  <a:lnTo>
                    <a:pt x="5504612" y="947597"/>
                  </a:lnTo>
                  <a:lnTo>
                    <a:pt x="5474119" y="960297"/>
                  </a:lnTo>
                  <a:lnTo>
                    <a:pt x="5474411" y="960297"/>
                  </a:lnTo>
                  <a:lnTo>
                    <a:pt x="5465419" y="961618"/>
                  </a:lnTo>
                  <a:lnTo>
                    <a:pt x="5456974" y="962025"/>
                  </a:lnTo>
                  <a:lnTo>
                    <a:pt x="39204" y="962025"/>
                  </a:lnTo>
                  <a:lnTo>
                    <a:pt x="31915" y="959853"/>
                  </a:lnTo>
                  <a:lnTo>
                    <a:pt x="24904" y="955509"/>
                  </a:lnTo>
                  <a:lnTo>
                    <a:pt x="22263" y="953630"/>
                  </a:lnTo>
                  <a:lnTo>
                    <a:pt x="0" y="959205"/>
                  </a:lnTo>
                  <a:lnTo>
                    <a:pt x="37401" y="971105"/>
                  </a:lnTo>
                  <a:lnTo>
                    <a:pt x="46774" y="971550"/>
                  </a:lnTo>
                  <a:lnTo>
                    <a:pt x="5456974" y="971550"/>
                  </a:lnTo>
                  <a:lnTo>
                    <a:pt x="5498249" y="962025"/>
                  </a:lnTo>
                  <a:lnTo>
                    <a:pt x="5501919" y="960297"/>
                  </a:lnTo>
                  <a:lnTo>
                    <a:pt x="5536196" y="929233"/>
                  </a:lnTo>
                  <a:lnTo>
                    <a:pt x="5551779" y="885685"/>
                  </a:lnTo>
                  <a:lnTo>
                    <a:pt x="5552224" y="876300"/>
                  </a:lnTo>
                  <a:lnTo>
                    <a:pt x="5552224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0299" y="3822187"/>
              <a:ext cx="71120" cy="947419"/>
            </a:xfrm>
            <a:custGeom>
              <a:avLst/>
              <a:gdLst/>
              <a:ahLst/>
              <a:cxnLst/>
              <a:rect l="l" t="t" r="r" b="b"/>
              <a:pathLst>
                <a:path w="71120" h="947420">
                  <a:moveTo>
                    <a:pt x="48753" y="947173"/>
                  </a:moveTo>
                  <a:lnTo>
                    <a:pt x="16037" y="917039"/>
                  </a:lnTo>
                  <a:lnTo>
                    <a:pt x="453" y="873494"/>
                  </a:lnTo>
                  <a:lnTo>
                    <a:pt x="0" y="864111"/>
                  </a:lnTo>
                  <a:lnTo>
                    <a:pt x="0" y="83062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4" y="5557"/>
                  </a:lnTo>
                  <a:lnTo>
                    <a:pt x="68282" y="7470"/>
                  </a:lnTo>
                  <a:lnTo>
                    <a:pt x="63493" y="11770"/>
                  </a:lnTo>
                  <a:lnTo>
                    <a:pt x="42449" y="50256"/>
                  </a:lnTo>
                  <a:lnTo>
                    <a:pt x="38100" y="83062"/>
                  </a:lnTo>
                  <a:lnTo>
                    <a:pt x="38100" y="864111"/>
                  </a:lnTo>
                  <a:lnTo>
                    <a:pt x="44855" y="904562"/>
                  </a:lnTo>
                  <a:lnTo>
                    <a:pt x="68282" y="939702"/>
                  </a:lnTo>
                  <a:lnTo>
                    <a:pt x="70984" y="941615"/>
                  </a:lnTo>
                  <a:lnTo>
                    <a:pt x="48753" y="947173"/>
                  </a:lnTo>
                  <a:close/>
                </a:path>
              </a:pathLst>
            </a:custGeom>
            <a:solidFill>
              <a:srgbClr val="4A8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799" y="4124324"/>
              <a:ext cx="361949" cy="34289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6210299" y="4933950"/>
            <a:ext cx="5600700" cy="781050"/>
            <a:chOff x="6210299" y="4933950"/>
            <a:chExt cx="5600700" cy="781050"/>
          </a:xfrm>
        </p:grpSpPr>
        <p:sp>
          <p:nvSpPr>
            <p:cNvPr id="26" name="object 26"/>
            <p:cNvSpPr/>
            <p:nvPr/>
          </p:nvSpPr>
          <p:spPr>
            <a:xfrm>
              <a:off x="6229349" y="4938712"/>
              <a:ext cx="5577205" cy="771525"/>
            </a:xfrm>
            <a:custGeom>
              <a:avLst/>
              <a:gdLst/>
              <a:ahLst/>
              <a:cxnLst/>
              <a:rect l="l" t="t" r="r" b="b"/>
              <a:pathLst>
                <a:path w="5577205" h="771525">
                  <a:moveTo>
                    <a:pt x="5492341" y="771524"/>
                  </a:moveTo>
                  <a:lnTo>
                    <a:pt x="71196" y="771524"/>
                  </a:lnTo>
                  <a:lnTo>
                    <a:pt x="66240" y="770944"/>
                  </a:lnTo>
                  <a:lnTo>
                    <a:pt x="29703" y="752973"/>
                  </a:lnTo>
                  <a:lnTo>
                    <a:pt x="7713" y="721154"/>
                  </a:lnTo>
                  <a:lnTo>
                    <a:pt x="0" y="686978"/>
                  </a:lnTo>
                  <a:lnTo>
                    <a:pt x="0" y="681037"/>
                  </a:lnTo>
                  <a:lnTo>
                    <a:pt x="0" y="84545"/>
                  </a:lnTo>
                  <a:lnTo>
                    <a:pt x="10060" y="45154"/>
                  </a:lnTo>
                  <a:lnTo>
                    <a:pt x="38025" y="11948"/>
                  </a:lnTo>
                  <a:lnTo>
                    <a:pt x="71196" y="0"/>
                  </a:lnTo>
                  <a:lnTo>
                    <a:pt x="5492341" y="0"/>
                  </a:lnTo>
                  <a:lnTo>
                    <a:pt x="5531730" y="11948"/>
                  </a:lnTo>
                  <a:lnTo>
                    <a:pt x="5564937" y="45154"/>
                  </a:lnTo>
                  <a:lnTo>
                    <a:pt x="5576885" y="84545"/>
                  </a:lnTo>
                  <a:lnTo>
                    <a:pt x="5576885" y="686978"/>
                  </a:lnTo>
                  <a:lnTo>
                    <a:pt x="5564936" y="726369"/>
                  </a:lnTo>
                  <a:lnTo>
                    <a:pt x="5531730" y="759575"/>
                  </a:lnTo>
                  <a:lnTo>
                    <a:pt x="5498225" y="770944"/>
                  </a:lnTo>
                  <a:lnTo>
                    <a:pt x="5492341" y="771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58763" y="4933950"/>
              <a:ext cx="5552440" cy="781050"/>
            </a:xfrm>
            <a:custGeom>
              <a:avLst/>
              <a:gdLst/>
              <a:ahLst/>
              <a:cxnLst/>
              <a:rect l="l" t="t" r="r" b="b"/>
              <a:pathLst>
                <a:path w="5552440" h="781050">
                  <a:moveTo>
                    <a:pt x="5552224" y="95250"/>
                  </a:moveTo>
                  <a:lnTo>
                    <a:pt x="5540972" y="50304"/>
                  </a:lnTo>
                  <a:lnTo>
                    <a:pt x="5524779" y="28397"/>
                  </a:lnTo>
                  <a:lnTo>
                    <a:pt x="5524335" y="27901"/>
                  </a:lnTo>
                  <a:lnTo>
                    <a:pt x="5484584" y="4089"/>
                  </a:lnTo>
                  <a:lnTo>
                    <a:pt x="5456974" y="0"/>
                  </a:lnTo>
                  <a:lnTo>
                    <a:pt x="46774" y="0"/>
                  </a:lnTo>
                  <a:lnTo>
                    <a:pt x="2057" y="11163"/>
                  </a:lnTo>
                  <a:lnTo>
                    <a:pt x="0" y="12357"/>
                  </a:lnTo>
                  <a:lnTo>
                    <a:pt x="22263" y="17932"/>
                  </a:lnTo>
                  <a:lnTo>
                    <a:pt x="24930" y="16040"/>
                  </a:lnTo>
                  <a:lnTo>
                    <a:pt x="31915" y="11709"/>
                  </a:lnTo>
                  <a:lnTo>
                    <a:pt x="39204" y="9525"/>
                  </a:lnTo>
                  <a:lnTo>
                    <a:pt x="5456974" y="9525"/>
                  </a:lnTo>
                  <a:lnTo>
                    <a:pt x="5497436" y="19659"/>
                  </a:lnTo>
                  <a:lnTo>
                    <a:pt x="5517591" y="34632"/>
                  </a:lnTo>
                  <a:lnTo>
                    <a:pt x="5523281" y="40894"/>
                  </a:lnTo>
                  <a:lnTo>
                    <a:pt x="5541073" y="78524"/>
                  </a:lnTo>
                  <a:lnTo>
                    <a:pt x="5542699" y="95250"/>
                  </a:lnTo>
                  <a:lnTo>
                    <a:pt x="5542699" y="685800"/>
                  </a:lnTo>
                  <a:lnTo>
                    <a:pt x="5532564" y="726262"/>
                  </a:lnTo>
                  <a:lnTo>
                    <a:pt x="5504612" y="757097"/>
                  </a:lnTo>
                  <a:lnTo>
                    <a:pt x="5474119" y="769797"/>
                  </a:lnTo>
                  <a:lnTo>
                    <a:pt x="5474411" y="769797"/>
                  </a:lnTo>
                  <a:lnTo>
                    <a:pt x="5465419" y="771118"/>
                  </a:lnTo>
                  <a:lnTo>
                    <a:pt x="5456974" y="771525"/>
                  </a:lnTo>
                  <a:lnTo>
                    <a:pt x="39204" y="771525"/>
                  </a:lnTo>
                  <a:lnTo>
                    <a:pt x="31915" y="769353"/>
                  </a:lnTo>
                  <a:lnTo>
                    <a:pt x="24904" y="765009"/>
                  </a:lnTo>
                  <a:lnTo>
                    <a:pt x="22263" y="763130"/>
                  </a:lnTo>
                  <a:lnTo>
                    <a:pt x="0" y="768705"/>
                  </a:lnTo>
                  <a:lnTo>
                    <a:pt x="37401" y="780605"/>
                  </a:lnTo>
                  <a:lnTo>
                    <a:pt x="46774" y="781050"/>
                  </a:lnTo>
                  <a:lnTo>
                    <a:pt x="5456974" y="781050"/>
                  </a:lnTo>
                  <a:lnTo>
                    <a:pt x="5498249" y="771525"/>
                  </a:lnTo>
                  <a:lnTo>
                    <a:pt x="5501919" y="769797"/>
                  </a:lnTo>
                  <a:lnTo>
                    <a:pt x="5536196" y="738733"/>
                  </a:lnTo>
                  <a:lnTo>
                    <a:pt x="5551779" y="695185"/>
                  </a:lnTo>
                  <a:lnTo>
                    <a:pt x="5552224" y="685800"/>
                  </a:lnTo>
                  <a:lnTo>
                    <a:pt x="5552224" y="95250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10299" y="4946137"/>
              <a:ext cx="71120" cy="756920"/>
            </a:xfrm>
            <a:custGeom>
              <a:avLst/>
              <a:gdLst/>
              <a:ahLst/>
              <a:cxnLst/>
              <a:rect l="l" t="t" r="r" b="b"/>
              <a:pathLst>
                <a:path w="71120" h="756920">
                  <a:moveTo>
                    <a:pt x="48754" y="756673"/>
                  </a:moveTo>
                  <a:lnTo>
                    <a:pt x="16037" y="726539"/>
                  </a:lnTo>
                  <a:lnTo>
                    <a:pt x="453" y="682994"/>
                  </a:lnTo>
                  <a:lnTo>
                    <a:pt x="0" y="673612"/>
                  </a:lnTo>
                  <a:lnTo>
                    <a:pt x="0" y="83062"/>
                  </a:lnTo>
                  <a:lnTo>
                    <a:pt x="11259" y="38115"/>
                  </a:lnTo>
                  <a:lnTo>
                    <a:pt x="42321" y="3849"/>
                  </a:lnTo>
                  <a:lnTo>
                    <a:pt x="48752" y="0"/>
                  </a:lnTo>
                  <a:lnTo>
                    <a:pt x="70983" y="5557"/>
                  </a:lnTo>
                  <a:lnTo>
                    <a:pt x="68281" y="7470"/>
                  </a:lnTo>
                  <a:lnTo>
                    <a:pt x="63493" y="11770"/>
                  </a:lnTo>
                  <a:lnTo>
                    <a:pt x="42449" y="50256"/>
                  </a:lnTo>
                  <a:lnTo>
                    <a:pt x="38100" y="83062"/>
                  </a:lnTo>
                  <a:lnTo>
                    <a:pt x="38100" y="673612"/>
                  </a:lnTo>
                  <a:lnTo>
                    <a:pt x="44855" y="714062"/>
                  </a:lnTo>
                  <a:lnTo>
                    <a:pt x="68282" y="749202"/>
                  </a:lnTo>
                  <a:lnTo>
                    <a:pt x="70985" y="751115"/>
                  </a:lnTo>
                  <a:lnTo>
                    <a:pt x="48754" y="756673"/>
                  </a:lnTo>
                  <a:close/>
                </a:path>
              </a:pathLst>
            </a:custGeom>
            <a:solidFill>
              <a:srgbClr val="4A8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00799" y="5153024"/>
              <a:ext cx="285749" cy="3428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68299" y="1092200"/>
            <a:ext cx="8967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1365" algn="l"/>
              </a:tabLst>
            </a:pP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Validation</a:t>
            </a:r>
            <a:r>
              <a:rPr sz="1800" b="1" spc="-70" dirty="0">
                <a:solidFill>
                  <a:srgbClr val="1F2937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Approach</a:t>
            </a: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	Specialization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Requirements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40500" y="1664244"/>
            <a:ext cx="5051425" cy="6997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Data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Science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16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Advanced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statistical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analysis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machine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learning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techniques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for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pattern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recognition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classification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902450" y="2788194"/>
            <a:ext cx="4472940" cy="6997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AI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Development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16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Expertise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in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training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optimizing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classification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models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with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deep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learning frameworks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02450" y="3912144"/>
            <a:ext cx="4421505" cy="6997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Automotive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Diagnostics</a:t>
            </a: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9000"/>
              </a:lnSpc>
              <a:spcBef>
                <a:spcPts val="16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Knowledge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vehicle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systems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fault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patterns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to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create</a:t>
            </a: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relevant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training datasets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826250" y="5036094"/>
            <a:ext cx="4450715" cy="5092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Validation</a:t>
            </a:r>
            <a:r>
              <a:rPr sz="1350" spc="-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Strategy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Rigorous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testing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against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diagnostic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capabilities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of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existing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OBD-II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scanners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80999" y="1562099"/>
            <a:ext cx="2333625" cy="2209800"/>
            <a:chOff x="380999" y="1562099"/>
            <a:chExt cx="2333625" cy="2209800"/>
          </a:xfrm>
        </p:grpSpPr>
        <p:sp>
          <p:nvSpPr>
            <p:cNvPr id="36" name="object 36"/>
            <p:cNvSpPr/>
            <p:nvPr/>
          </p:nvSpPr>
          <p:spPr>
            <a:xfrm>
              <a:off x="385762" y="1566862"/>
              <a:ext cx="2324100" cy="2200275"/>
            </a:xfrm>
            <a:custGeom>
              <a:avLst/>
              <a:gdLst/>
              <a:ahLst/>
              <a:cxnLst/>
              <a:rect l="l" t="t" r="r" b="b"/>
              <a:pathLst>
                <a:path w="2324100" h="2200275">
                  <a:moveTo>
                    <a:pt x="2239553" y="2200274"/>
                  </a:moveTo>
                  <a:lnTo>
                    <a:pt x="84545" y="2200274"/>
                  </a:lnTo>
                  <a:lnTo>
                    <a:pt x="78661" y="2199695"/>
                  </a:lnTo>
                  <a:lnTo>
                    <a:pt x="35275" y="2181723"/>
                  </a:lnTo>
                  <a:lnTo>
                    <a:pt x="9161" y="2149904"/>
                  </a:lnTo>
                  <a:lnTo>
                    <a:pt x="0" y="2115728"/>
                  </a:lnTo>
                  <a:lnTo>
                    <a:pt x="0" y="21097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239553" y="0"/>
                  </a:lnTo>
                  <a:lnTo>
                    <a:pt x="2278943" y="11948"/>
                  </a:lnTo>
                  <a:lnTo>
                    <a:pt x="2312150" y="45155"/>
                  </a:lnTo>
                  <a:lnTo>
                    <a:pt x="2324099" y="84545"/>
                  </a:lnTo>
                  <a:lnTo>
                    <a:pt x="2324099" y="2115728"/>
                  </a:lnTo>
                  <a:lnTo>
                    <a:pt x="2312150" y="2155118"/>
                  </a:lnTo>
                  <a:lnTo>
                    <a:pt x="2278943" y="2188325"/>
                  </a:lnTo>
                  <a:lnTo>
                    <a:pt x="2245438" y="2199695"/>
                  </a:lnTo>
                  <a:lnTo>
                    <a:pt x="2239553" y="22002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5762" y="1566862"/>
              <a:ext cx="2324100" cy="2200275"/>
            </a:xfrm>
            <a:custGeom>
              <a:avLst/>
              <a:gdLst/>
              <a:ahLst/>
              <a:cxnLst/>
              <a:rect l="l" t="t" r="r" b="b"/>
              <a:pathLst>
                <a:path w="2324100" h="2200275">
                  <a:moveTo>
                    <a:pt x="0" y="21097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70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233612" y="0"/>
                  </a:lnTo>
                  <a:lnTo>
                    <a:pt x="2239553" y="0"/>
                  </a:lnTo>
                  <a:lnTo>
                    <a:pt x="2245438" y="579"/>
                  </a:lnTo>
                  <a:lnTo>
                    <a:pt x="2251265" y="1738"/>
                  </a:lnTo>
                  <a:lnTo>
                    <a:pt x="2257092" y="2897"/>
                  </a:lnTo>
                  <a:lnTo>
                    <a:pt x="2283883" y="15249"/>
                  </a:lnTo>
                  <a:lnTo>
                    <a:pt x="2288824" y="18550"/>
                  </a:lnTo>
                  <a:lnTo>
                    <a:pt x="2308849" y="40215"/>
                  </a:lnTo>
                  <a:lnTo>
                    <a:pt x="2312150" y="45155"/>
                  </a:lnTo>
                  <a:lnTo>
                    <a:pt x="2314937" y="50369"/>
                  </a:lnTo>
                  <a:lnTo>
                    <a:pt x="2317211" y="55859"/>
                  </a:lnTo>
                  <a:lnTo>
                    <a:pt x="2319485" y="61348"/>
                  </a:lnTo>
                  <a:lnTo>
                    <a:pt x="2321201" y="67006"/>
                  </a:lnTo>
                  <a:lnTo>
                    <a:pt x="2322360" y="72834"/>
                  </a:lnTo>
                  <a:lnTo>
                    <a:pt x="2323520" y="78661"/>
                  </a:lnTo>
                  <a:lnTo>
                    <a:pt x="2324099" y="84545"/>
                  </a:lnTo>
                  <a:lnTo>
                    <a:pt x="2324099" y="90487"/>
                  </a:lnTo>
                  <a:lnTo>
                    <a:pt x="2324099" y="2109787"/>
                  </a:lnTo>
                  <a:lnTo>
                    <a:pt x="2324099" y="2115728"/>
                  </a:lnTo>
                  <a:lnTo>
                    <a:pt x="2323520" y="2121613"/>
                  </a:lnTo>
                  <a:lnTo>
                    <a:pt x="2322360" y="2127440"/>
                  </a:lnTo>
                  <a:lnTo>
                    <a:pt x="2321201" y="2133267"/>
                  </a:lnTo>
                  <a:lnTo>
                    <a:pt x="2308849" y="2160058"/>
                  </a:lnTo>
                  <a:lnTo>
                    <a:pt x="2305548" y="2164999"/>
                  </a:lnTo>
                  <a:lnTo>
                    <a:pt x="2273729" y="2191112"/>
                  </a:lnTo>
                  <a:lnTo>
                    <a:pt x="2268240" y="2193386"/>
                  </a:lnTo>
                  <a:lnTo>
                    <a:pt x="2262750" y="2195660"/>
                  </a:lnTo>
                  <a:lnTo>
                    <a:pt x="2257092" y="2197377"/>
                  </a:lnTo>
                  <a:lnTo>
                    <a:pt x="2251265" y="2198535"/>
                  </a:lnTo>
                  <a:lnTo>
                    <a:pt x="2245438" y="2199695"/>
                  </a:lnTo>
                  <a:lnTo>
                    <a:pt x="2239553" y="2200274"/>
                  </a:lnTo>
                  <a:lnTo>
                    <a:pt x="2233612" y="2200274"/>
                  </a:lnTo>
                  <a:lnTo>
                    <a:pt x="90487" y="2200274"/>
                  </a:lnTo>
                  <a:lnTo>
                    <a:pt x="84545" y="2200274"/>
                  </a:lnTo>
                  <a:lnTo>
                    <a:pt x="78661" y="2199695"/>
                  </a:lnTo>
                  <a:lnTo>
                    <a:pt x="72834" y="2198536"/>
                  </a:lnTo>
                  <a:lnTo>
                    <a:pt x="67006" y="2197377"/>
                  </a:lnTo>
                  <a:lnTo>
                    <a:pt x="30704" y="2177972"/>
                  </a:lnTo>
                  <a:lnTo>
                    <a:pt x="15249" y="2160058"/>
                  </a:lnTo>
                  <a:lnTo>
                    <a:pt x="11948" y="2155118"/>
                  </a:lnTo>
                  <a:lnTo>
                    <a:pt x="0" y="2115728"/>
                  </a:lnTo>
                  <a:lnTo>
                    <a:pt x="0" y="21097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9699" y="1724024"/>
              <a:ext cx="285749" cy="342899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852140" y="2149475"/>
            <a:ext cx="139128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Traditional</a:t>
            </a:r>
            <a:r>
              <a:rPr sz="1350" spc="-6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OBD-</a:t>
            </a:r>
            <a:r>
              <a:rPr sz="1350" spc="-25" dirty="0">
                <a:solidFill>
                  <a:srgbClr val="111726"/>
                </a:solidFill>
                <a:latin typeface="Arial"/>
                <a:cs typeface="Arial"/>
              </a:rPr>
              <a:t>II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42925" y="2562224"/>
            <a:ext cx="114300" cy="1028700"/>
            <a:chOff x="542925" y="2562224"/>
            <a:chExt cx="114300" cy="1028700"/>
          </a:xfrm>
        </p:grpSpPr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925" y="2562224"/>
              <a:ext cx="114299" cy="11429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925" y="3019424"/>
              <a:ext cx="114299" cy="114299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925" y="3476624"/>
              <a:ext cx="114299" cy="11429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720724" y="2452370"/>
            <a:ext cx="158940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Provides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only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generic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fault codes</a:t>
            </a:r>
            <a:endParaRPr sz="1050" dirty="0">
              <a:latin typeface="Arial"/>
              <a:cs typeface="Arial"/>
            </a:endParaRPr>
          </a:p>
          <a:p>
            <a:pPr marL="12700" marR="560705">
              <a:lnSpc>
                <a:spcPct val="119000"/>
              </a:lnSpc>
              <a:spcBef>
                <a:spcPts val="60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Requires</a:t>
            </a:r>
            <a:r>
              <a:rPr sz="1050" spc="-4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manual interpretation</a:t>
            </a:r>
            <a:endParaRPr sz="10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050" spc="-20" dirty="0">
                <a:solidFill>
                  <a:srgbClr val="374050"/>
                </a:solidFill>
                <a:latin typeface="Arial"/>
                <a:cs typeface="Arial"/>
              </a:rPr>
              <a:t>Time-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consuming</a:t>
            </a:r>
            <a:r>
              <a:rPr sz="1050" spc="-1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process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648074" y="1733549"/>
            <a:ext cx="2333625" cy="1866900"/>
            <a:chOff x="3648074" y="1733549"/>
            <a:chExt cx="2333625" cy="1866900"/>
          </a:xfrm>
        </p:grpSpPr>
        <p:sp>
          <p:nvSpPr>
            <p:cNvPr id="46" name="object 46"/>
            <p:cNvSpPr/>
            <p:nvPr/>
          </p:nvSpPr>
          <p:spPr>
            <a:xfrm>
              <a:off x="3652837" y="1738312"/>
              <a:ext cx="2324100" cy="1857375"/>
            </a:xfrm>
            <a:custGeom>
              <a:avLst/>
              <a:gdLst/>
              <a:ahLst/>
              <a:cxnLst/>
              <a:rect l="l" t="t" r="r" b="b"/>
              <a:pathLst>
                <a:path w="2324100" h="1857375">
                  <a:moveTo>
                    <a:pt x="2239553" y="1857374"/>
                  </a:moveTo>
                  <a:lnTo>
                    <a:pt x="84545" y="1857374"/>
                  </a:lnTo>
                  <a:lnTo>
                    <a:pt x="78661" y="1856795"/>
                  </a:lnTo>
                  <a:lnTo>
                    <a:pt x="35274" y="1838823"/>
                  </a:lnTo>
                  <a:lnTo>
                    <a:pt x="9161" y="1807004"/>
                  </a:lnTo>
                  <a:lnTo>
                    <a:pt x="0" y="1772828"/>
                  </a:lnTo>
                  <a:lnTo>
                    <a:pt x="0" y="17668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9"/>
                  </a:lnTo>
                  <a:lnTo>
                    <a:pt x="84545" y="0"/>
                  </a:lnTo>
                  <a:lnTo>
                    <a:pt x="2239553" y="0"/>
                  </a:lnTo>
                  <a:lnTo>
                    <a:pt x="2278944" y="11949"/>
                  </a:lnTo>
                  <a:lnTo>
                    <a:pt x="2312150" y="45155"/>
                  </a:lnTo>
                  <a:lnTo>
                    <a:pt x="2324100" y="84545"/>
                  </a:lnTo>
                  <a:lnTo>
                    <a:pt x="2324100" y="1772828"/>
                  </a:lnTo>
                  <a:lnTo>
                    <a:pt x="2312150" y="1812218"/>
                  </a:lnTo>
                  <a:lnTo>
                    <a:pt x="2278944" y="1845425"/>
                  </a:lnTo>
                  <a:lnTo>
                    <a:pt x="2245438" y="1856795"/>
                  </a:lnTo>
                  <a:lnTo>
                    <a:pt x="2239553" y="1857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652837" y="1738312"/>
              <a:ext cx="2324100" cy="1857375"/>
            </a:xfrm>
            <a:custGeom>
              <a:avLst/>
              <a:gdLst/>
              <a:ahLst/>
              <a:cxnLst/>
              <a:rect l="l" t="t" r="r" b="b"/>
              <a:pathLst>
                <a:path w="2324100" h="1857375">
                  <a:moveTo>
                    <a:pt x="0" y="17668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4" y="18550"/>
                  </a:lnTo>
                  <a:lnTo>
                    <a:pt x="40215" y="15249"/>
                  </a:lnTo>
                  <a:lnTo>
                    <a:pt x="45155" y="11949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233612" y="0"/>
                  </a:lnTo>
                  <a:lnTo>
                    <a:pt x="2239553" y="0"/>
                  </a:lnTo>
                  <a:lnTo>
                    <a:pt x="2245438" y="579"/>
                  </a:lnTo>
                  <a:lnTo>
                    <a:pt x="2251265" y="1738"/>
                  </a:lnTo>
                  <a:lnTo>
                    <a:pt x="2257092" y="2897"/>
                  </a:lnTo>
                  <a:lnTo>
                    <a:pt x="2293395" y="22301"/>
                  </a:lnTo>
                  <a:lnTo>
                    <a:pt x="2297596" y="26503"/>
                  </a:lnTo>
                  <a:lnTo>
                    <a:pt x="2301797" y="30704"/>
                  </a:lnTo>
                  <a:lnTo>
                    <a:pt x="2317211" y="55859"/>
                  </a:lnTo>
                  <a:lnTo>
                    <a:pt x="2319485" y="61348"/>
                  </a:lnTo>
                  <a:lnTo>
                    <a:pt x="2321201" y="67006"/>
                  </a:lnTo>
                  <a:lnTo>
                    <a:pt x="2322361" y="72834"/>
                  </a:lnTo>
                  <a:lnTo>
                    <a:pt x="2323520" y="78661"/>
                  </a:lnTo>
                  <a:lnTo>
                    <a:pt x="2324100" y="84545"/>
                  </a:lnTo>
                  <a:lnTo>
                    <a:pt x="2324100" y="90487"/>
                  </a:lnTo>
                  <a:lnTo>
                    <a:pt x="2324100" y="1766887"/>
                  </a:lnTo>
                  <a:lnTo>
                    <a:pt x="2324100" y="1772828"/>
                  </a:lnTo>
                  <a:lnTo>
                    <a:pt x="2323520" y="1778713"/>
                  </a:lnTo>
                  <a:lnTo>
                    <a:pt x="2322361" y="1784540"/>
                  </a:lnTo>
                  <a:lnTo>
                    <a:pt x="2321201" y="1790367"/>
                  </a:lnTo>
                  <a:lnTo>
                    <a:pt x="2319485" y="1796026"/>
                  </a:lnTo>
                  <a:lnTo>
                    <a:pt x="2317211" y="1801515"/>
                  </a:lnTo>
                  <a:lnTo>
                    <a:pt x="2314937" y="1807004"/>
                  </a:lnTo>
                  <a:lnTo>
                    <a:pt x="2288824" y="1838823"/>
                  </a:lnTo>
                  <a:lnTo>
                    <a:pt x="2251265" y="1855635"/>
                  </a:lnTo>
                  <a:lnTo>
                    <a:pt x="2239553" y="1857374"/>
                  </a:lnTo>
                  <a:lnTo>
                    <a:pt x="2233612" y="1857374"/>
                  </a:lnTo>
                  <a:lnTo>
                    <a:pt x="90487" y="1857374"/>
                  </a:lnTo>
                  <a:lnTo>
                    <a:pt x="84545" y="1857374"/>
                  </a:lnTo>
                  <a:lnTo>
                    <a:pt x="78661" y="1856795"/>
                  </a:lnTo>
                  <a:lnTo>
                    <a:pt x="72834" y="1855636"/>
                  </a:lnTo>
                  <a:lnTo>
                    <a:pt x="67006" y="1854476"/>
                  </a:lnTo>
                  <a:lnTo>
                    <a:pt x="61348" y="1852760"/>
                  </a:lnTo>
                  <a:lnTo>
                    <a:pt x="55859" y="1850486"/>
                  </a:lnTo>
                  <a:lnTo>
                    <a:pt x="50369" y="1848212"/>
                  </a:lnTo>
                  <a:lnTo>
                    <a:pt x="18550" y="1822099"/>
                  </a:lnTo>
                  <a:lnTo>
                    <a:pt x="1738" y="1784540"/>
                  </a:lnTo>
                  <a:lnTo>
                    <a:pt x="579" y="1778713"/>
                  </a:lnTo>
                  <a:lnTo>
                    <a:pt x="0" y="1772828"/>
                  </a:lnTo>
                  <a:lnTo>
                    <a:pt x="0" y="17668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6775" y="1895474"/>
              <a:ext cx="285749" cy="342899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0" y="2733674"/>
              <a:ext cx="114299" cy="11429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3987800" y="2320925"/>
            <a:ext cx="1753235" cy="51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AI-Based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Classifier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Intelligent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fault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type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detection</a:t>
            </a:r>
            <a:endParaRPr sz="1050">
              <a:latin typeface="Arial"/>
              <a:cs typeface="Arial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3810000" y="3019424"/>
            <a:ext cx="114300" cy="400050"/>
            <a:chOff x="3810000" y="3019424"/>
            <a:chExt cx="114300" cy="400050"/>
          </a:xfrm>
        </p:grpSpPr>
        <p:pic>
          <p:nvPicPr>
            <p:cNvPr id="52" name="object 5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0" y="3019424"/>
              <a:ext cx="114299" cy="114299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10000" y="3305174"/>
              <a:ext cx="114299" cy="114299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3987800" y="2940050"/>
            <a:ext cx="128587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Identifies</a:t>
            </a:r>
            <a:r>
              <a:rPr sz="105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root</a:t>
            </a:r>
            <a:r>
              <a:rPr sz="105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causes</a:t>
            </a:r>
            <a:endParaRPr sz="10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3987800" y="3225800"/>
            <a:ext cx="12484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Immediate</a:t>
            </a:r>
            <a:r>
              <a:rPr sz="1050" spc="-5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diagnosis</a:t>
            </a:r>
            <a:endParaRPr sz="10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17727" y="5330825"/>
            <a:ext cx="4197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90%+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43224" y="2428874"/>
            <a:ext cx="476250" cy="476250"/>
          </a:xfrm>
          <a:custGeom>
            <a:avLst/>
            <a:gdLst/>
            <a:ahLst/>
            <a:cxnLst/>
            <a:rect l="l" t="t" r="r" b="b"/>
            <a:pathLst>
              <a:path w="476250" h="476250">
                <a:moveTo>
                  <a:pt x="245923" y="476249"/>
                </a:moveTo>
                <a:lnTo>
                  <a:pt x="230326" y="476249"/>
                </a:lnTo>
                <a:lnTo>
                  <a:pt x="222545" y="475867"/>
                </a:lnTo>
                <a:lnTo>
                  <a:pt x="184020" y="470152"/>
                </a:lnTo>
                <a:lnTo>
                  <a:pt x="139793" y="455139"/>
                </a:lnTo>
                <a:lnTo>
                  <a:pt x="99345" y="431785"/>
                </a:lnTo>
                <a:lnTo>
                  <a:pt x="64230" y="400990"/>
                </a:lnTo>
                <a:lnTo>
                  <a:pt x="35798" y="363935"/>
                </a:lnTo>
                <a:lnTo>
                  <a:pt x="15141" y="322046"/>
                </a:lnTo>
                <a:lnTo>
                  <a:pt x="3054" y="276931"/>
                </a:lnTo>
                <a:lnTo>
                  <a:pt x="0" y="245923"/>
                </a:lnTo>
                <a:lnTo>
                  <a:pt x="0" y="230326"/>
                </a:lnTo>
                <a:lnTo>
                  <a:pt x="6096" y="184020"/>
                </a:lnTo>
                <a:lnTo>
                  <a:pt x="21110" y="139793"/>
                </a:lnTo>
                <a:lnTo>
                  <a:pt x="44464" y="99345"/>
                </a:lnTo>
                <a:lnTo>
                  <a:pt x="75259" y="64230"/>
                </a:lnTo>
                <a:lnTo>
                  <a:pt x="112314" y="35798"/>
                </a:lnTo>
                <a:lnTo>
                  <a:pt x="154203" y="15141"/>
                </a:lnTo>
                <a:lnTo>
                  <a:pt x="199318" y="3054"/>
                </a:lnTo>
                <a:lnTo>
                  <a:pt x="230326" y="0"/>
                </a:lnTo>
                <a:lnTo>
                  <a:pt x="245923" y="0"/>
                </a:lnTo>
                <a:lnTo>
                  <a:pt x="292229" y="6096"/>
                </a:lnTo>
                <a:lnTo>
                  <a:pt x="336456" y="21110"/>
                </a:lnTo>
                <a:lnTo>
                  <a:pt x="376904" y="44464"/>
                </a:lnTo>
                <a:lnTo>
                  <a:pt x="412019" y="75259"/>
                </a:lnTo>
                <a:lnTo>
                  <a:pt x="440451" y="112314"/>
                </a:lnTo>
                <a:lnTo>
                  <a:pt x="461108" y="154203"/>
                </a:lnTo>
                <a:lnTo>
                  <a:pt x="473195" y="199318"/>
                </a:lnTo>
                <a:lnTo>
                  <a:pt x="476249" y="230326"/>
                </a:lnTo>
                <a:lnTo>
                  <a:pt x="476249" y="238124"/>
                </a:lnTo>
                <a:lnTo>
                  <a:pt x="476249" y="245923"/>
                </a:lnTo>
                <a:lnTo>
                  <a:pt x="470152" y="292229"/>
                </a:lnTo>
                <a:lnTo>
                  <a:pt x="455139" y="336456"/>
                </a:lnTo>
                <a:lnTo>
                  <a:pt x="431785" y="376904"/>
                </a:lnTo>
                <a:lnTo>
                  <a:pt x="400990" y="412019"/>
                </a:lnTo>
                <a:lnTo>
                  <a:pt x="363935" y="440451"/>
                </a:lnTo>
                <a:lnTo>
                  <a:pt x="322046" y="461108"/>
                </a:lnTo>
                <a:lnTo>
                  <a:pt x="276931" y="473195"/>
                </a:lnTo>
                <a:lnTo>
                  <a:pt x="253703" y="475867"/>
                </a:lnTo>
                <a:lnTo>
                  <a:pt x="245923" y="476249"/>
                </a:lnTo>
                <a:close/>
              </a:path>
            </a:pathLst>
          </a:custGeom>
          <a:solidFill>
            <a:srgbClr val="4A8F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067000" y="2549525"/>
            <a:ext cx="2292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189">
              <a:lnSpc>
                <a:spcPct val="100000"/>
              </a:lnSpc>
            </a:pPr>
            <a:fld id="{81D60167-4931-47E6-BA6A-407CBD079E47}" type="slidenum">
              <a:rPr sz="1050" dirty="0">
                <a:latin typeface="Arial"/>
                <a:cs typeface="Arial"/>
              </a:rPr>
              <a:t>8</a:t>
            </a:fld>
            <a:r>
              <a:rPr sz="1050" spc="-5" dirty="0">
                <a:latin typeface="Arial"/>
                <a:cs typeface="Arial"/>
              </a:rPr>
              <a:t> </a:t>
            </a:r>
            <a:r>
              <a:rPr sz="1050" dirty="0">
                <a:latin typeface="Arial"/>
                <a:cs typeface="Arial"/>
              </a:rPr>
              <a:t>/ </a:t>
            </a:r>
            <a:r>
              <a:rPr sz="1050" spc="-25" dirty="0"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63" name="Footer Placeholder 45">
            <a:extLst>
              <a:ext uri="{FF2B5EF4-FFF2-40B4-BE49-F238E27FC236}">
                <a16:creationId xmlns:a16="http://schemas.microsoft.com/office/drawing/2014/main" id="{189FA19F-C2F1-5D7A-E188-81DAE115A7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368040" y="6459999"/>
            <a:ext cx="8684626" cy="307777"/>
          </a:xfrm>
          <a:noFill/>
          <a:ln>
            <a:noFill/>
          </a:ln>
        </p:spPr>
        <p:txBody>
          <a:bodyPr/>
          <a:lstStyle/>
          <a:p>
            <a:r>
              <a:rPr lang="en-GB" sz="2000" dirty="0"/>
              <a:t>IT21330278  |  Adithya D  |  25-26J-396			 </a:t>
            </a:r>
            <a:r>
              <a:rPr lang="en-GB" dirty="0"/>
              <a:t>08/09/2025</a:t>
            </a:r>
            <a:endParaRPr lang="en-LK" dirty="0"/>
          </a:p>
        </p:txBody>
      </p:sp>
      <p:sp>
        <p:nvSpPr>
          <p:cNvPr id="64" name="Rectangle 1">
            <a:extLst>
              <a:ext uri="{FF2B5EF4-FFF2-40B4-BE49-F238E27FC236}">
                <a16:creationId xmlns:a16="http://schemas.microsoft.com/office/drawing/2014/main" id="{1067E505-AB7F-A257-9D1A-7F981C5B56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797" y="4643926"/>
            <a:ext cx="549041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driver or mechanic records engine/brake/wheel sounds via a smartphone.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preprocesses audio and generates spectrograms.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171450" indent="-1714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CNN model classifies the type of mechanical fault.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Immediate feedback is provided, allowing early maintenance and preventing vehicle breakdowns.</a:t>
            </a:r>
          </a:p>
        </p:txBody>
      </p:sp>
      <p:pic>
        <p:nvPicPr>
          <p:cNvPr id="10" name="Picture 9" descr="A close up of a sign&#10;&#10;AI-generated content may be incorrect.">
            <a:extLst>
              <a:ext uri="{FF2B5EF4-FFF2-40B4-BE49-F238E27FC236}">
                <a16:creationId xmlns:a16="http://schemas.microsoft.com/office/drawing/2014/main" id="{57EB4205-FE16-4AD3-DD2A-5B73454E0B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2" y="6338818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7619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396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2700" dirty="0"/>
              <a:t>Implementation</a:t>
            </a:r>
            <a:r>
              <a:rPr sz="2700" spc="-30" dirty="0"/>
              <a:t> </a:t>
            </a:r>
            <a:r>
              <a:rPr sz="2700" dirty="0"/>
              <a:t>Details</a:t>
            </a:r>
            <a:r>
              <a:rPr sz="2700" spc="-25" dirty="0"/>
              <a:t> </a:t>
            </a:r>
            <a:r>
              <a:rPr sz="2700" dirty="0"/>
              <a:t>-</a:t>
            </a:r>
            <a:r>
              <a:rPr sz="2700" spc="-25" dirty="0"/>
              <a:t> </a:t>
            </a:r>
            <a:r>
              <a:rPr sz="2700" spc="-20" dirty="0"/>
              <a:t>Fault-Type</a:t>
            </a:r>
            <a:r>
              <a:rPr sz="2700" spc="-25" dirty="0"/>
              <a:t> </a:t>
            </a:r>
            <a:r>
              <a:rPr sz="2700" spc="-10" dirty="0"/>
              <a:t>Classifier</a:t>
            </a:r>
            <a:endParaRPr sz="2700"/>
          </a:p>
        </p:txBody>
      </p:sp>
      <p:sp>
        <p:nvSpPr>
          <p:cNvPr id="4" name="object 4"/>
          <p:cNvSpPr txBox="1"/>
          <p:nvPr/>
        </p:nvSpPr>
        <p:spPr>
          <a:xfrm>
            <a:off x="292099" y="939800"/>
            <a:ext cx="1927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F2937"/>
                </a:solidFill>
                <a:latin typeface="Arial"/>
                <a:cs typeface="Arial"/>
              </a:rPr>
              <a:t>System </a:t>
            </a:r>
            <a:r>
              <a:rPr sz="1800" b="1" spc="-10" dirty="0">
                <a:solidFill>
                  <a:srgbClr val="1F2937"/>
                </a:solidFill>
                <a:latin typeface="Arial"/>
                <a:cs typeface="Arial"/>
              </a:rPr>
              <a:t>Workflow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49304" y="1034672"/>
            <a:ext cx="4484671" cy="2361887"/>
          </a:xfrm>
          <a:custGeom>
            <a:avLst/>
            <a:gdLst/>
            <a:ahLst/>
            <a:cxnLst/>
            <a:rect l="l" t="t" r="r" b="b"/>
            <a:pathLst>
              <a:path w="4695825" h="3009900">
                <a:moveTo>
                  <a:pt x="4695824" y="3009899"/>
                </a:moveTo>
                <a:lnTo>
                  <a:pt x="0" y="3009899"/>
                </a:lnTo>
                <a:lnTo>
                  <a:pt x="0" y="71196"/>
                </a:lnTo>
                <a:lnTo>
                  <a:pt x="15619" y="29704"/>
                </a:lnTo>
                <a:lnTo>
                  <a:pt x="51661" y="3884"/>
                </a:lnTo>
                <a:lnTo>
                  <a:pt x="71196" y="0"/>
                </a:lnTo>
                <a:lnTo>
                  <a:pt x="4624627" y="0"/>
                </a:lnTo>
                <a:lnTo>
                  <a:pt x="4666116" y="15621"/>
                </a:lnTo>
                <a:lnTo>
                  <a:pt x="4691937" y="51661"/>
                </a:lnTo>
                <a:lnTo>
                  <a:pt x="4695824" y="30098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7920730" y="1281748"/>
            <a:ext cx="4113245" cy="777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111726"/>
                </a:solidFill>
                <a:latin typeface="Arial"/>
                <a:cs typeface="Arial"/>
              </a:rPr>
              <a:t>Real-</a:t>
            </a:r>
            <a:r>
              <a:rPr b="1" dirty="0">
                <a:solidFill>
                  <a:srgbClr val="111726"/>
                </a:solidFill>
                <a:latin typeface="Arial"/>
                <a:cs typeface="Arial"/>
              </a:rPr>
              <a:t>World</a:t>
            </a:r>
            <a:r>
              <a:rPr b="1" spc="-3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b="1" spc="-10" dirty="0">
                <a:solidFill>
                  <a:srgbClr val="111726"/>
                </a:solidFill>
                <a:latin typeface="Arial"/>
                <a:cs typeface="Arial"/>
              </a:rPr>
              <a:t>Benefits</a:t>
            </a:r>
            <a:endParaRPr lang="en-US" b="1" spc="-1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b="1" spc="-10" dirty="0">
              <a:solidFill>
                <a:srgbClr val="374050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Drivers</a:t>
            </a:r>
            <a:r>
              <a:rPr sz="12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can</a:t>
            </a:r>
            <a:r>
              <a:rPr sz="12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identify</a:t>
            </a:r>
            <a:r>
              <a:rPr sz="12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root</a:t>
            </a:r>
            <a:r>
              <a:rPr sz="120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causes</a:t>
            </a:r>
            <a:r>
              <a:rPr sz="12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instantly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01705" y="2253559"/>
            <a:ext cx="152400" cy="457200"/>
            <a:chOff x="7343775" y="5714999"/>
            <a:chExt cx="152400" cy="457200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3775" y="5714999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3775" y="6019799"/>
              <a:ext cx="152399" cy="15239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920730" y="2212284"/>
            <a:ext cx="3743374" cy="52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Garages</a:t>
            </a:r>
            <a:r>
              <a:rPr sz="1200" spc="-4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can</a:t>
            </a:r>
            <a:r>
              <a:rPr sz="12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provide</a:t>
            </a:r>
            <a:r>
              <a:rPr sz="12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immediate</a:t>
            </a:r>
            <a:r>
              <a:rPr sz="12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diagnoses</a:t>
            </a:r>
            <a:endParaRPr sz="12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Reduces</a:t>
            </a:r>
            <a:r>
              <a:rPr sz="12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diagnostic</a:t>
            </a:r>
            <a:r>
              <a:rPr sz="12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time</a:t>
            </a:r>
            <a:r>
              <a:rPr sz="1200" spc="-30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74050"/>
                </a:solidFill>
                <a:latin typeface="Arial"/>
                <a:cs typeface="Arial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Arial"/>
                <a:cs typeface="Arial"/>
              </a:rPr>
              <a:t>uncertainty</a:t>
            </a:r>
            <a:endParaRPr sz="1200" dirty="0">
              <a:latin typeface="Arial"/>
              <a:cs typeface="Arial"/>
            </a:endParaRPr>
          </a:p>
        </p:txBody>
      </p: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3413906" y="2003911"/>
            <a:ext cx="219074" cy="34289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3617357" y="4213330"/>
            <a:ext cx="4438650" cy="1866900"/>
            <a:chOff x="1419224" y="3428999"/>
            <a:chExt cx="4438650" cy="1866900"/>
          </a:xfrm>
        </p:grpSpPr>
        <p:sp>
          <p:nvSpPr>
            <p:cNvPr id="31" name="object 31"/>
            <p:cNvSpPr/>
            <p:nvPr/>
          </p:nvSpPr>
          <p:spPr>
            <a:xfrm>
              <a:off x="1423987" y="3433762"/>
              <a:ext cx="4429125" cy="1857375"/>
            </a:xfrm>
            <a:custGeom>
              <a:avLst/>
              <a:gdLst/>
              <a:ahLst/>
              <a:cxnLst/>
              <a:rect l="l" t="t" r="r" b="b"/>
              <a:pathLst>
                <a:path w="4429125" h="1857375">
                  <a:moveTo>
                    <a:pt x="4344578" y="1857374"/>
                  </a:moveTo>
                  <a:lnTo>
                    <a:pt x="84546" y="1857374"/>
                  </a:lnTo>
                  <a:lnTo>
                    <a:pt x="78661" y="1856794"/>
                  </a:lnTo>
                  <a:lnTo>
                    <a:pt x="35275" y="1838823"/>
                  </a:lnTo>
                  <a:lnTo>
                    <a:pt x="9161" y="1807004"/>
                  </a:lnTo>
                  <a:lnTo>
                    <a:pt x="0" y="1772828"/>
                  </a:lnTo>
                  <a:lnTo>
                    <a:pt x="0" y="17668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9"/>
                  </a:lnTo>
                  <a:lnTo>
                    <a:pt x="84546" y="0"/>
                  </a:lnTo>
                  <a:lnTo>
                    <a:pt x="4344578" y="0"/>
                  </a:lnTo>
                  <a:lnTo>
                    <a:pt x="4383968" y="11949"/>
                  </a:lnTo>
                  <a:lnTo>
                    <a:pt x="4417174" y="45155"/>
                  </a:lnTo>
                  <a:lnTo>
                    <a:pt x="4429124" y="84545"/>
                  </a:lnTo>
                  <a:lnTo>
                    <a:pt x="4429124" y="1772828"/>
                  </a:lnTo>
                  <a:lnTo>
                    <a:pt x="4417174" y="1812218"/>
                  </a:lnTo>
                  <a:lnTo>
                    <a:pt x="4383968" y="1845424"/>
                  </a:lnTo>
                  <a:lnTo>
                    <a:pt x="4350462" y="1856794"/>
                  </a:lnTo>
                  <a:lnTo>
                    <a:pt x="4344578" y="1857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423987" y="3433762"/>
              <a:ext cx="4429125" cy="1857375"/>
            </a:xfrm>
            <a:custGeom>
              <a:avLst/>
              <a:gdLst/>
              <a:ahLst/>
              <a:cxnLst/>
              <a:rect l="l" t="t" r="r" b="b"/>
              <a:pathLst>
                <a:path w="4429125" h="1857375">
                  <a:moveTo>
                    <a:pt x="0" y="17668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3"/>
                  </a:lnTo>
                  <a:lnTo>
                    <a:pt x="61348" y="4614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4338637" y="0"/>
                  </a:lnTo>
                  <a:lnTo>
                    <a:pt x="4344578" y="0"/>
                  </a:lnTo>
                  <a:lnTo>
                    <a:pt x="4350462" y="579"/>
                  </a:lnTo>
                  <a:lnTo>
                    <a:pt x="4356290" y="1738"/>
                  </a:lnTo>
                  <a:lnTo>
                    <a:pt x="4362117" y="2897"/>
                  </a:lnTo>
                  <a:lnTo>
                    <a:pt x="4398419" y="22301"/>
                  </a:lnTo>
                  <a:lnTo>
                    <a:pt x="4413873" y="40215"/>
                  </a:lnTo>
                  <a:lnTo>
                    <a:pt x="4417174" y="45155"/>
                  </a:lnTo>
                  <a:lnTo>
                    <a:pt x="4429124" y="84545"/>
                  </a:lnTo>
                  <a:lnTo>
                    <a:pt x="4429124" y="90487"/>
                  </a:lnTo>
                  <a:lnTo>
                    <a:pt x="4429124" y="1766887"/>
                  </a:lnTo>
                  <a:lnTo>
                    <a:pt x="4419961" y="1807004"/>
                  </a:lnTo>
                  <a:lnTo>
                    <a:pt x="4413873" y="1817159"/>
                  </a:lnTo>
                  <a:lnTo>
                    <a:pt x="4410573" y="1822099"/>
                  </a:lnTo>
                  <a:lnTo>
                    <a:pt x="4406822" y="1826670"/>
                  </a:lnTo>
                  <a:lnTo>
                    <a:pt x="4402621" y="1830871"/>
                  </a:lnTo>
                  <a:lnTo>
                    <a:pt x="4398419" y="1835073"/>
                  </a:lnTo>
                  <a:lnTo>
                    <a:pt x="4393848" y="1838823"/>
                  </a:lnTo>
                  <a:lnTo>
                    <a:pt x="4388908" y="1842123"/>
                  </a:lnTo>
                  <a:lnTo>
                    <a:pt x="4383968" y="1845424"/>
                  </a:lnTo>
                  <a:lnTo>
                    <a:pt x="4378753" y="1848212"/>
                  </a:lnTo>
                  <a:lnTo>
                    <a:pt x="4373264" y="1850486"/>
                  </a:lnTo>
                  <a:lnTo>
                    <a:pt x="4367775" y="1852759"/>
                  </a:lnTo>
                  <a:lnTo>
                    <a:pt x="4338637" y="1857374"/>
                  </a:lnTo>
                  <a:lnTo>
                    <a:pt x="90487" y="1857374"/>
                  </a:lnTo>
                  <a:lnTo>
                    <a:pt x="55859" y="1850486"/>
                  </a:lnTo>
                  <a:lnTo>
                    <a:pt x="50370" y="1848212"/>
                  </a:lnTo>
                  <a:lnTo>
                    <a:pt x="45155" y="1845424"/>
                  </a:lnTo>
                  <a:lnTo>
                    <a:pt x="40215" y="1842123"/>
                  </a:lnTo>
                  <a:lnTo>
                    <a:pt x="35275" y="1838823"/>
                  </a:lnTo>
                  <a:lnTo>
                    <a:pt x="9161" y="1807004"/>
                  </a:lnTo>
                  <a:lnTo>
                    <a:pt x="0" y="1772828"/>
                  </a:lnTo>
                  <a:lnTo>
                    <a:pt x="0" y="17668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57562" y="35956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7" y="558934"/>
                  </a:lnTo>
                  <a:lnTo>
                    <a:pt x="199420" y="549875"/>
                  </a:lnTo>
                  <a:lnTo>
                    <a:pt x="160849" y="534997"/>
                  </a:lnTo>
                  <a:lnTo>
                    <a:pt x="124878" y="514619"/>
                  </a:lnTo>
                  <a:lnTo>
                    <a:pt x="92287" y="489185"/>
                  </a:lnTo>
                  <a:lnTo>
                    <a:pt x="63781" y="459243"/>
                  </a:lnTo>
                  <a:lnTo>
                    <a:pt x="39976" y="425443"/>
                  </a:lnTo>
                  <a:lnTo>
                    <a:pt x="21388" y="388516"/>
                  </a:lnTo>
                  <a:lnTo>
                    <a:pt x="8420" y="349261"/>
                  </a:lnTo>
                  <a:lnTo>
                    <a:pt x="1353" y="308529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8" y="226169"/>
                  </a:lnTo>
                  <a:lnTo>
                    <a:pt x="16424" y="186325"/>
                  </a:lnTo>
                  <a:lnTo>
                    <a:pt x="33178" y="148530"/>
                  </a:lnTo>
                  <a:lnTo>
                    <a:pt x="55295" y="113603"/>
                  </a:lnTo>
                  <a:lnTo>
                    <a:pt x="82299" y="82299"/>
                  </a:lnTo>
                  <a:lnTo>
                    <a:pt x="113603" y="55295"/>
                  </a:lnTo>
                  <a:lnTo>
                    <a:pt x="148531" y="33178"/>
                  </a:lnTo>
                  <a:lnTo>
                    <a:pt x="186325" y="16425"/>
                  </a:lnTo>
                  <a:lnTo>
                    <a:pt x="226169" y="5399"/>
                  </a:lnTo>
                  <a:lnTo>
                    <a:pt x="267200" y="338"/>
                  </a:lnTo>
                  <a:lnTo>
                    <a:pt x="280987" y="0"/>
                  </a:lnTo>
                  <a:lnTo>
                    <a:pt x="294774" y="338"/>
                  </a:lnTo>
                  <a:lnTo>
                    <a:pt x="335804" y="5399"/>
                  </a:lnTo>
                  <a:lnTo>
                    <a:pt x="375649" y="16425"/>
                  </a:lnTo>
                  <a:lnTo>
                    <a:pt x="413443" y="33178"/>
                  </a:lnTo>
                  <a:lnTo>
                    <a:pt x="448371" y="55295"/>
                  </a:lnTo>
                  <a:lnTo>
                    <a:pt x="479675" y="82299"/>
                  </a:lnTo>
                  <a:lnTo>
                    <a:pt x="506678" y="113603"/>
                  </a:lnTo>
                  <a:lnTo>
                    <a:pt x="528795" y="148530"/>
                  </a:lnTo>
                  <a:lnTo>
                    <a:pt x="545549" y="186325"/>
                  </a:lnTo>
                  <a:lnTo>
                    <a:pt x="556575" y="226169"/>
                  </a:lnTo>
                  <a:lnTo>
                    <a:pt x="561637" y="267200"/>
                  </a:lnTo>
                  <a:lnTo>
                    <a:pt x="561974" y="280987"/>
                  </a:lnTo>
                  <a:lnTo>
                    <a:pt x="561637" y="294774"/>
                  </a:lnTo>
                  <a:lnTo>
                    <a:pt x="556575" y="335804"/>
                  </a:lnTo>
                  <a:lnTo>
                    <a:pt x="545549" y="375648"/>
                  </a:lnTo>
                  <a:lnTo>
                    <a:pt x="528795" y="413443"/>
                  </a:lnTo>
                  <a:lnTo>
                    <a:pt x="506678" y="448371"/>
                  </a:lnTo>
                  <a:lnTo>
                    <a:pt x="479675" y="479675"/>
                  </a:lnTo>
                  <a:lnTo>
                    <a:pt x="448371" y="506678"/>
                  </a:lnTo>
                  <a:lnTo>
                    <a:pt x="413443" y="528796"/>
                  </a:lnTo>
                  <a:lnTo>
                    <a:pt x="375649" y="545549"/>
                  </a:lnTo>
                  <a:lnTo>
                    <a:pt x="335804" y="556575"/>
                  </a:lnTo>
                  <a:lnTo>
                    <a:pt x="294774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357562" y="35956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3" y="322216"/>
                  </a:lnTo>
                  <a:lnTo>
                    <a:pt x="549875" y="362553"/>
                  </a:lnTo>
                  <a:lnTo>
                    <a:pt x="534996" y="401124"/>
                  </a:lnTo>
                  <a:lnTo>
                    <a:pt x="514619" y="437095"/>
                  </a:lnTo>
                  <a:lnTo>
                    <a:pt x="489185" y="469686"/>
                  </a:lnTo>
                  <a:lnTo>
                    <a:pt x="459244" y="498193"/>
                  </a:lnTo>
                  <a:lnTo>
                    <a:pt x="425443" y="521998"/>
                  </a:lnTo>
                  <a:lnTo>
                    <a:pt x="388516" y="540585"/>
                  </a:lnTo>
                  <a:lnTo>
                    <a:pt x="349261" y="553554"/>
                  </a:lnTo>
                  <a:lnTo>
                    <a:pt x="308528" y="560622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1" y="557838"/>
                  </a:lnTo>
                  <a:lnTo>
                    <a:pt x="192844" y="547792"/>
                  </a:lnTo>
                  <a:lnTo>
                    <a:pt x="154653" y="531973"/>
                  </a:lnTo>
                  <a:lnTo>
                    <a:pt x="119190" y="510717"/>
                  </a:lnTo>
                  <a:lnTo>
                    <a:pt x="87236" y="484493"/>
                  </a:lnTo>
                  <a:lnTo>
                    <a:pt x="59470" y="453857"/>
                  </a:lnTo>
                  <a:lnTo>
                    <a:pt x="36504" y="419487"/>
                  </a:lnTo>
                  <a:lnTo>
                    <a:pt x="18826" y="382110"/>
                  </a:lnTo>
                  <a:lnTo>
                    <a:pt x="6827" y="342553"/>
                  </a:lnTo>
                  <a:lnTo>
                    <a:pt x="761" y="301656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6" y="232951"/>
                  </a:lnTo>
                  <a:lnTo>
                    <a:pt x="14182" y="192844"/>
                  </a:lnTo>
                  <a:lnTo>
                    <a:pt x="30001" y="154653"/>
                  </a:lnTo>
                  <a:lnTo>
                    <a:pt x="51257" y="119190"/>
                  </a:lnTo>
                  <a:lnTo>
                    <a:pt x="77481" y="87236"/>
                  </a:lnTo>
                  <a:lnTo>
                    <a:pt x="108116" y="59470"/>
                  </a:lnTo>
                  <a:lnTo>
                    <a:pt x="142487" y="36504"/>
                  </a:lnTo>
                  <a:lnTo>
                    <a:pt x="179863" y="18827"/>
                  </a:lnTo>
                  <a:lnTo>
                    <a:pt x="219420" y="6827"/>
                  </a:lnTo>
                  <a:lnTo>
                    <a:pt x="260319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3" y="4136"/>
                  </a:lnTo>
                  <a:lnTo>
                    <a:pt x="369130" y="14182"/>
                  </a:lnTo>
                  <a:lnTo>
                    <a:pt x="407320" y="30001"/>
                  </a:lnTo>
                  <a:lnTo>
                    <a:pt x="442783" y="51256"/>
                  </a:lnTo>
                  <a:lnTo>
                    <a:pt x="474738" y="77481"/>
                  </a:lnTo>
                  <a:lnTo>
                    <a:pt x="502503" y="108116"/>
                  </a:lnTo>
                  <a:lnTo>
                    <a:pt x="525469" y="142486"/>
                  </a:lnTo>
                  <a:lnTo>
                    <a:pt x="543147" y="179862"/>
                  </a:lnTo>
                  <a:lnTo>
                    <a:pt x="555146" y="219420"/>
                  </a:lnTo>
                  <a:lnTo>
                    <a:pt x="561214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24249" y="3724274"/>
              <a:ext cx="228599" cy="304799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5260101" y="5073678"/>
            <a:ext cx="11531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ML</a:t>
            </a:r>
            <a:r>
              <a:rPr sz="1350" spc="-55" dirty="0">
                <a:solidFill>
                  <a:srgbClr val="111726"/>
                </a:solidFill>
                <a:latin typeface="Arial"/>
                <a:cs typeface="Arial"/>
              </a:rPr>
              <a:t>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Processing</a:t>
            </a:r>
            <a:endParaRPr sz="1350" dirty="0">
              <a:latin typeface="Arial"/>
              <a:cs typeface="Arial"/>
            </a:endParaRPr>
          </a:p>
        </p:txBody>
      </p:sp>
      <p:pic>
        <p:nvPicPr>
          <p:cNvPr id="37" name="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46020" y="5442456"/>
            <a:ext cx="171449" cy="26669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4024352" y="5734557"/>
            <a:ext cx="8134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374050"/>
                </a:solidFill>
                <a:latin typeface="Arial"/>
                <a:cs typeface="Arial"/>
              </a:rPr>
              <a:t>Random </a:t>
            </a:r>
            <a:r>
              <a:rPr sz="900" spc="-10" dirty="0">
                <a:solidFill>
                  <a:srgbClr val="374050"/>
                </a:solidFill>
                <a:latin typeface="Arial"/>
                <a:cs typeface="Arial"/>
              </a:rPr>
              <a:t>Forest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36670" y="5442456"/>
            <a:ext cx="190499" cy="266699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5587048" y="5734557"/>
            <a:ext cx="48323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74050"/>
                </a:solidFill>
                <a:latin typeface="Arial"/>
                <a:cs typeface="Arial"/>
              </a:rPr>
              <a:t>XGBoost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27319" y="5442456"/>
            <a:ext cx="190499" cy="266699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7089616" y="5734557"/>
            <a:ext cx="273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374050"/>
                </a:solidFill>
                <a:latin typeface="Arial"/>
                <a:cs typeface="Arial"/>
              </a:rPr>
              <a:t>CNN</a:t>
            </a:r>
            <a:endParaRPr sz="900">
              <a:latin typeface="Arial"/>
              <a:cs typeface="Arial"/>
            </a:endParaRPr>
          </a:p>
        </p:txBody>
      </p:sp>
      <p:pic>
        <p:nvPicPr>
          <p:cNvPr id="43" name="object 43"/>
          <p:cNvPicPr/>
          <p:nvPr/>
        </p:nvPicPr>
        <p:blipFill>
          <a:blip r:embed="rId3" cstate="print"/>
          <a:stretch>
            <a:fillRect/>
          </a:stretch>
        </p:blipFill>
        <p:spPr>
          <a:xfrm rot="5400000">
            <a:off x="3011575" y="5084868"/>
            <a:ext cx="219074" cy="342899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529221" y="4766781"/>
            <a:ext cx="2219325" cy="1071880"/>
            <a:chOff x="2524124" y="5791199"/>
            <a:chExt cx="2219325" cy="1071880"/>
          </a:xfrm>
        </p:grpSpPr>
        <p:sp>
          <p:nvSpPr>
            <p:cNvPr id="45" name="object 45"/>
            <p:cNvSpPr/>
            <p:nvPr/>
          </p:nvSpPr>
          <p:spPr>
            <a:xfrm>
              <a:off x="2528886" y="5795961"/>
              <a:ext cx="2209800" cy="1062355"/>
            </a:xfrm>
            <a:custGeom>
              <a:avLst/>
              <a:gdLst/>
              <a:ahLst/>
              <a:cxnLst/>
              <a:rect l="l" t="t" r="r" b="b"/>
              <a:pathLst>
                <a:path w="2209800" h="1062354">
                  <a:moveTo>
                    <a:pt x="2209800" y="1062037"/>
                  </a:moveTo>
                  <a:lnTo>
                    <a:pt x="0" y="106203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2125253" y="0"/>
                  </a:lnTo>
                  <a:lnTo>
                    <a:pt x="2164644" y="11948"/>
                  </a:lnTo>
                  <a:lnTo>
                    <a:pt x="2197850" y="45154"/>
                  </a:lnTo>
                  <a:lnTo>
                    <a:pt x="2209800" y="84545"/>
                  </a:lnTo>
                  <a:lnTo>
                    <a:pt x="2209800" y="106203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28886" y="5795961"/>
              <a:ext cx="2209800" cy="1062355"/>
            </a:xfrm>
            <a:custGeom>
              <a:avLst/>
              <a:gdLst/>
              <a:ahLst/>
              <a:cxnLst/>
              <a:rect l="l" t="t" r="r" b="b"/>
              <a:pathLst>
                <a:path w="2209800" h="1062354">
                  <a:moveTo>
                    <a:pt x="0" y="106203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55859" y="6887"/>
                  </a:lnTo>
                  <a:lnTo>
                    <a:pt x="61348" y="4613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2119312" y="0"/>
                  </a:lnTo>
                  <a:lnTo>
                    <a:pt x="2125253" y="0"/>
                  </a:lnTo>
                  <a:lnTo>
                    <a:pt x="2131137" y="579"/>
                  </a:lnTo>
                  <a:lnTo>
                    <a:pt x="2136964" y="1738"/>
                  </a:lnTo>
                  <a:lnTo>
                    <a:pt x="2142792" y="2897"/>
                  </a:lnTo>
                  <a:lnTo>
                    <a:pt x="2179095" y="22301"/>
                  </a:lnTo>
                  <a:lnTo>
                    <a:pt x="2194549" y="40215"/>
                  </a:lnTo>
                  <a:lnTo>
                    <a:pt x="2197850" y="45154"/>
                  </a:lnTo>
                  <a:lnTo>
                    <a:pt x="2200637" y="50369"/>
                  </a:lnTo>
                  <a:lnTo>
                    <a:pt x="2202911" y="55858"/>
                  </a:lnTo>
                  <a:lnTo>
                    <a:pt x="2205185" y="61347"/>
                  </a:lnTo>
                  <a:lnTo>
                    <a:pt x="2206902" y="67006"/>
                  </a:lnTo>
                  <a:lnTo>
                    <a:pt x="2208061" y="72833"/>
                  </a:lnTo>
                  <a:lnTo>
                    <a:pt x="2209220" y="78661"/>
                  </a:lnTo>
                  <a:lnTo>
                    <a:pt x="2209800" y="84545"/>
                  </a:lnTo>
                  <a:lnTo>
                    <a:pt x="2209800" y="90487"/>
                  </a:lnTo>
                  <a:lnTo>
                    <a:pt x="2209800" y="1062037"/>
                  </a:lnTo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357562" y="5957886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7" y="558933"/>
                  </a:lnTo>
                  <a:lnTo>
                    <a:pt x="199420" y="549875"/>
                  </a:lnTo>
                  <a:lnTo>
                    <a:pt x="160849" y="534997"/>
                  </a:lnTo>
                  <a:lnTo>
                    <a:pt x="124878" y="514619"/>
                  </a:lnTo>
                  <a:lnTo>
                    <a:pt x="92287" y="489185"/>
                  </a:lnTo>
                  <a:lnTo>
                    <a:pt x="63781" y="459244"/>
                  </a:lnTo>
                  <a:lnTo>
                    <a:pt x="39976" y="425443"/>
                  </a:lnTo>
                  <a:lnTo>
                    <a:pt x="21388" y="388516"/>
                  </a:lnTo>
                  <a:lnTo>
                    <a:pt x="8420" y="349261"/>
                  </a:lnTo>
                  <a:lnTo>
                    <a:pt x="1353" y="308528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8" y="226168"/>
                  </a:lnTo>
                  <a:lnTo>
                    <a:pt x="16424" y="186325"/>
                  </a:lnTo>
                  <a:lnTo>
                    <a:pt x="33178" y="148530"/>
                  </a:lnTo>
                  <a:lnTo>
                    <a:pt x="55295" y="113603"/>
                  </a:lnTo>
                  <a:lnTo>
                    <a:pt x="82299" y="82299"/>
                  </a:lnTo>
                  <a:lnTo>
                    <a:pt x="113603" y="55295"/>
                  </a:lnTo>
                  <a:lnTo>
                    <a:pt x="148531" y="33178"/>
                  </a:lnTo>
                  <a:lnTo>
                    <a:pt x="186325" y="16424"/>
                  </a:lnTo>
                  <a:lnTo>
                    <a:pt x="226169" y="5399"/>
                  </a:lnTo>
                  <a:lnTo>
                    <a:pt x="267200" y="338"/>
                  </a:lnTo>
                  <a:lnTo>
                    <a:pt x="280987" y="0"/>
                  </a:lnTo>
                  <a:lnTo>
                    <a:pt x="294774" y="338"/>
                  </a:lnTo>
                  <a:lnTo>
                    <a:pt x="335804" y="5399"/>
                  </a:lnTo>
                  <a:lnTo>
                    <a:pt x="375649" y="16425"/>
                  </a:lnTo>
                  <a:lnTo>
                    <a:pt x="413443" y="33178"/>
                  </a:lnTo>
                  <a:lnTo>
                    <a:pt x="448371" y="55295"/>
                  </a:lnTo>
                  <a:lnTo>
                    <a:pt x="479675" y="82299"/>
                  </a:lnTo>
                  <a:lnTo>
                    <a:pt x="506678" y="113602"/>
                  </a:lnTo>
                  <a:lnTo>
                    <a:pt x="528795" y="148530"/>
                  </a:lnTo>
                  <a:lnTo>
                    <a:pt x="545549" y="186325"/>
                  </a:lnTo>
                  <a:lnTo>
                    <a:pt x="556575" y="226168"/>
                  </a:lnTo>
                  <a:lnTo>
                    <a:pt x="561637" y="267200"/>
                  </a:lnTo>
                  <a:lnTo>
                    <a:pt x="561974" y="280987"/>
                  </a:lnTo>
                  <a:lnTo>
                    <a:pt x="561637" y="294774"/>
                  </a:lnTo>
                  <a:lnTo>
                    <a:pt x="556575" y="335805"/>
                  </a:lnTo>
                  <a:lnTo>
                    <a:pt x="545549" y="375649"/>
                  </a:lnTo>
                  <a:lnTo>
                    <a:pt x="528795" y="413443"/>
                  </a:lnTo>
                  <a:lnTo>
                    <a:pt x="506678" y="448371"/>
                  </a:lnTo>
                  <a:lnTo>
                    <a:pt x="479675" y="479675"/>
                  </a:lnTo>
                  <a:lnTo>
                    <a:pt x="448371" y="506678"/>
                  </a:lnTo>
                  <a:lnTo>
                    <a:pt x="413443" y="528796"/>
                  </a:lnTo>
                  <a:lnTo>
                    <a:pt x="375649" y="545549"/>
                  </a:lnTo>
                  <a:lnTo>
                    <a:pt x="335804" y="556575"/>
                  </a:lnTo>
                  <a:lnTo>
                    <a:pt x="294774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357562" y="5957886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3" y="322216"/>
                  </a:lnTo>
                  <a:lnTo>
                    <a:pt x="549875" y="362554"/>
                  </a:lnTo>
                  <a:lnTo>
                    <a:pt x="534996" y="401124"/>
                  </a:lnTo>
                  <a:lnTo>
                    <a:pt x="514619" y="437095"/>
                  </a:lnTo>
                  <a:lnTo>
                    <a:pt x="489185" y="469687"/>
                  </a:lnTo>
                  <a:lnTo>
                    <a:pt x="459244" y="498193"/>
                  </a:lnTo>
                  <a:lnTo>
                    <a:pt x="425443" y="521998"/>
                  </a:lnTo>
                  <a:lnTo>
                    <a:pt x="388516" y="540586"/>
                  </a:lnTo>
                  <a:lnTo>
                    <a:pt x="349261" y="553554"/>
                  </a:lnTo>
                  <a:lnTo>
                    <a:pt x="308528" y="560621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1" y="557838"/>
                  </a:lnTo>
                  <a:lnTo>
                    <a:pt x="192844" y="547792"/>
                  </a:lnTo>
                  <a:lnTo>
                    <a:pt x="154653" y="531973"/>
                  </a:lnTo>
                  <a:lnTo>
                    <a:pt x="119190" y="510716"/>
                  </a:lnTo>
                  <a:lnTo>
                    <a:pt x="87236" y="484493"/>
                  </a:lnTo>
                  <a:lnTo>
                    <a:pt x="59470" y="453858"/>
                  </a:lnTo>
                  <a:lnTo>
                    <a:pt x="36504" y="419487"/>
                  </a:lnTo>
                  <a:lnTo>
                    <a:pt x="18826" y="382111"/>
                  </a:lnTo>
                  <a:lnTo>
                    <a:pt x="6827" y="342554"/>
                  </a:lnTo>
                  <a:lnTo>
                    <a:pt x="761" y="301655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6" y="232950"/>
                  </a:lnTo>
                  <a:lnTo>
                    <a:pt x="14182" y="192844"/>
                  </a:lnTo>
                  <a:lnTo>
                    <a:pt x="30001" y="154653"/>
                  </a:lnTo>
                  <a:lnTo>
                    <a:pt x="51257" y="119190"/>
                  </a:lnTo>
                  <a:lnTo>
                    <a:pt x="77481" y="87236"/>
                  </a:lnTo>
                  <a:lnTo>
                    <a:pt x="108116" y="59470"/>
                  </a:lnTo>
                  <a:lnTo>
                    <a:pt x="142487" y="36504"/>
                  </a:lnTo>
                  <a:lnTo>
                    <a:pt x="179863" y="18826"/>
                  </a:lnTo>
                  <a:lnTo>
                    <a:pt x="219420" y="6827"/>
                  </a:lnTo>
                  <a:lnTo>
                    <a:pt x="260319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3" y="4136"/>
                  </a:lnTo>
                  <a:lnTo>
                    <a:pt x="369130" y="14182"/>
                  </a:lnTo>
                  <a:lnTo>
                    <a:pt x="407320" y="30001"/>
                  </a:lnTo>
                  <a:lnTo>
                    <a:pt x="442783" y="51256"/>
                  </a:lnTo>
                  <a:lnTo>
                    <a:pt x="474738" y="77481"/>
                  </a:lnTo>
                  <a:lnTo>
                    <a:pt x="502503" y="108116"/>
                  </a:lnTo>
                  <a:lnTo>
                    <a:pt x="525469" y="142486"/>
                  </a:lnTo>
                  <a:lnTo>
                    <a:pt x="543147" y="179862"/>
                  </a:lnTo>
                  <a:lnTo>
                    <a:pt x="555146" y="219420"/>
                  </a:lnTo>
                  <a:lnTo>
                    <a:pt x="561214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3774" y="6086474"/>
              <a:ext cx="200024" cy="30479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234021" y="5541798"/>
            <a:ext cx="8737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Fault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Label</a:t>
            </a:r>
            <a:endParaRPr sz="1350" dirty="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1693226" y="6511925"/>
            <a:ext cx="35941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6</a:t>
            </a:r>
            <a:r>
              <a:rPr sz="1050" spc="-5" dirty="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4A5462"/>
                </a:solidFill>
                <a:latin typeface="Arial"/>
                <a:cs typeface="Arial"/>
              </a:rPr>
              <a:t>/ </a:t>
            </a:r>
            <a:r>
              <a:rPr sz="1050" spc="-25" dirty="0">
                <a:solidFill>
                  <a:srgbClr val="4A5462"/>
                </a:solidFill>
                <a:latin typeface="Arial"/>
                <a:cs typeface="Arial"/>
              </a:rPr>
              <a:t>20</a:t>
            </a:r>
            <a:endParaRPr sz="1050">
              <a:latin typeface="Arial"/>
              <a:cs typeface="Arial"/>
            </a:endParaRPr>
          </a:p>
        </p:txBody>
      </p:sp>
      <p:sp>
        <p:nvSpPr>
          <p:cNvPr id="52" name="Footer Placeholder 45">
            <a:extLst>
              <a:ext uri="{FF2B5EF4-FFF2-40B4-BE49-F238E27FC236}">
                <a16:creationId xmlns:a16="http://schemas.microsoft.com/office/drawing/2014/main" id="{53F0BCC6-E9D7-14C8-ECA4-CC0F9B9287C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368040" y="6459999"/>
            <a:ext cx="8296064" cy="307777"/>
          </a:xfrm>
          <a:noFill/>
          <a:ln>
            <a:noFill/>
          </a:ln>
        </p:spPr>
        <p:txBody>
          <a:bodyPr/>
          <a:lstStyle/>
          <a:p>
            <a:r>
              <a:rPr lang="en-GB" sz="2000" dirty="0"/>
              <a:t>IT21330278  |  Adithya D  |  25-26J-396			 </a:t>
            </a:r>
            <a:r>
              <a:rPr lang="en-GB" dirty="0"/>
              <a:t>08/09/2025</a:t>
            </a:r>
            <a:endParaRPr lang="en-LK" dirty="0"/>
          </a:p>
        </p:txBody>
      </p:sp>
      <p:pic>
        <p:nvPicPr>
          <p:cNvPr id="53" name="object 12">
            <a:extLst>
              <a:ext uri="{FF2B5EF4-FFF2-40B4-BE49-F238E27FC236}">
                <a16:creationId xmlns:a16="http://schemas.microsoft.com/office/drawing/2014/main" id="{E9C180C0-6BB7-0222-8AB1-7D0F38EBA61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1704" y="1908791"/>
            <a:ext cx="152399" cy="152399"/>
          </a:xfrm>
          <a:prstGeom prst="rect">
            <a:avLst/>
          </a:prstGeom>
        </p:spPr>
      </p:pic>
      <p:grpSp>
        <p:nvGrpSpPr>
          <p:cNvPr id="62" name="object 22">
            <a:extLst>
              <a:ext uri="{FF2B5EF4-FFF2-40B4-BE49-F238E27FC236}">
                <a16:creationId xmlns:a16="http://schemas.microsoft.com/office/drawing/2014/main" id="{1E14C9DF-2174-532B-8C70-B2C79B1BF200}"/>
              </a:ext>
            </a:extLst>
          </p:cNvPr>
          <p:cNvGrpSpPr/>
          <p:nvPr/>
        </p:nvGrpSpPr>
        <p:grpSpPr>
          <a:xfrm>
            <a:off x="128561" y="1388591"/>
            <a:ext cx="3248025" cy="1524000"/>
            <a:chOff x="3714749" y="1409699"/>
            <a:chExt cx="3248025" cy="1524000"/>
          </a:xfrm>
        </p:grpSpPr>
        <p:sp>
          <p:nvSpPr>
            <p:cNvPr id="63" name="object 23">
              <a:extLst>
                <a:ext uri="{FF2B5EF4-FFF2-40B4-BE49-F238E27FC236}">
                  <a16:creationId xmlns:a16="http://schemas.microsoft.com/office/drawing/2014/main" id="{64AAD6A3-DA00-AFC3-EB06-68E4754F4B54}"/>
                </a:ext>
              </a:extLst>
            </p:cNvPr>
            <p:cNvSpPr/>
            <p:nvPr/>
          </p:nvSpPr>
          <p:spPr>
            <a:xfrm>
              <a:off x="3719512" y="1414462"/>
              <a:ext cx="3238500" cy="1514475"/>
            </a:xfrm>
            <a:custGeom>
              <a:avLst/>
              <a:gdLst/>
              <a:ahLst/>
              <a:cxnLst/>
              <a:rect l="l" t="t" r="r" b="b"/>
              <a:pathLst>
                <a:path w="3238500" h="1514475">
                  <a:moveTo>
                    <a:pt x="3153953" y="1514474"/>
                  </a:moveTo>
                  <a:lnTo>
                    <a:pt x="84545" y="1514474"/>
                  </a:lnTo>
                  <a:lnTo>
                    <a:pt x="78661" y="1513894"/>
                  </a:lnTo>
                  <a:lnTo>
                    <a:pt x="35275" y="1495923"/>
                  </a:lnTo>
                  <a:lnTo>
                    <a:pt x="9161" y="1464104"/>
                  </a:lnTo>
                  <a:lnTo>
                    <a:pt x="0" y="1429928"/>
                  </a:lnTo>
                  <a:lnTo>
                    <a:pt x="0" y="14239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153953" y="0"/>
                  </a:lnTo>
                  <a:lnTo>
                    <a:pt x="3193344" y="11948"/>
                  </a:lnTo>
                  <a:lnTo>
                    <a:pt x="3226550" y="45155"/>
                  </a:lnTo>
                  <a:lnTo>
                    <a:pt x="3238500" y="84545"/>
                  </a:lnTo>
                  <a:lnTo>
                    <a:pt x="3238500" y="1429928"/>
                  </a:lnTo>
                  <a:lnTo>
                    <a:pt x="3226550" y="1469318"/>
                  </a:lnTo>
                  <a:lnTo>
                    <a:pt x="3193343" y="1502525"/>
                  </a:lnTo>
                  <a:lnTo>
                    <a:pt x="3159838" y="1513894"/>
                  </a:lnTo>
                  <a:lnTo>
                    <a:pt x="3153953" y="15144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24">
              <a:extLst>
                <a:ext uri="{FF2B5EF4-FFF2-40B4-BE49-F238E27FC236}">
                  <a16:creationId xmlns:a16="http://schemas.microsoft.com/office/drawing/2014/main" id="{D9FB8ECC-1A7C-4EC7-59EC-61B9E4A06420}"/>
                </a:ext>
              </a:extLst>
            </p:cNvPr>
            <p:cNvSpPr/>
            <p:nvPr/>
          </p:nvSpPr>
          <p:spPr>
            <a:xfrm>
              <a:off x="3719512" y="1414462"/>
              <a:ext cx="3238500" cy="1514475"/>
            </a:xfrm>
            <a:custGeom>
              <a:avLst/>
              <a:gdLst/>
              <a:ahLst/>
              <a:cxnLst/>
              <a:rect l="l" t="t" r="r" b="b"/>
              <a:pathLst>
                <a:path w="3238500" h="1514475">
                  <a:moveTo>
                    <a:pt x="0" y="14239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50369" y="9161"/>
                  </a:lnTo>
                  <a:lnTo>
                    <a:pt x="55859" y="6887"/>
                  </a:lnTo>
                  <a:lnTo>
                    <a:pt x="61348" y="4614"/>
                  </a:lnTo>
                  <a:lnTo>
                    <a:pt x="67006" y="2897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148012" y="0"/>
                  </a:lnTo>
                  <a:lnTo>
                    <a:pt x="3153953" y="0"/>
                  </a:lnTo>
                  <a:lnTo>
                    <a:pt x="3159838" y="579"/>
                  </a:lnTo>
                  <a:lnTo>
                    <a:pt x="3165665" y="1738"/>
                  </a:lnTo>
                  <a:lnTo>
                    <a:pt x="3171492" y="2897"/>
                  </a:lnTo>
                  <a:lnTo>
                    <a:pt x="3177150" y="4614"/>
                  </a:lnTo>
                  <a:lnTo>
                    <a:pt x="3182640" y="6887"/>
                  </a:lnTo>
                  <a:lnTo>
                    <a:pt x="3188129" y="9161"/>
                  </a:lnTo>
                  <a:lnTo>
                    <a:pt x="3193344" y="11948"/>
                  </a:lnTo>
                  <a:lnTo>
                    <a:pt x="3198283" y="15249"/>
                  </a:lnTo>
                  <a:lnTo>
                    <a:pt x="3203223" y="18550"/>
                  </a:lnTo>
                  <a:lnTo>
                    <a:pt x="3229337" y="50370"/>
                  </a:lnTo>
                  <a:lnTo>
                    <a:pt x="3238500" y="84545"/>
                  </a:lnTo>
                  <a:lnTo>
                    <a:pt x="3238500" y="90487"/>
                  </a:lnTo>
                  <a:lnTo>
                    <a:pt x="3238500" y="1423987"/>
                  </a:lnTo>
                  <a:lnTo>
                    <a:pt x="3238500" y="1429928"/>
                  </a:lnTo>
                  <a:lnTo>
                    <a:pt x="3237920" y="1435813"/>
                  </a:lnTo>
                  <a:lnTo>
                    <a:pt x="3236761" y="1441640"/>
                  </a:lnTo>
                  <a:lnTo>
                    <a:pt x="3235601" y="1447467"/>
                  </a:lnTo>
                  <a:lnTo>
                    <a:pt x="3216197" y="1483770"/>
                  </a:lnTo>
                  <a:lnTo>
                    <a:pt x="3198283" y="1499224"/>
                  </a:lnTo>
                  <a:lnTo>
                    <a:pt x="3193343" y="1502525"/>
                  </a:lnTo>
                  <a:lnTo>
                    <a:pt x="3188128" y="1505312"/>
                  </a:lnTo>
                  <a:lnTo>
                    <a:pt x="3182639" y="1507586"/>
                  </a:lnTo>
                  <a:lnTo>
                    <a:pt x="3177150" y="1509860"/>
                  </a:lnTo>
                  <a:lnTo>
                    <a:pt x="3148012" y="1514474"/>
                  </a:lnTo>
                  <a:lnTo>
                    <a:pt x="90487" y="1514474"/>
                  </a:lnTo>
                  <a:lnTo>
                    <a:pt x="55859" y="1507586"/>
                  </a:lnTo>
                  <a:lnTo>
                    <a:pt x="50369" y="1505312"/>
                  </a:lnTo>
                  <a:lnTo>
                    <a:pt x="26503" y="1487971"/>
                  </a:lnTo>
                  <a:lnTo>
                    <a:pt x="22301" y="1483770"/>
                  </a:lnTo>
                  <a:lnTo>
                    <a:pt x="18550" y="1479199"/>
                  </a:lnTo>
                  <a:lnTo>
                    <a:pt x="15249" y="1474258"/>
                  </a:lnTo>
                  <a:lnTo>
                    <a:pt x="11948" y="1469318"/>
                  </a:lnTo>
                  <a:lnTo>
                    <a:pt x="0" y="1429928"/>
                  </a:lnTo>
                  <a:lnTo>
                    <a:pt x="0" y="1423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25">
              <a:extLst>
                <a:ext uri="{FF2B5EF4-FFF2-40B4-BE49-F238E27FC236}">
                  <a16:creationId xmlns:a16="http://schemas.microsoft.com/office/drawing/2014/main" id="{C9ED9F61-5067-5ECF-F4EF-E9AAF98E8825}"/>
                </a:ext>
              </a:extLst>
            </p:cNvPr>
            <p:cNvSpPr/>
            <p:nvPr/>
          </p:nvSpPr>
          <p:spPr>
            <a:xfrm>
              <a:off x="5053012" y="15763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280987" y="561974"/>
                  </a:moveTo>
                  <a:lnTo>
                    <a:pt x="239758" y="558933"/>
                  </a:lnTo>
                  <a:lnTo>
                    <a:pt x="199420" y="549875"/>
                  </a:lnTo>
                  <a:lnTo>
                    <a:pt x="160849" y="534997"/>
                  </a:lnTo>
                  <a:lnTo>
                    <a:pt x="124878" y="514619"/>
                  </a:lnTo>
                  <a:lnTo>
                    <a:pt x="92287" y="489185"/>
                  </a:lnTo>
                  <a:lnTo>
                    <a:pt x="63781" y="459244"/>
                  </a:lnTo>
                  <a:lnTo>
                    <a:pt x="39975" y="425443"/>
                  </a:lnTo>
                  <a:lnTo>
                    <a:pt x="21388" y="388516"/>
                  </a:lnTo>
                  <a:lnTo>
                    <a:pt x="8419" y="349261"/>
                  </a:lnTo>
                  <a:lnTo>
                    <a:pt x="1352" y="308529"/>
                  </a:lnTo>
                  <a:lnTo>
                    <a:pt x="0" y="280987"/>
                  </a:lnTo>
                  <a:lnTo>
                    <a:pt x="338" y="267200"/>
                  </a:lnTo>
                  <a:lnTo>
                    <a:pt x="5397" y="226169"/>
                  </a:lnTo>
                  <a:lnTo>
                    <a:pt x="16424" y="186325"/>
                  </a:lnTo>
                  <a:lnTo>
                    <a:pt x="33178" y="148531"/>
                  </a:lnTo>
                  <a:lnTo>
                    <a:pt x="55295" y="113603"/>
                  </a:lnTo>
                  <a:lnTo>
                    <a:pt x="82299" y="82299"/>
                  </a:lnTo>
                  <a:lnTo>
                    <a:pt x="113602" y="55296"/>
                  </a:lnTo>
                  <a:lnTo>
                    <a:pt x="148530" y="33178"/>
                  </a:lnTo>
                  <a:lnTo>
                    <a:pt x="186324" y="16425"/>
                  </a:lnTo>
                  <a:lnTo>
                    <a:pt x="226169" y="5398"/>
                  </a:lnTo>
                  <a:lnTo>
                    <a:pt x="267200" y="338"/>
                  </a:lnTo>
                  <a:lnTo>
                    <a:pt x="280987" y="0"/>
                  </a:lnTo>
                  <a:lnTo>
                    <a:pt x="294774" y="338"/>
                  </a:lnTo>
                  <a:lnTo>
                    <a:pt x="335805" y="5398"/>
                  </a:lnTo>
                  <a:lnTo>
                    <a:pt x="375648" y="16425"/>
                  </a:lnTo>
                  <a:lnTo>
                    <a:pt x="413443" y="33178"/>
                  </a:lnTo>
                  <a:lnTo>
                    <a:pt x="448372" y="55295"/>
                  </a:lnTo>
                  <a:lnTo>
                    <a:pt x="479675" y="82299"/>
                  </a:lnTo>
                  <a:lnTo>
                    <a:pt x="506678" y="113603"/>
                  </a:lnTo>
                  <a:lnTo>
                    <a:pt x="528796" y="148530"/>
                  </a:lnTo>
                  <a:lnTo>
                    <a:pt x="545549" y="186325"/>
                  </a:lnTo>
                  <a:lnTo>
                    <a:pt x="556575" y="226169"/>
                  </a:lnTo>
                  <a:lnTo>
                    <a:pt x="561636" y="267200"/>
                  </a:lnTo>
                  <a:lnTo>
                    <a:pt x="561974" y="280987"/>
                  </a:lnTo>
                  <a:lnTo>
                    <a:pt x="561636" y="294774"/>
                  </a:lnTo>
                  <a:lnTo>
                    <a:pt x="556575" y="335805"/>
                  </a:lnTo>
                  <a:lnTo>
                    <a:pt x="545549" y="375649"/>
                  </a:lnTo>
                  <a:lnTo>
                    <a:pt x="528796" y="413443"/>
                  </a:lnTo>
                  <a:lnTo>
                    <a:pt x="506678" y="448371"/>
                  </a:lnTo>
                  <a:lnTo>
                    <a:pt x="479675" y="479675"/>
                  </a:lnTo>
                  <a:lnTo>
                    <a:pt x="448372" y="506678"/>
                  </a:lnTo>
                  <a:lnTo>
                    <a:pt x="413443" y="528796"/>
                  </a:lnTo>
                  <a:lnTo>
                    <a:pt x="375648" y="545549"/>
                  </a:lnTo>
                  <a:lnTo>
                    <a:pt x="335805" y="556575"/>
                  </a:lnTo>
                  <a:lnTo>
                    <a:pt x="294774" y="561636"/>
                  </a:lnTo>
                  <a:lnTo>
                    <a:pt x="280987" y="5619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26">
              <a:extLst>
                <a:ext uri="{FF2B5EF4-FFF2-40B4-BE49-F238E27FC236}">
                  <a16:creationId xmlns:a16="http://schemas.microsoft.com/office/drawing/2014/main" id="{F7FB88B4-AEC2-F698-82BE-6D648CA63905}"/>
                </a:ext>
              </a:extLst>
            </p:cNvPr>
            <p:cNvSpPr/>
            <p:nvPr/>
          </p:nvSpPr>
          <p:spPr>
            <a:xfrm>
              <a:off x="5053012" y="1576387"/>
              <a:ext cx="561975" cy="561975"/>
            </a:xfrm>
            <a:custGeom>
              <a:avLst/>
              <a:gdLst/>
              <a:ahLst/>
              <a:cxnLst/>
              <a:rect l="l" t="t" r="r" b="b"/>
              <a:pathLst>
                <a:path w="561975" h="561975">
                  <a:moveTo>
                    <a:pt x="561974" y="280987"/>
                  </a:moveTo>
                  <a:lnTo>
                    <a:pt x="558933" y="322216"/>
                  </a:lnTo>
                  <a:lnTo>
                    <a:pt x="549875" y="362553"/>
                  </a:lnTo>
                  <a:lnTo>
                    <a:pt x="534997" y="401125"/>
                  </a:lnTo>
                  <a:lnTo>
                    <a:pt x="514619" y="437095"/>
                  </a:lnTo>
                  <a:lnTo>
                    <a:pt x="489185" y="469687"/>
                  </a:lnTo>
                  <a:lnTo>
                    <a:pt x="459244" y="498193"/>
                  </a:lnTo>
                  <a:lnTo>
                    <a:pt x="425444" y="521998"/>
                  </a:lnTo>
                  <a:lnTo>
                    <a:pt x="388516" y="540585"/>
                  </a:lnTo>
                  <a:lnTo>
                    <a:pt x="349261" y="553554"/>
                  </a:lnTo>
                  <a:lnTo>
                    <a:pt x="308529" y="560622"/>
                  </a:lnTo>
                  <a:lnTo>
                    <a:pt x="280987" y="561974"/>
                  </a:lnTo>
                  <a:lnTo>
                    <a:pt x="274089" y="561890"/>
                  </a:lnTo>
                  <a:lnTo>
                    <a:pt x="232951" y="557838"/>
                  </a:lnTo>
                  <a:lnTo>
                    <a:pt x="192844" y="547792"/>
                  </a:lnTo>
                  <a:lnTo>
                    <a:pt x="154653" y="531973"/>
                  </a:lnTo>
                  <a:lnTo>
                    <a:pt x="119190" y="510717"/>
                  </a:lnTo>
                  <a:lnTo>
                    <a:pt x="87236" y="484493"/>
                  </a:lnTo>
                  <a:lnTo>
                    <a:pt x="59470" y="453858"/>
                  </a:lnTo>
                  <a:lnTo>
                    <a:pt x="36504" y="419487"/>
                  </a:lnTo>
                  <a:lnTo>
                    <a:pt x="18826" y="382111"/>
                  </a:lnTo>
                  <a:lnTo>
                    <a:pt x="6826" y="342554"/>
                  </a:lnTo>
                  <a:lnTo>
                    <a:pt x="761" y="301656"/>
                  </a:lnTo>
                  <a:lnTo>
                    <a:pt x="0" y="280987"/>
                  </a:lnTo>
                  <a:lnTo>
                    <a:pt x="84" y="274089"/>
                  </a:lnTo>
                  <a:lnTo>
                    <a:pt x="4135" y="232951"/>
                  </a:lnTo>
                  <a:lnTo>
                    <a:pt x="14181" y="192844"/>
                  </a:lnTo>
                  <a:lnTo>
                    <a:pt x="30001" y="154654"/>
                  </a:lnTo>
                  <a:lnTo>
                    <a:pt x="51256" y="119190"/>
                  </a:lnTo>
                  <a:lnTo>
                    <a:pt x="77481" y="87236"/>
                  </a:lnTo>
                  <a:lnTo>
                    <a:pt x="108116" y="59470"/>
                  </a:lnTo>
                  <a:lnTo>
                    <a:pt x="142487" y="36504"/>
                  </a:lnTo>
                  <a:lnTo>
                    <a:pt x="179862" y="18827"/>
                  </a:lnTo>
                  <a:lnTo>
                    <a:pt x="219420" y="6827"/>
                  </a:lnTo>
                  <a:lnTo>
                    <a:pt x="260318" y="761"/>
                  </a:lnTo>
                  <a:lnTo>
                    <a:pt x="280987" y="0"/>
                  </a:lnTo>
                  <a:lnTo>
                    <a:pt x="287885" y="84"/>
                  </a:lnTo>
                  <a:lnTo>
                    <a:pt x="329023" y="4136"/>
                  </a:lnTo>
                  <a:lnTo>
                    <a:pt x="369129" y="14182"/>
                  </a:lnTo>
                  <a:lnTo>
                    <a:pt x="407320" y="30001"/>
                  </a:lnTo>
                  <a:lnTo>
                    <a:pt x="442784" y="51257"/>
                  </a:lnTo>
                  <a:lnTo>
                    <a:pt x="474738" y="77481"/>
                  </a:lnTo>
                  <a:lnTo>
                    <a:pt x="502504" y="108116"/>
                  </a:lnTo>
                  <a:lnTo>
                    <a:pt x="525469" y="142487"/>
                  </a:lnTo>
                  <a:lnTo>
                    <a:pt x="543147" y="179863"/>
                  </a:lnTo>
                  <a:lnTo>
                    <a:pt x="555147" y="219420"/>
                  </a:lnTo>
                  <a:lnTo>
                    <a:pt x="561213" y="260318"/>
                  </a:lnTo>
                  <a:lnTo>
                    <a:pt x="561974" y="2809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27">
              <a:extLst>
                <a:ext uri="{FF2B5EF4-FFF2-40B4-BE49-F238E27FC236}">
                  <a16:creationId xmlns:a16="http://schemas.microsoft.com/office/drawing/2014/main" id="{0A3B2623-E946-469F-9581-71BAD49A7DE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38750" y="1704974"/>
              <a:ext cx="200024" cy="304799"/>
            </a:xfrm>
            <a:prstGeom prst="rect">
              <a:avLst/>
            </a:prstGeom>
          </p:spPr>
        </p:pic>
      </p:grpSp>
      <p:sp>
        <p:nvSpPr>
          <p:cNvPr id="68" name="object 28">
            <a:extLst>
              <a:ext uri="{FF2B5EF4-FFF2-40B4-BE49-F238E27FC236}">
                <a16:creationId xmlns:a16="http://schemas.microsoft.com/office/drawing/2014/main" id="{EF04B708-0AFB-F086-8AE5-247F7BA4583E}"/>
              </a:ext>
            </a:extLst>
          </p:cNvPr>
          <p:cNvSpPr txBox="1"/>
          <p:nvPr/>
        </p:nvSpPr>
        <p:spPr>
          <a:xfrm>
            <a:off x="1134039" y="2244133"/>
            <a:ext cx="1419225" cy="518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111726"/>
                </a:solidFill>
                <a:latin typeface="Arial"/>
                <a:cs typeface="Arial"/>
              </a:rPr>
              <a:t>User </a:t>
            </a:r>
            <a:r>
              <a:rPr sz="1350" spc="-10" dirty="0">
                <a:solidFill>
                  <a:srgbClr val="111726"/>
                </a:solidFill>
                <a:latin typeface="Arial"/>
                <a:cs typeface="Arial"/>
              </a:rPr>
              <a:t>Input</a:t>
            </a:r>
            <a:endParaRPr sz="1350" dirty="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005"/>
              </a:spcBef>
            </a:pP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Symptoms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dirty="0">
                <a:solidFill>
                  <a:srgbClr val="374050"/>
                </a:solidFill>
                <a:latin typeface="Arial"/>
                <a:cs typeface="Arial"/>
              </a:rPr>
              <a:t>&amp;</a:t>
            </a:r>
            <a:r>
              <a:rPr sz="1050" spc="-25" dirty="0">
                <a:solidFill>
                  <a:srgbClr val="374050"/>
                </a:solidFill>
                <a:latin typeface="Arial"/>
                <a:cs typeface="Arial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Arial"/>
                <a:cs typeface="Arial"/>
              </a:rPr>
              <a:t>conditions</a:t>
            </a:r>
            <a:endParaRPr sz="1050" dirty="0">
              <a:latin typeface="Arial"/>
              <a:cs typeface="Arial"/>
            </a:endParaRPr>
          </a:p>
        </p:txBody>
      </p:sp>
      <p:grpSp>
        <p:nvGrpSpPr>
          <p:cNvPr id="69" name="object 30">
            <a:extLst>
              <a:ext uri="{FF2B5EF4-FFF2-40B4-BE49-F238E27FC236}">
                <a16:creationId xmlns:a16="http://schemas.microsoft.com/office/drawing/2014/main" id="{F18EE70C-3CB4-778C-75E7-0DA7D7FACB8D}"/>
              </a:ext>
            </a:extLst>
          </p:cNvPr>
          <p:cNvGrpSpPr/>
          <p:nvPr/>
        </p:nvGrpSpPr>
        <p:grpSpPr>
          <a:xfrm>
            <a:off x="3677966" y="1163825"/>
            <a:ext cx="3520054" cy="1993965"/>
            <a:chOff x="1423987" y="3433762"/>
            <a:chExt cx="4429125" cy="1857375"/>
          </a:xfrm>
        </p:grpSpPr>
        <p:sp>
          <p:nvSpPr>
            <p:cNvPr id="70" name="object 31">
              <a:extLst>
                <a:ext uri="{FF2B5EF4-FFF2-40B4-BE49-F238E27FC236}">
                  <a16:creationId xmlns:a16="http://schemas.microsoft.com/office/drawing/2014/main" id="{5B8D63C8-56FC-6D02-C306-B8643DCD531F}"/>
                </a:ext>
              </a:extLst>
            </p:cNvPr>
            <p:cNvSpPr/>
            <p:nvPr/>
          </p:nvSpPr>
          <p:spPr>
            <a:xfrm>
              <a:off x="1445331" y="3433762"/>
              <a:ext cx="4407781" cy="1857375"/>
            </a:xfrm>
            <a:custGeom>
              <a:avLst/>
              <a:gdLst/>
              <a:ahLst/>
              <a:cxnLst/>
              <a:rect l="l" t="t" r="r" b="b"/>
              <a:pathLst>
                <a:path w="4429125" h="1857375">
                  <a:moveTo>
                    <a:pt x="4344578" y="1857374"/>
                  </a:moveTo>
                  <a:lnTo>
                    <a:pt x="84546" y="1857374"/>
                  </a:lnTo>
                  <a:lnTo>
                    <a:pt x="78661" y="1856794"/>
                  </a:lnTo>
                  <a:lnTo>
                    <a:pt x="35275" y="1838823"/>
                  </a:lnTo>
                  <a:lnTo>
                    <a:pt x="9161" y="1807004"/>
                  </a:lnTo>
                  <a:lnTo>
                    <a:pt x="0" y="1772828"/>
                  </a:lnTo>
                  <a:lnTo>
                    <a:pt x="0" y="17668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9"/>
                  </a:lnTo>
                  <a:lnTo>
                    <a:pt x="84546" y="0"/>
                  </a:lnTo>
                  <a:lnTo>
                    <a:pt x="4344578" y="0"/>
                  </a:lnTo>
                  <a:lnTo>
                    <a:pt x="4383968" y="11949"/>
                  </a:lnTo>
                  <a:lnTo>
                    <a:pt x="4417174" y="45155"/>
                  </a:lnTo>
                  <a:lnTo>
                    <a:pt x="4429124" y="84545"/>
                  </a:lnTo>
                  <a:lnTo>
                    <a:pt x="4429124" y="1772828"/>
                  </a:lnTo>
                  <a:lnTo>
                    <a:pt x="4417174" y="1812218"/>
                  </a:lnTo>
                  <a:lnTo>
                    <a:pt x="4383968" y="1845424"/>
                  </a:lnTo>
                  <a:lnTo>
                    <a:pt x="4350462" y="1856794"/>
                  </a:lnTo>
                  <a:lnTo>
                    <a:pt x="4344578" y="18573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1" name="object 32">
              <a:extLst>
                <a:ext uri="{FF2B5EF4-FFF2-40B4-BE49-F238E27FC236}">
                  <a16:creationId xmlns:a16="http://schemas.microsoft.com/office/drawing/2014/main" id="{D445D352-F385-453E-DAF8-6ECF113DB0CF}"/>
                </a:ext>
              </a:extLst>
            </p:cNvPr>
            <p:cNvSpPr/>
            <p:nvPr/>
          </p:nvSpPr>
          <p:spPr>
            <a:xfrm>
              <a:off x="1423987" y="3433762"/>
              <a:ext cx="4429125" cy="1857375"/>
            </a:xfrm>
            <a:custGeom>
              <a:avLst/>
              <a:gdLst/>
              <a:ahLst/>
              <a:cxnLst/>
              <a:rect l="l" t="t" r="r" b="b"/>
              <a:pathLst>
                <a:path w="4429125" h="1857375">
                  <a:moveTo>
                    <a:pt x="0" y="17668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3"/>
                  </a:lnTo>
                  <a:lnTo>
                    <a:pt x="61348" y="4614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4338637" y="0"/>
                  </a:lnTo>
                  <a:lnTo>
                    <a:pt x="4344578" y="0"/>
                  </a:lnTo>
                  <a:lnTo>
                    <a:pt x="4350462" y="579"/>
                  </a:lnTo>
                  <a:lnTo>
                    <a:pt x="4356290" y="1738"/>
                  </a:lnTo>
                  <a:lnTo>
                    <a:pt x="4362117" y="2897"/>
                  </a:lnTo>
                  <a:lnTo>
                    <a:pt x="4398419" y="22301"/>
                  </a:lnTo>
                  <a:lnTo>
                    <a:pt x="4413873" y="40215"/>
                  </a:lnTo>
                  <a:lnTo>
                    <a:pt x="4417174" y="45155"/>
                  </a:lnTo>
                  <a:lnTo>
                    <a:pt x="4429124" y="84545"/>
                  </a:lnTo>
                  <a:lnTo>
                    <a:pt x="4429124" y="90487"/>
                  </a:lnTo>
                  <a:lnTo>
                    <a:pt x="4429124" y="1766887"/>
                  </a:lnTo>
                  <a:lnTo>
                    <a:pt x="4419961" y="1807004"/>
                  </a:lnTo>
                  <a:lnTo>
                    <a:pt x="4413873" y="1817159"/>
                  </a:lnTo>
                  <a:lnTo>
                    <a:pt x="4410573" y="1822099"/>
                  </a:lnTo>
                  <a:lnTo>
                    <a:pt x="4406822" y="1826670"/>
                  </a:lnTo>
                  <a:lnTo>
                    <a:pt x="4402621" y="1830871"/>
                  </a:lnTo>
                  <a:lnTo>
                    <a:pt x="4398419" y="1835073"/>
                  </a:lnTo>
                  <a:lnTo>
                    <a:pt x="4393848" y="1838823"/>
                  </a:lnTo>
                  <a:lnTo>
                    <a:pt x="4388908" y="1842123"/>
                  </a:lnTo>
                  <a:lnTo>
                    <a:pt x="4383968" y="1845424"/>
                  </a:lnTo>
                  <a:lnTo>
                    <a:pt x="4378753" y="1848212"/>
                  </a:lnTo>
                  <a:lnTo>
                    <a:pt x="4373264" y="1850486"/>
                  </a:lnTo>
                  <a:lnTo>
                    <a:pt x="4367775" y="1852759"/>
                  </a:lnTo>
                  <a:lnTo>
                    <a:pt x="4338637" y="1857374"/>
                  </a:lnTo>
                  <a:lnTo>
                    <a:pt x="90487" y="1857374"/>
                  </a:lnTo>
                  <a:lnTo>
                    <a:pt x="55859" y="1850486"/>
                  </a:lnTo>
                  <a:lnTo>
                    <a:pt x="50370" y="1848212"/>
                  </a:lnTo>
                  <a:lnTo>
                    <a:pt x="45155" y="1845424"/>
                  </a:lnTo>
                  <a:lnTo>
                    <a:pt x="40215" y="1842123"/>
                  </a:lnTo>
                  <a:lnTo>
                    <a:pt x="35275" y="1838823"/>
                  </a:lnTo>
                  <a:lnTo>
                    <a:pt x="9161" y="1807004"/>
                  </a:lnTo>
                  <a:lnTo>
                    <a:pt x="0" y="1772828"/>
                  </a:lnTo>
                  <a:lnTo>
                    <a:pt x="0" y="17668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5" name="Picture 54" descr="A close-up of a building&#10;&#10;AI-generated content may be incorrect.">
            <a:extLst>
              <a:ext uri="{FF2B5EF4-FFF2-40B4-BE49-F238E27FC236}">
                <a16:creationId xmlns:a16="http://schemas.microsoft.com/office/drawing/2014/main" id="{967A7238-2099-AB0A-CEA9-004EDE21DE2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103" y="1781342"/>
            <a:ext cx="2260741" cy="1271667"/>
          </a:xfrm>
          <a:prstGeom prst="rect">
            <a:avLst/>
          </a:prstGeom>
        </p:spPr>
      </p:pic>
      <p:sp>
        <p:nvSpPr>
          <p:cNvPr id="78" name="object 28">
            <a:extLst>
              <a:ext uri="{FF2B5EF4-FFF2-40B4-BE49-F238E27FC236}">
                <a16:creationId xmlns:a16="http://schemas.microsoft.com/office/drawing/2014/main" id="{23A7068F-545A-0D70-AB41-49F559E75F3A}"/>
              </a:ext>
            </a:extLst>
          </p:cNvPr>
          <p:cNvSpPr txBox="1"/>
          <p:nvPr/>
        </p:nvSpPr>
        <p:spPr>
          <a:xfrm>
            <a:off x="4728380" y="1374037"/>
            <a:ext cx="141922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1350" dirty="0">
                <a:solidFill>
                  <a:srgbClr val="111726"/>
                </a:solidFill>
                <a:latin typeface="Arial"/>
                <a:cs typeface="Arial"/>
              </a:rPr>
              <a:t>Spectrogram</a:t>
            </a:r>
            <a:endParaRPr sz="1050" dirty="0">
              <a:latin typeface="Arial"/>
              <a:cs typeface="Arial"/>
            </a:endParaRPr>
          </a:p>
        </p:txBody>
      </p:sp>
      <p:pic>
        <p:nvPicPr>
          <p:cNvPr id="79" name="object 29">
            <a:extLst>
              <a:ext uri="{FF2B5EF4-FFF2-40B4-BE49-F238E27FC236}">
                <a16:creationId xmlns:a16="http://schemas.microsoft.com/office/drawing/2014/main" id="{B83C2440-6533-8DFE-33C3-9AA60F60CD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6752" y="3396559"/>
            <a:ext cx="219074" cy="342899"/>
          </a:xfrm>
          <a:prstGeom prst="rect">
            <a:avLst/>
          </a:prstGeom>
        </p:spPr>
      </p:pic>
      <p:pic>
        <p:nvPicPr>
          <p:cNvPr id="6" name="Picture 5" descr="A close up of a sign&#10;&#10;AI-generated content may be incorrect.">
            <a:extLst>
              <a:ext uri="{FF2B5EF4-FFF2-40B4-BE49-F238E27FC236}">
                <a16:creationId xmlns:a16="http://schemas.microsoft.com/office/drawing/2014/main" id="{96F4E768-92F3-CEA8-6931-108888C545E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40" y="6299597"/>
            <a:ext cx="30480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20"/>
          <p:cNvSpPr/>
          <p:nvPr/>
        </p:nvSpPr>
        <p:spPr>
          <a:xfrm>
            <a:off x="5257799" y="3896769"/>
            <a:ext cx="2251623" cy="485122"/>
          </a:xfrm>
          <a:custGeom>
            <a:avLst/>
            <a:gdLst/>
            <a:ahLst/>
            <a:cxnLst/>
            <a:rect l="l" t="t" r="r" b="b"/>
            <a:pathLst>
              <a:path w="5410200" h="4038600">
                <a:moveTo>
                  <a:pt x="5339002" y="4038599"/>
                </a:moveTo>
                <a:lnTo>
                  <a:pt x="71196" y="4038599"/>
                </a:lnTo>
                <a:lnTo>
                  <a:pt x="66241" y="4038110"/>
                </a:lnTo>
                <a:lnTo>
                  <a:pt x="29705" y="4022977"/>
                </a:lnTo>
                <a:lnTo>
                  <a:pt x="3885" y="3986937"/>
                </a:lnTo>
                <a:lnTo>
                  <a:pt x="0" y="3967402"/>
                </a:lnTo>
                <a:lnTo>
                  <a:pt x="0" y="3962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339002" y="0"/>
                </a:lnTo>
                <a:lnTo>
                  <a:pt x="5380493" y="15621"/>
                </a:lnTo>
                <a:lnTo>
                  <a:pt x="5406312" y="51661"/>
                </a:lnTo>
                <a:lnTo>
                  <a:pt x="5410199" y="71196"/>
                </a:lnTo>
                <a:lnTo>
                  <a:pt x="5410199" y="3967402"/>
                </a:lnTo>
                <a:lnTo>
                  <a:pt x="5394577" y="4008893"/>
                </a:lnTo>
                <a:lnTo>
                  <a:pt x="5358537" y="4034713"/>
                </a:lnTo>
                <a:lnTo>
                  <a:pt x="5343957" y="4038110"/>
                </a:lnTo>
                <a:lnTo>
                  <a:pt x="5339002" y="40385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4" name="object 20"/>
          <p:cNvSpPr/>
          <p:nvPr/>
        </p:nvSpPr>
        <p:spPr>
          <a:xfrm>
            <a:off x="5349140" y="4950153"/>
            <a:ext cx="2251623" cy="485122"/>
          </a:xfrm>
          <a:custGeom>
            <a:avLst/>
            <a:gdLst/>
            <a:ahLst/>
            <a:cxnLst/>
            <a:rect l="l" t="t" r="r" b="b"/>
            <a:pathLst>
              <a:path w="5410200" h="4038600">
                <a:moveTo>
                  <a:pt x="5339002" y="4038599"/>
                </a:moveTo>
                <a:lnTo>
                  <a:pt x="71196" y="4038599"/>
                </a:lnTo>
                <a:lnTo>
                  <a:pt x="66241" y="4038110"/>
                </a:lnTo>
                <a:lnTo>
                  <a:pt x="29705" y="4022977"/>
                </a:lnTo>
                <a:lnTo>
                  <a:pt x="3885" y="3986937"/>
                </a:lnTo>
                <a:lnTo>
                  <a:pt x="0" y="3967402"/>
                </a:lnTo>
                <a:lnTo>
                  <a:pt x="0" y="39623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5339002" y="0"/>
                </a:lnTo>
                <a:lnTo>
                  <a:pt x="5380493" y="15621"/>
                </a:lnTo>
                <a:lnTo>
                  <a:pt x="5406312" y="51661"/>
                </a:lnTo>
                <a:lnTo>
                  <a:pt x="5410199" y="71196"/>
                </a:lnTo>
                <a:lnTo>
                  <a:pt x="5410199" y="3967402"/>
                </a:lnTo>
                <a:lnTo>
                  <a:pt x="5394577" y="4008893"/>
                </a:lnTo>
                <a:lnTo>
                  <a:pt x="5358537" y="4034713"/>
                </a:lnTo>
                <a:lnTo>
                  <a:pt x="5343957" y="4038110"/>
                </a:lnTo>
                <a:lnTo>
                  <a:pt x="5339002" y="403859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45" name="Rectangle 44"/>
          <p:cNvSpPr/>
          <p:nvPr/>
        </p:nvSpPr>
        <p:spPr>
          <a:xfrm>
            <a:off x="838200" y="2798757"/>
            <a:ext cx="8534400" cy="6451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sz="3600" b="1" dirty="0"/>
              <a:t>Repair Cost Estimater</a:t>
            </a:r>
            <a:endParaRPr lang="en-US" sz="3600" dirty="0"/>
          </a:p>
        </p:txBody>
      </p:sp>
      <p:sp>
        <p:nvSpPr>
          <p:cNvPr id="46" name="Footer Placeholder 45"/>
          <p:cNvSpPr>
            <a:spLocks noGrp="1"/>
          </p:cNvSpPr>
          <p:nvPr>
            <p:ph type="ftr" sz="quarter" idx="5"/>
          </p:nvPr>
        </p:nvSpPr>
        <p:spPr>
          <a:xfrm>
            <a:off x="3368040" y="6459999"/>
            <a:ext cx="8534400" cy="307777"/>
          </a:xfrm>
          <a:noFill/>
          <a:ln>
            <a:noFill/>
          </a:ln>
        </p:spPr>
        <p:txBody>
          <a:bodyPr/>
          <a:lstStyle/>
          <a:p>
            <a:r>
              <a:rPr lang="en-GB" sz="2000" dirty="0"/>
              <a:t>IT22</a:t>
            </a:r>
            <a:r>
              <a:rPr lang="en-US" altLang="en-GB" sz="2000" dirty="0"/>
              <a:t>273994</a:t>
            </a:r>
            <a:r>
              <a:rPr lang="en-GB" sz="2000" dirty="0"/>
              <a:t>  |  </a:t>
            </a:r>
            <a:r>
              <a:rPr lang="en-US" altLang="en-GB" sz="2000" dirty="0"/>
              <a:t>Wijesinghe S.L</a:t>
            </a:r>
            <a:r>
              <a:rPr lang="en-GB" sz="2000" dirty="0"/>
              <a:t>  |  25-26J-396		 08/09/2025</a:t>
            </a:r>
            <a:endParaRPr lang="en-US" sz="2000" dirty="0"/>
          </a:p>
        </p:txBody>
      </p:sp>
      <p:sp>
        <p:nvSpPr>
          <p:cNvPr id="48" name="TextBox 47"/>
          <p:cNvSpPr txBox="1"/>
          <p:nvPr/>
        </p:nvSpPr>
        <p:spPr>
          <a:xfrm>
            <a:off x="990600" y="428995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Specialization: Information Technology</a:t>
            </a:r>
          </a:p>
        </p:txBody>
      </p:sp>
      <p:pic>
        <p:nvPicPr>
          <p:cNvPr id="2" name="Picture 1" descr="Screenshot 2025-07-17 23594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0" y="0"/>
            <a:ext cx="1778000" cy="260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66800"/>
            <a:ext cx="10640060" cy="3318510"/>
          </a:xfrm>
        </p:spPr>
        <p:txBody>
          <a:bodyPr>
            <a:noAutofit/>
          </a:bodyPr>
          <a:lstStyle/>
          <a:p>
            <a:r>
              <a:rPr lang="en-US" dirty="0"/>
              <a:t> </a:t>
            </a:r>
            <a:r>
              <a:rPr lang="en-US" altLang="en-US" dirty="0"/>
              <a:t>                    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A52C254-A83B-580A-F163-FC1FF976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9100183" y="12303"/>
            <a:ext cx="180629" cy="461665"/>
          </a:xfrm>
        </p:spPr>
        <p:txBody>
          <a:bodyPr/>
          <a:lstStyle/>
          <a:p>
            <a:r>
              <a:rPr lang="en-LK" dirty="0"/>
              <a:t>.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7E392A-BE5F-4A23-69C3-C17FCD321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530" y="847089"/>
            <a:ext cx="5081653" cy="5471274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E9209C5-52F4-01C8-0C00-AE3EFD131A9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4023012" y="6552467"/>
            <a:ext cx="7818120" cy="175260"/>
          </a:xfrm>
        </p:spPr>
        <p:txBody>
          <a:bodyPr/>
          <a:lstStyle/>
          <a:p>
            <a:r>
              <a:rPr lang="en-GB" dirty="0"/>
              <a:t>IT22273994  |  Wijesinghe S.L  |  25-26J-396		 08/09/2025</a:t>
            </a:r>
          </a:p>
          <a:p>
            <a:r>
              <a:rPr lang="en-GB" dirty="0"/>
              <a:t>
</a:t>
            </a:r>
            <a:endParaRPr lang="en-LK" dirty="0"/>
          </a:p>
        </p:txBody>
      </p:sp>
      <p:pic>
        <p:nvPicPr>
          <p:cNvPr id="13" name="Picture 12" descr="A close up of a sign&#10;&#10;AI-generated content may be incorrect.">
            <a:extLst>
              <a:ext uri="{FF2B5EF4-FFF2-40B4-BE49-F238E27FC236}">
                <a16:creationId xmlns:a16="http://schemas.microsoft.com/office/drawing/2014/main" id="{4CEAA20C-607D-36B2-F419-DC652D74A4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5951"/>
            <a:ext cx="3048000" cy="5461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199B99-2791-EB25-BB6C-AEECD4E85A66}"/>
              </a:ext>
            </a:extLst>
          </p:cNvPr>
          <p:cNvSpPr txBox="1"/>
          <p:nvPr/>
        </p:nvSpPr>
        <p:spPr>
          <a:xfrm>
            <a:off x="5029200" y="164918"/>
            <a:ext cx="274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Research gap</a:t>
            </a:r>
            <a:endParaRPr lang="en-LK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2465</Words>
  <Application>Microsoft Macintosh PowerPoint</Application>
  <PresentationFormat>Widescreen</PresentationFormat>
  <Paragraphs>498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Aptos</vt:lpstr>
      <vt:lpstr>Arial</vt:lpstr>
      <vt:lpstr>Calibri</vt:lpstr>
      <vt:lpstr>Cambria</vt:lpstr>
      <vt:lpstr>Eras Medium ITC</vt:lpstr>
      <vt:lpstr>Tahoma</vt:lpstr>
      <vt:lpstr>Trebuchet MS</vt:lpstr>
      <vt:lpstr>Office Theme</vt:lpstr>
      <vt:lpstr>PowerPoint Presentation</vt:lpstr>
      <vt:lpstr>Introduction to the Problem</vt:lpstr>
      <vt:lpstr>PowerPoint Presentation</vt:lpstr>
      <vt:lpstr>Fault-Type Classifier</vt:lpstr>
      <vt:lpstr>Application of Knowledge - Fault-Type Classifier</vt:lpstr>
      <vt:lpstr>Specialization &amp; Validation - Fault-Type Classifier</vt:lpstr>
      <vt:lpstr>Implementation Details - Fault-Type Classifier</vt:lpstr>
      <vt:lpstr>PowerPoint Presentation</vt:lpstr>
      <vt:lpstr>.</vt:lpstr>
      <vt:lpstr>Repair-Cost Estimator</vt:lpstr>
      <vt:lpstr>Application of Knowledge - Repair-Cost Estimator</vt:lpstr>
      <vt:lpstr>Specialization &amp; Validation - Repair-Cost Estimator</vt:lpstr>
      <vt:lpstr>Implementation Details - Repair-Cost Estimator</vt:lpstr>
      <vt:lpstr>PowerPoint Presentation</vt:lpstr>
      <vt:lpstr>PowerPoint Presentation</vt:lpstr>
      <vt:lpstr>Application of Knowledge </vt:lpstr>
      <vt:lpstr>Specialization &amp; Validation </vt:lpstr>
      <vt:lpstr>Implementation Details</vt:lpstr>
      <vt:lpstr>PowerPoint Presentation</vt:lpstr>
      <vt:lpstr>VEHICLE MILEAGE INTEGRITY AND FRAUD DETECTION SYSTEM</vt:lpstr>
      <vt:lpstr>VEHICLE MILEAGE INTEGRITY AND FRAUD DETECTION SYSTEM</vt:lpstr>
      <vt:lpstr>Application of Knowledge - VEHICLE MILEAGE INTEGRITY AND FRAUD DETECTION SYSTEM</vt:lpstr>
      <vt:lpstr>Specialization &amp; Validation - Mileage Integrity Platform</vt:lpstr>
      <vt:lpstr>Implementation Details - Mileage Integrity Platform</vt:lpstr>
      <vt:lpstr>Commercialization &amp; Final Project Insights</vt:lpstr>
      <vt:lpstr>Budget Plan</vt:lpstr>
      <vt:lpstr>Gantt Chart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DESHAN P H P it22552556</cp:lastModifiedBy>
  <cp:revision>5</cp:revision>
  <dcterms:created xsi:type="dcterms:W3CDTF">2025-09-07T11:36:16Z</dcterms:created>
  <dcterms:modified xsi:type="dcterms:W3CDTF">2025-09-08T08:51:51Z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</Properties>
</file>