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e1e8f4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e1e8f4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1e8f4c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1e8f4c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e1e8f4c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e1e8f4c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e1e8f4c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e1e8f4c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3280e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3280e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3280e8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3280e8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Clock using Arduino UNO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555375" y="3345275"/>
            <a:ext cx="327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              :Piyush Mishra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No.  :21JE0654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140150" y="495250"/>
            <a:ext cx="8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2400" y="1694975"/>
            <a:ext cx="8520600" cy="1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design a digital clock showing day, date in DD/MM/YYYY and time in HH:MM:SS formats.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required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6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1.Arduino UNO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2.RTC DS1307 </a:t>
            </a:r>
            <a:r>
              <a:rPr lang="en"/>
              <a:t>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3.Jumping wires ( 4- male to female)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USB type-A to type-B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5.Lithium Battery 3V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RTC DS1307 module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50">
                <a:solidFill>
                  <a:srgbClr val="333E48"/>
                </a:solidFill>
                <a:highlight>
                  <a:srgbClr val="FFFFFF"/>
                </a:highlight>
              </a:rPr>
              <a:t>RTC is an electronic device in the form of an Integrated Chip (IC) available in various packaging options. The purpose of an RTC or a real-time clock is to provide precise time and date which can be used for various applications. We have used DS1307 module. The RTC module is ideal in any time-critical applications like attendance systems, digital cameras, automated sprinkler systems, or a time and calendar display.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connect the GND, VCC, SDA and SCL pins of the RTC module to the GND, 5V, SDA and SCL pins of the arduino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use the RTC module to get the date and time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store the name of the days in an array.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present the date and time values on the serial monitor and invoke </a:t>
            </a:r>
            <a:r>
              <a:rPr lang="en"/>
              <a:t>the names of the days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successfully output the day and time values on the serial monitor.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903550" y="455075"/>
            <a:ext cx="24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25" y="1279525"/>
            <a:ext cx="64389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883450" y="1650550"/>
            <a:ext cx="29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THANK   YOU!</a:t>
            </a:r>
            <a:endParaRPr sz="36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