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3703956" cy="5518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z="1800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PILLI MANOHAR NAGA JAYANTH SAI</a:t>
            </a:r>
            <a:r>
              <a:rPr sz="1800" spc="35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22</a:t>
            </a:r>
            <a:r>
              <a:rPr lang="en-IN" spc="-10" baseline="30000" dirty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https://github.com/PMNJAYANTHSAI/Data-Science-and-Machine-Learning-Capstone-Project/blob/main/EDA%20with%20Data%20Visualization.ipynb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https://github.com/PMNJAYANTHSAI/Data-Science-and-Machine-Learning-Capstone-Project/blob/main/Extracting%20and%20Visualizing%20Stock%20Data.ipynb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https://github.com/PMNJAYANTHSAI/Data-Science-and-Machine-Learning-Capstone-Project/blob/main/EDA%20with%20SQL.ipynb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https://github.com/PMNJAYANTHSAI/Data-Science-and-Machine-Learning-Capstone-Project/blob/main/Interactive%20Visual%20Analytics%20with%20Folium.ipynb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https://github.com/PMNJAYANTHSAI/Data-Science-and-Machine-Learning-Capstone-Project/blob/main/Machine%20Learning%20Prediction.ipynb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https://github.com/PMNJAYANTHSAI/Data-Science-and-Machine-Learning-Capstone-Project/blob/main/Data%20Wrangling.ipynb.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https://github.com/PMNJAYANTHSAI/Data-Science-and-Machine-Learning-Capstone-Project/blob/main/Data%20Collection%20with%20Web%20Scraping.ipynb.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1803</Words>
  <Application>Microsoft Office PowerPoint</Application>
  <PresentationFormat>Widescreen</PresentationFormat>
  <Paragraphs>188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VAMAKESWARI SUNKARA</cp:lastModifiedBy>
  <cp:revision>4</cp:revision>
  <dcterms:created xsi:type="dcterms:W3CDTF">2024-03-20T08:56:52Z</dcterms:created>
  <dcterms:modified xsi:type="dcterms:W3CDTF">2024-03-22T13:02:09Z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