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0" r:id="rId4"/>
    <p:sldId id="268" r:id="rId5"/>
    <p:sldId id="271" r:id="rId6"/>
    <p:sldId id="259" r:id="rId7"/>
    <p:sldId id="260" r:id="rId8"/>
    <p:sldId id="257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5E0F9-B94E-45E8-8E22-42ACCF2D5E9F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CF1B-F13D-4CD3-8577-7A3F270D254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29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CF1B-F13D-4CD3-8577-7A3F270D2545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9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CF1B-F13D-4CD3-8577-7A3F270D2545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616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4EB08-40F6-7124-46DA-5E9EE3E58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8C1A663-14F1-36D6-B90D-EAE449469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F1A5834-8BF7-BA20-A118-5ABCCD10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A457739-9D46-12C6-FD91-4AF11972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A82BE9C-0432-B84E-A24D-C55647AD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29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DA4B0-FEAA-5AEE-A9FB-E7327E0C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8B93991-7C7C-00EC-DB2B-866237CA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92F5C97-3D71-546E-B261-DC234060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11B71E2-BF2B-603A-346E-FEE6025C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26C3B49-6515-75DA-0A39-B6A017E8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19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5F8DEB6D-7E85-56A7-D3AF-4B5582E34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DC7079F-C4DA-CC29-FAD9-2D0BC6111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8D46F4C-7924-1CB8-483C-E55D8D68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536B572-7F9F-C888-4373-F351B580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8DA02F0-906F-94EB-A3D2-B16091F9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164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1D738-E3B9-9E81-995E-4FD1CB32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4DC23B-B1B0-3C54-7DA6-9622795C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41382A5-4E2C-7111-72D8-EDC4F620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F87B58-3961-9B3D-30FC-06973516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6E4EDB2-FE6F-6AAB-B766-384B0E0E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88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9FD97-0F15-125E-B36C-1D56A93D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DCF2228-52C1-330F-FC09-96DA7ACA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C4D0973-1E3A-B837-71C3-314D0E45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073C30A-01F9-6A44-5CDF-6D4CB673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CB04061-75C1-FA45-7BC8-3C30B98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6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2A347-9787-B5D8-BC80-DE7C8AF1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F0B1324-03FE-8C05-DED2-9FDDC26C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F01F59A-504F-D55C-E4BE-E2B8B690B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692FB69-D578-4B3F-2CF4-42BBE54E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D4A7A4D-F7E7-EC6F-B132-66306B5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70CE48E-B84E-931E-EA36-D95C2089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597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7EC56-8062-EFFF-30A4-E50BBD3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08264F3-7B7A-28CA-561E-363E45AC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076F9FC-4890-AEAB-C5A2-974CAEF5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9B897F4-741A-C23D-3D82-010C55F95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12B9DC6B-0F1D-2834-5ECF-88E06CB67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65C5E819-A648-3E2C-8069-7370A0FC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29159F1-D01A-8225-0CB6-E9D63481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BA05C2FB-BDAB-BC60-F6A0-314515BD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809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A803E-0F15-C7C2-FC80-2F89F032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75BE776-9D20-4B30-C839-137FC893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5FBB2292-C0BB-A04E-551A-1BA4935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6A84927-573C-0846-D58D-8BB7CED4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161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ED678D5-F234-FE69-26F3-42D17998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1B7EBEC-C2D9-1F49-E972-851A2EA4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609A3AA-1AF5-3830-B9A9-E495116A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381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7D10C-355B-6FCC-A150-B96CF841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F468DE8-61AF-09D3-2EA6-6F9BE22D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77A5E31-FA74-78BF-B2F2-F58033CA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710063D-E0E5-CCE9-7B3A-1A8F55B2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1D09649-1710-7B4F-838C-D53C4A34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2F6D7E7-DC33-9777-B00B-21A7DD32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28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72CCE-99B0-67E2-01F0-1C47B87B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FA98F57-1FD9-E731-58E9-FB458EFFB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DA57975-D3AB-789F-3E7B-5BC8CD05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613B6FC-A83C-A6F4-F700-6D7FB53F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3603486-EAFA-C8A0-F4D3-57470E9B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3CB2011-C663-D30A-EC9A-86153552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04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F11EFDF-8C80-0CA1-EE61-1109F72C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8520422-0AA5-1743-E743-E2499602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3E6D3C3-CEEF-A251-7FF9-0532A4FB8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EA028-8020-4A12-A91A-3EF65DC112B9}" type="datetimeFigureOut">
              <a:rPr lang="uk-UA" smtClean="0"/>
              <a:t>15.09.2024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313FC96-62C3-C14E-4A04-258D2285C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DBFCB8B-4427-BB11-08A7-98FE24E84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3BB6F-03BE-4A82-9630-8EF55E31FE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71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583F6-4948-74E0-573A-BE2B5001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6663"/>
            <a:ext cx="9144000" cy="2192337"/>
          </a:xfrm>
        </p:spPr>
        <p:txBody>
          <a:bodyPr>
            <a:normAutofit/>
          </a:bodyPr>
          <a:lstStyle/>
          <a:p>
            <a:r>
              <a:rPr lang="en-US" sz="5400" dirty="0" err="1"/>
              <a:t>RecipePlanner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17828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7C8242-3405-40CF-8EF7-AB67F4FA0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89" b="5556"/>
          <a:stretch/>
        </p:blipFill>
        <p:spPr>
          <a:xfrm>
            <a:off x="138112" y="980680"/>
            <a:ext cx="11915775" cy="48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5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3D9DB-B9DA-93FD-CFD9-AEB65CB0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59" y="1013147"/>
            <a:ext cx="5251317" cy="1238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3600" dirty="0"/>
              <a:t>Висновок</a:t>
            </a:r>
            <a:endParaRPr lang="en-US" sz="3600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578E5CB-DDD2-052D-3580-4334D9BD2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90774"/>
            <a:ext cx="5534025" cy="3213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 sz="1800" dirty="0"/>
              <a:t>Вивчивши можливості схожих аплікацій</a:t>
            </a:r>
            <a:r>
              <a:rPr lang="en-US" sz="1800" dirty="0"/>
              <a:t>, </a:t>
            </a:r>
            <a:r>
              <a:rPr lang="uk-UA" sz="1800" dirty="0"/>
              <a:t>ми помітили наступне</a:t>
            </a:r>
            <a:r>
              <a:rPr lang="en-US" sz="1800" dirty="0"/>
              <a:t>:</a:t>
            </a:r>
            <a:endParaRPr lang="uk-UA" sz="1800" dirty="0"/>
          </a:p>
          <a:p>
            <a:pPr marL="342900" indent="-342900">
              <a:buAutoNum type="arabicPeriod"/>
            </a:pPr>
            <a:r>
              <a:rPr lang="uk-UA" sz="1800" dirty="0"/>
              <a:t>Майже скрізь занадто складний інтерфейс</a:t>
            </a:r>
          </a:p>
          <a:p>
            <a:pPr marL="342900" indent="-342900">
              <a:buAutoNum type="arabicPeriod"/>
            </a:pPr>
            <a:r>
              <a:rPr lang="uk-UA" sz="1800" dirty="0"/>
              <a:t>Багато програм мають надлишковий функціонал</a:t>
            </a:r>
          </a:p>
          <a:p>
            <a:pPr marL="342900" indent="-342900">
              <a:buAutoNum type="arabicPeriod"/>
            </a:pPr>
            <a:r>
              <a:rPr lang="uk-UA" sz="1800" dirty="0"/>
              <a:t>Деякі програми потребують платну підписку для доступу до великої кількості рецептів</a:t>
            </a:r>
          </a:p>
          <a:p>
            <a:pPr marL="342900" indent="-342900">
              <a:buAutoNum type="arabicPeriod"/>
            </a:pPr>
            <a:r>
              <a:rPr lang="uk-UA" sz="1800" dirty="0"/>
              <a:t>Не передбачено зручного сортування рецептів</a:t>
            </a:r>
            <a:r>
              <a:rPr lang="en-US" sz="1800" dirty="0"/>
              <a:t>, </a:t>
            </a:r>
            <a:r>
              <a:rPr lang="uk-UA" sz="1800" dirty="0"/>
              <a:t>відповідно до цілі користувача</a:t>
            </a:r>
            <a:endParaRPr lang="en-US" sz="1800" dirty="0"/>
          </a:p>
          <a:p>
            <a:endParaRPr lang="en-US" sz="1800" dirty="0">
              <a:effectLst/>
            </a:endParaRPr>
          </a:p>
        </p:txBody>
      </p:sp>
      <p:pic>
        <p:nvPicPr>
          <p:cNvPr id="6" name="Місце для зображення 5" descr="Зображення, що містить одежа, особа, Обличчя людини, Оздоба газону&#10;&#10;Автоматично згенерований опис">
            <a:extLst>
              <a:ext uri="{FF2B5EF4-FFF2-40B4-BE49-F238E27FC236}">
                <a16:creationId xmlns:a16="http://schemas.microsoft.com/office/drawing/2014/main" id="{9F5FA09F-CA17-513A-7B33-73FC839966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613" r="17611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06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2DE7B-D36C-DC31-8E60-261B9F9B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Трішки детальніше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1027BC-CE4E-8877-6B1B-FF3847D1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60574" cy="395775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Ціль аплікації: </a:t>
            </a: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допомогти користувачам зручно зберігати потрібні рецепти та запровадити можливість швидко відбирати рецепти, які необхідні для цілі користувача ( схуднення або набору маси).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Типи користувачів: </a:t>
            </a: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будь- хто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Основні вимоги: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Можливість додати, змінити, видалити рецепти.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Можливість пошуку рецептів по ключових продуктах.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Можливість пошуку рецептів відповідно до цілі людини.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Визначення необхідної кількості калорій залежно від ваги користувача.</a:t>
            </a:r>
            <a:endParaRPr lang="uk-U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DEA6F-0534-4B20-9A45-A51C556D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MyFitnessPal</a:t>
            </a:r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788E571-3AF5-4012-9A58-418166265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07920"/>
            <a:ext cx="3932237" cy="3461068"/>
          </a:xfrm>
        </p:spPr>
        <p:txBody>
          <a:bodyPr/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Переваги</a:t>
            </a:r>
            <a:r>
              <a:rPr lang="en-US" sz="2000" dirty="0"/>
              <a:t>: </a:t>
            </a:r>
            <a:r>
              <a:rPr lang="uk-UA" sz="2000" dirty="0"/>
              <a:t>з</a:t>
            </a:r>
            <a:r>
              <a:rPr lang="en-US" sz="2000" dirty="0" err="1"/>
              <a:t>ручне</a:t>
            </a:r>
            <a:r>
              <a:rPr lang="en-US" sz="2000" dirty="0"/>
              <a:t> </a:t>
            </a:r>
            <a:r>
              <a:rPr lang="en-US" sz="2000" dirty="0" err="1"/>
              <a:t>початкове</a:t>
            </a:r>
            <a:r>
              <a:rPr lang="en-US" sz="2000" dirty="0"/>
              <a:t> </a:t>
            </a:r>
            <a:r>
              <a:rPr lang="en-US" sz="2000" dirty="0" err="1"/>
              <a:t>меню</a:t>
            </a:r>
            <a:r>
              <a:rPr lang="en-US" sz="2000" dirty="0"/>
              <a:t>,</a:t>
            </a:r>
            <a:r>
              <a:rPr lang="uk-UA" sz="2000" dirty="0"/>
              <a:t>розраховує </a:t>
            </a:r>
            <a:r>
              <a:rPr lang="uk-UA" sz="2000" dirty="0" err="1"/>
              <a:t>необіхідну</a:t>
            </a:r>
            <a:r>
              <a:rPr lang="uk-UA" sz="2000" dirty="0"/>
              <a:t> кількість калорій для досягнення цілі</a:t>
            </a:r>
            <a:r>
              <a:rPr lang="en-US" sz="2000" dirty="0"/>
              <a:t>, </a:t>
            </a:r>
            <a:r>
              <a:rPr lang="uk-UA" sz="2000" dirty="0"/>
              <a:t>можливість дивитись прогрес по датах</a:t>
            </a:r>
            <a:r>
              <a:rPr lang="en-US" sz="2000" dirty="0"/>
              <a:t>, </a:t>
            </a:r>
            <a:r>
              <a:rPr lang="uk-UA" sz="2000" dirty="0"/>
              <a:t>діаграми з БЖВ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Недоліки</a:t>
            </a:r>
            <a:r>
              <a:rPr lang="en-US" sz="2000" dirty="0"/>
              <a:t>: </a:t>
            </a:r>
            <a:r>
              <a:rPr lang="uk-UA" sz="2000" dirty="0"/>
              <a:t>Занадто складний інтерфейс</a:t>
            </a:r>
            <a:r>
              <a:rPr lang="en-US" sz="2000" dirty="0"/>
              <a:t>, </a:t>
            </a:r>
            <a:r>
              <a:rPr lang="uk-UA" sz="2000" dirty="0"/>
              <a:t>незручний інтерфейс для додавання продуктів</a:t>
            </a:r>
            <a:r>
              <a:rPr lang="en-US" sz="2000" dirty="0"/>
              <a:t>, </a:t>
            </a:r>
            <a:r>
              <a:rPr lang="uk-UA" sz="2000" dirty="0"/>
              <a:t>надлишковий функціонал</a:t>
            </a:r>
            <a:endParaRPr lang="en-US" sz="2000" dirty="0"/>
          </a:p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FD27BA-F99B-4A3F-BE60-CF2EBA935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44"/>
          <a:stretch/>
        </p:blipFill>
        <p:spPr>
          <a:xfrm>
            <a:off x="4549893" y="74032"/>
            <a:ext cx="3030818" cy="36010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62E4B2-A3FD-40E4-A125-CFD48EA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" b="15167"/>
          <a:stretch/>
        </p:blipFill>
        <p:spPr>
          <a:xfrm>
            <a:off x="8482130" y="74032"/>
            <a:ext cx="3153251" cy="34682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8885AF-00C8-47B9-BCF0-9978F1571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612"/>
          <a:stretch/>
        </p:blipFill>
        <p:spPr>
          <a:xfrm>
            <a:off x="6126699" y="3542239"/>
            <a:ext cx="3852930" cy="32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FB21F1-DA60-4FA4-9FDB-D1C77AC6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" y="445265"/>
            <a:ext cx="3936137" cy="56489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4F1783-7E30-49B3-8C40-370905E2C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377" y="445265"/>
            <a:ext cx="4277281" cy="56489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CD9140-BCA4-4345-97B7-C47AC079C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69" y="637694"/>
            <a:ext cx="4394124" cy="52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88113E-FB4F-F785-AA87-6B629542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2953"/>
            <a:ext cx="5294716" cy="29120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9772D-0243-77B0-EA7B-F817A881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85710"/>
            <a:ext cx="5294715" cy="40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CCCB7-6E67-63E9-5FFD-0846ED0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LifeSum</a:t>
            </a:r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92E94FF-06AF-A122-7F42-902823676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639" y="2162174"/>
            <a:ext cx="4922836" cy="3706813"/>
          </a:xfrm>
        </p:spPr>
        <p:txBody>
          <a:bodyPr/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Переваги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ростіше початкове налаштування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</a:t>
            </a: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аявність великої кількості рецептів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відслідковування прогресу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наявність готових програм харчування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uk-U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Недоліки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</a:t>
            </a: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анадто складний інтерфейс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рецепти ніяк не сортуються </a:t>
            </a:r>
            <a:r>
              <a:rPr lang="uk-U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 цілями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uk-U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багато рецептів закрито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uk-U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pic>
        <p:nvPicPr>
          <p:cNvPr id="6" name="Рисунок 5" descr="Зображення, що містить текст, знімок екрана, Шрифт, меню&#10;&#10;Автоматично згенерований опис">
            <a:extLst>
              <a:ext uri="{FF2B5EF4-FFF2-40B4-BE49-F238E27FC236}">
                <a16:creationId xmlns:a16="http://schemas.microsoft.com/office/drawing/2014/main" id="{97660C6D-E594-E438-A943-112657453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" b="4900"/>
          <a:stretch/>
        </p:blipFill>
        <p:spPr>
          <a:xfrm>
            <a:off x="5581998" y="647700"/>
            <a:ext cx="2802434" cy="5562600"/>
          </a:xfrm>
          <a:prstGeom prst="rect">
            <a:avLst/>
          </a:prstGeom>
        </p:spPr>
      </p:pic>
      <p:pic>
        <p:nvPicPr>
          <p:cNvPr id="8" name="Рисунок 7" descr="Зображення, що містить текст, знімок екрана, Веб-сайт, Веб-сторінка&#10;&#10;Автоматично згенерований опис">
            <a:extLst>
              <a:ext uri="{FF2B5EF4-FFF2-40B4-BE49-F238E27FC236}">
                <a16:creationId xmlns:a16="http://schemas.microsoft.com/office/drawing/2014/main" id="{32DB291F-C215-ABFC-57BF-226C90E80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" b="4900"/>
          <a:stretch/>
        </p:blipFill>
        <p:spPr>
          <a:xfrm>
            <a:off x="8987928" y="647700"/>
            <a:ext cx="280243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текст, знімок екрана, програмне забезпечення, Шрифт&#10;&#10;Автоматично згенерований опис">
            <a:extLst>
              <a:ext uri="{FF2B5EF4-FFF2-40B4-BE49-F238E27FC236}">
                <a16:creationId xmlns:a16="http://schemas.microsoft.com/office/drawing/2014/main" id="{0677FF0E-9F96-E346-B3C1-F67E68AEF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0" b="6667"/>
          <a:stretch/>
        </p:blipFill>
        <p:spPr>
          <a:xfrm>
            <a:off x="4246166" y="329877"/>
            <a:ext cx="3166467" cy="6111434"/>
          </a:xfrm>
          <a:prstGeom prst="rect">
            <a:avLst/>
          </a:prstGeom>
        </p:spPr>
      </p:pic>
      <p:pic>
        <p:nvPicPr>
          <p:cNvPr id="7" name="Рисунок 6" descr="Зображення, що містить текст, знімок екрана, меню, їжа&#10;&#10;Автоматично згенерований опис">
            <a:extLst>
              <a:ext uri="{FF2B5EF4-FFF2-40B4-BE49-F238E27FC236}">
                <a16:creationId xmlns:a16="http://schemas.microsoft.com/office/drawing/2014/main" id="{85C63FAA-4E59-BBC6-605D-E629DAB91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 b="5316"/>
          <a:stretch/>
        </p:blipFill>
        <p:spPr>
          <a:xfrm>
            <a:off x="8228239" y="329877"/>
            <a:ext cx="3166467" cy="6215605"/>
          </a:xfrm>
          <a:prstGeom prst="rect">
            <a:avLst/>
          </a:prstGeom>
        </p:spPr>
      </p:pic>
      <p:pic>
        <p:nvPicPr>
          <p:cNvPr id="9" name="Рисунок 8" descr="Зображення, що містить текст, Шрифт, дизайн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9365D482-4D02-7755-DE76-F301699AE5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 b="5316"/>
          <a:stretch/>
        </p:blipFill>
        <p:spPr>
          <a:xfrm>
            <a:off x="264093" y="329877"/>
            <a:ext cx="3166467" cy="62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8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DC08D-A23A-C1B5-10FF-D04A1CE0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75" y="962808"/>
            <a:ext cx="4132163" cy="954911"/>
          </a:xfrm>
        </p:spPr>
        <p:txBody>
          <a:bodyPr/>
          <a:lstStyle/>
          <a:p>
            <a:r>
              <a:rPr lang="en-US" dirty="0" err="1"/>
              <a:t>Cronometer</a:t>
            </a:r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A1CD3FB-2E49-4B3E-61A5-A214E2A6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599" y="2052637"/>
            <a:ext cx="5394875" cy="3981450"/>
          </a:xfrm>
        </p:spPr>
        <p:txBody>
          <a:bodyPr>
            <a:noAutofit/>
          </a:bodyPr>
          <a:lstStyle/>
          <a:p>
            <a:r>
              <a:rPr lang="uk-UA" sz="1800" dirty="0"/>
              <a:t>Схожий на попередній додаток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Переваги</a:t>
            </a:r>
            <a:r>
              <a:rPr lang="en-US" sz="1800" dirty="0"/>
              <a:t>:</a:t>
            </a:r>
            <a:r>
              <a:rPr lang="uk-UA" sz="1800" dirty="0"/>
              <a:t> аналіз даних </a:t>
            </a:r>
            <a:r>
              <a:rPr lang="ru-RU" sz="1800" dirty="0"/>
              <a:t>за </a:t>
            </a:r>
            <a:r>
              <a:rPr lang="ru-RU" sz="1800" dirty="0" err="1"/>
              <a:t>допомогою</a:t>
            </a:r>
            <a:r>
              <a:rPr lang="ru-RU" sz="1800" dirty="0"/>
              <a:t> </a:t>
            </a:r>
            <a:r>
              <a:rPr lang="ru-RU" sz="1800" dirty="0" err="1"/>
              <a:t>звітів</a:t>
            </a:r>
            <a:r>
              <a:rPr lang="ru-RU" sz="1800" dirty="0"/>
              <a:t> та  </a:t>
            </a:r>
            <a:r>
              <a:rPr lang="ru-RU" sz="1800" dirty="0" err="1"/>
              <a:t>графіків</a:t>
            </a:r>
            <a:r>
              <a:rPr lang="en-US" sz="1800" dirty="0"/>
              <a:t>,</a:t>
            </a:r>
            <a:r>
              <a:rPr lang="uk-UA" sz="1800" dirty="0"/>
              <a:t>детальне відстеження </a:t>
            </a:r>
            <a:r>
              <a:rPr lang="uk-UA" sz="1800" dirty="0" err="1"/>
              <a:t>нутрієнтів</a:t>
            </a:r>
            <a:r>
              <a:rPr lang="en-US" sz="1800" dirty="0"/>
              <a:t>,</a:t>
            </a:r>
            <a:r>
              <a:rPr lang="uk-UA" sz="1800" dirty="0"/>
              <a:t> велика база даних продуктів</a:t>
            </a:r>
            <a:r>
              <a:rPr lang="en-US" sz="1800" dirty="0"/>
              <a:t>, </a:t>
            </a:r>
            <a:r>
              <a:rPr lang="uk-UA" sz="1800" dirty="0"/>
              <a:t>можливість додавання рецептів</a:t>
            </a:r>
            <a:r>
              <a:rPr lang="en-US" sz="1800" dirty="0"/>
              <a:t>,</a:t>
            </a:r>
            <a:r>
              <a:rPr lang="uk-UA" sz="1800" dirty="0"/>
              <a:t> можна обрати ціль на основі якої розраховується </a:t>
            </a:r>
            <a:r>
              <a:rPr lang="uk-UA" sz="1800" dirty="0" err="1"/>
              <a:t>необіхдна</a:t>
            </a:r>
            <a:r>
              <a:rPr lang="uk-UA" sz="1800" dirty="0"/>
              <a:t> кількість калорій для її досягнення</a:t>
            </a:r>
            <a:r>
              <a:rPr lang="en-US" sz="1800" dirty="0"/>
              <a:t>, </a:t>
            </a:r>
            <a:r>
              <a:rPr lang="ru-RU" sz="1800" dirty="0" err="1"/>
              <a:t>синхронізація</a:t>
            </a:r>
            <a:r>
              <a:rPr lang="ru-RU" sz="1800" dirty="0"/>
              <a:t> з </a:t>
            </a:r>
            <a:r>
              <a:rPr lang="ru-RU" sz="1800" dirty="0" err="1"/>
              <a:t>пристроями</a:t>
            </a:r>
            <a:r>
              <a:rPr lang="ru-RU" sz="1800" dirty="0"/>
              <a:t> і </a:t>
            </a:r>
            <a:r>
              <a:rPr lang="ru-RU" sz="1800" dirty="0" err="1"/>
              <a:t>програмами</a:t>
            </a:r>
            <a:r>
              <a:rPr lang="ru-RU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Недоліки</a:t>
            </a:r>
            <a:r>
              <a:rPr lang="en-US" sz="1800" dirty="0"/>
              <a:t>:</a:t>
            </a:r>
            <a:r>
              <a:rPr lang="uk-UA" sz="1800" dirty="0"/>
              <a:t>довга процедура реєстрування</a:t>
            </a:r>
            <a:r>
              <a:rPr lang="en-US" sz="1800" dirty="0"/>
              <a:t>,</a:t>
            </a:r>
            <a:r>
              <a:rPr lang="uk-UA" sz="1800" dirty="0"/>
              <a:t>більшість функцій на платній основі</a:t>
            </a:r>
            <a:r>
              <a:rPr lang="en-US" sz="1800" dirty="0"/>
              <a:t>,</a:t>
            </a:r>
            <a:r>
              <a:rPr lang="uk-UA" sz="1800" dirty="0"/>
              <a:t> інтерфейс є перевантаженим та складним </a:t>
            </a:r>
            <a:r>
              <a:rPr lang="ru-RU" sz="1800" dirty="0"/>
              <a:t>через велику </a:t>
            </a:r>
            <a:r>
              <a:rPr lang="ru-RU" sz="1800" dirty="0" err="1"/>
              <a:t>кількість</a:t>
            </a:r>
            <a:r>
              <a:rPr lang="ru-RU" sz="1800" dirty="0"/>
              <a:t> </a:t>
            </a:r>
            <a:r>
              <a:rPr lang="ru-RU" sz="1800" dirty="0" err="1"/>
              <a:t>інформації</a:t>
            </a:r>
            <a:r>
              <a:rPr lang="ru-RU" sz="1800" dirty="0"/>
              <a:t> та </a:t>
            </a:r>
            <a:r>
              <a:rPr lang="ru-RU" sz="1800" dirty="0" err="1"/>
              <a:t>опцій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uk-UA" sz="1800" dirty="0" err="1"/>
              <a:t>відсутніть</a:t>
            </a:r>
            <a:r>
              <a:rPr lang="uk-UA" sz="1800" dirty="0"/>
              <a:t> готових рецептів</a:t>
            </a:r>
            <a:r>
              <a:rPr lang="en-US" sz="1800" dirty="0"/>
              <a:t>.</a:t>
            </a:r>
            <a:endParaRPr lang="uk-UA" sz="1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414EE4-7D91-4668-A10B-619E769EC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61" y="823912"/>
            <a:ext cx="5821064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86DAA4-65FD-4301-AEAF-69630E248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3" b="5333"/>
          <a:stretch/>
        </p:blipFill>
        <p:spPr>
          <a:xfrm>
            <a:off x="243840" y="533400"/>
            <a:ext cx="1179576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1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274</Words>
  <Application>Microsoft Office PowerPoint</Application>
  <PresentationFormat>Широкий екран</PresentationFormat>
  <Paragraphs>27</Paragraphs>
  <Slides>11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Тема Office</vt:lpstr>
      <vt:lpstr>RecipePlanner</vt:lpstr>
      <vt:lpstr>Трішки детальніше</vt:lpstr>
      <vt:lpstr>MyFitnessPal</vt:lpstr>
      <vt:lpstr>Презентація PowerPoint</vt:lpstr>
      <vt:lpstr>Презентація PowerPoint</vt:lpstr>
      <vt:lpstr>LifeSum</vt:lpstr>
      <vt:lpstr>Презентація PowerPoint</vt:lpstr>
      <vt:lpstr>Cronometer</vt:lpstr>
      <vt:lpstr>Презентація PowerPoint</vt:lpstr>
      <vt:lpstr>Презентація PowerPoint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not Found</dc:title>
  <dc:creator>Чижов Олег</dc:creator>
  <cp:lastModifiedBy>Чижов Олег</cp:lastModifiedBy>
  <cp:revision>28</cp:revision>
  <dcterms:created xsi:type="dcterms:W3CDTF">2024-09-13T15:53:25Z</dcterms:created>
  <dcterms:modified xsi:type="dcterms:W3CDTF">2024-09-15T07:38:58Z</dcterms:modified>
</cp:coreProperties>
</file>