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482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087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0154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354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38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6139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2499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458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335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14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937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547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471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46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658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044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2F81-0C99-4508-8517-8705720E5089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816551-D91F-4C96-90CC-DC551D59F37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743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Recipe Planner</a:t>
            </a:r>
            <a:endParaRPr lang="uk-UA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98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20" y="1427451"/>
            <a:ext cx="8077159" cy="39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3. Реєстрація </a:t>
            </a:r>
            <a:r>
              <a:rPr lang="uk-UA" dirty="0" err="1" smtClean="0"/>
              <a:t>акаунта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sz="2800" dirty="0" smtClean="0"/>
              <a:t>Після опитування, користувачу </a:t>
            </a:r>
            <a:r>
              <a:rPr lang="uk-UA" sz="2800" dirty="0" err="1" smtClean="0"/>
              <a:t>надасться</a:t>
            </a:r>
            <a:r>
              <a:rPr lang="uk-UA" sz="2800" dirty="0" smtClean="0"/>
              <a:t> можливість одразу зареєструвати власний </a:t>
            </a:r>
            <a:r>
              <a:rPr lang="uk-UA" sz="2800" dirty="0" err="1" smtClean="0"/>
              <a:t>акаунт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893" y="2071273"/>
            <a:ext cx="8009143" cy="392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4. Вкладка «</a:t>
            </a:r>
            <a:r>
              <a:rPr lang="uk-UA" dirty="0" err="1" smtClean="0"/>
              <a:t>Акаунт</a:t>
            </a:r>
            <a:r>
              <a:rPr lang="uk-UA" dirty="0" smtClean="0"/>
              <a:t>»</a:t>
            </a:r>
            <a:br>
              <a:rPr lang="uk-UA" dirty="0" smtClean="0"/>
            </a:br>
            <a:r>
              <a:rPr lang="uk-UA" sz="2800" dirty="0" smtClean="0"/>
              <a:t>При нажаті на вкладку «</a:t>
            </a:r>
            <a:r>
              <a:rPr lang="uk-UA" sz="2800" dirty="0" err="1" smtClean="0"/>
              <a:t>Акаунт</a:t>
            </a:r>
            <a:r>
              <a:rPr lang="uk-UA" sz="2800" dirty="0" smtClean="0"/>
              <a:t>», користувач попаде на сторінку зі своїм </a:t>
            </a:r>
            <a:r>
              <a:rPr lang="uk-UA" sz="2800" dirty="0" err="1" smtClean="0"/>
              <a:t>акаунтом</a:t>
            </a:r>
            <a:r>
              <a:rPr lang="uk-UA" sz="2800" dirty="0" smtClean="0"/>
              <a:t>, де зможе побачити власний </a:t>
            </a:r>
            <a:r>
              <a:rPr lang="uk-UA" sz="2800" dirty="0" err="1" smtClean="0"/>
              <a:t>аватар</a:t>
            </a:r>
            <a:r>
              <a:rPr lang="uk-UA" sz="2800" dirty="0" smtClean="0"/>
              <a:t>, власні дані, ціль та прогрес.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91" y="2300288"/>
            <a:ext cx="8633236" cy="41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5. Вкладка «Статистика»</a:t>
            </a:r>
            <a:br>
              <a:rPr lang="uk-UA" dirty="0" smtClean="0"/>
            </a:br>
            <a:r>
              <a:rPr lang="uk-UA" sz="2800" dirty="0" smtClean="0"/>
              <a:t>При нажаті на вкладку «Статистика», користувач зможе побачити графік за певний період, також додати звіт і матиме доступ до історії графіків з її прогресом.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734" y="2429164"/>
            <a:ext cx="8690268" cy="42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081" y="1690688"/>
            <a:ext cx="8481837" cy="38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030" y="1441306"/>
            <a:ext cx="9359939" cy="42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76414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6. Вкладка «Плани харчувань»</a:t>
            </a:r>
            <a:br>
              <a:rPr lang="uk-UA" dirty="0" smtClean="0"/>
            </a:br>
            <a:r>
              <a:rPr lang="uk-UA" sz="2800" dirty="0" smtClean="0"/>
              <a:t>При нажаті на вкладку «Плани харчувань», користувач матиме можливість додавати, видаляти, змінювати </a:t>
            </a:r>
            <a:r>
              <a:rPr lang="uk-UA" sz="2800" dirty="0" smtClean="0"/>
              <a:t>план, а також страви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373745"/>
            <a:ext cx="8272702" cy="41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87" y="1579851"/>
            <a:ext cx="10820626" cy="40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168" y="1690688"/>
            <a:ext cx="10979664" cy="35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263" y="1690688"/>
            <a:ext cx="9109473" cy="43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6000" b="1" dirty="0" smtClean="0"/>
              <a:t>Функціональні</a:t>
            </a:r>
            <a:r>
              <a:rPr lang="uk-UA" b="1" dirty="0" smtClean="0"/>
              <a:t> </a:t>
            </a:r>
            <a:r>
              <a:rPr lang="uk-UA" sz="6000" b="1" dirty="0" smtClean="0"/>
              <a:t>вимоги</a:t>
            </a:r>
            <a:endParaRPr lang="uk-UA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2400" b="1" dirty="0" smtClean="0"/>
              <a:t>Проект володітиме такими наступними функціями:</a:t>
            </a:r>
            <a:endParaRPr lang="uk-UA" sz="2400" dirty="0" smtClean="0"/>
          </a:p>
          <a:p>
            <a:pPr marL="514350" indent="-514350">
              <a:buAutoNum type="arabicPeriod"/>
            </a:pPr>
            <a:r>
              <a:rPr lang="uk-UA" sz="2400" dirty="0" smtClean="0"/>
              <a:t>Користувач зможе створити, видалити власний </a:t>
            </a:r>
            <a:r>
              <a:rPr lang="uk-UA" sz="2400" dirty="0" err="1" smtClean="0"/>
              <a:t>акаунт</a:t>
            </a:r>
            <a:r>
              <a:rPr lang="uk-UA" sz="2400" dirty="0" smtClean="0"/>
              <a:t>.</a:t>
            </a:r>
          </a:p>
          <a:p>
            <a:pPr marL="514350" indent="-514350">
              <a:buAutoNum type="arabicPeriod" startAt="2"/>
            </a:pPr>
            <a:r>
              <a:rPr lang="uk-UA" sz="2400" dirty="0" smtClean="0"/>
              <a:t>Користувач зможе змінити вхідні дані (логін, пароль, тощо).</a:t>
            </a:r>
          </a:p>
          <a:p>
            <a:pPr marL="514350" indent="-514350">
              <a:buAutoNum type="arabicPeriod" startAt="3"/>
            </a:pPr>
            <a:r>
              <a:rPr lang="uk-UA" sz="2400" dirty="0" smtClean="0"/>
              <a:t>Користувач матиме можливість відслідковувати власний прогрес.</a:t>
            </a:r>
          </a:p>
          <a:p>
            <a:pPr marL="0" indent="0">
              <a:buNone/>
            </a:pPr>
            <a:r>
              <a:rPr lang="uk-UA" sz="2400" dirty="0" smtClean="0"/>
              <a:t>4.    Користувач матиме можливість порівнювати результати за певний період.</a:t>
            </a:r>
          </a:p>
          <a:p>
            <a:pPr marL="0" indent="0">
              <a:buNone/>
            </a:pPr>
            <a:r>
              <a:rPr lang="uk-UA" sz="2400" dirty="0" smtClean="0"/>
              <a:t>5.    Користувач матиме можливість додавати, видаляти плани харчувань.</a:t>
            </a:r>
          </a:p>
          <a:p>
            <a:pPr marL="457200" indent="-457200">
              <a:buAutoNum type="arabicPeriod" startAt="6"/>
            </a:pPr>
            <a:r>
              <a:rPr lang="uk-UA" sz="2400" dirty="0" smtClean="0"/>
              <a:t> Користувач зможе також додавати, видаляти рецепти приготування їжі.</a:t>
            </a:r>
          </a:p>
          <a:p>
            <a:pPr marL="0" indent="0">
              <a:buNone/>
            </a:pPr>
            <a:r>
              <a:rPr lang="uk-UA" sz="2400" dirty="0" smtClean="0"/>
              <a:t>7.    Користувач матиме можливість створювати звіти.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8265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7. Вкладка «Рецепти»</a:t>
            </a:r>
            <a:br>
              <a:rPr lang="uk-UA" dirty="0" smtClean="0"/>
            </a:br>
            <a:r>
              <a:rPr lang="uk-UA" sz="2800" dirty="0" smtClean="0"/>
              <a:t>При нажаті на вкладку «Рецепти» користувач матиме можливість шукати, змінювати, видаляти рецепти.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9426795" cy="44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408" y="1690688"/>
            <a:ext cx="9159184" cy="43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632921" cy="18288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8. Вкладка «Налаштування»</a:t>
            </a:r>
            <a:br>
              <a:rPr lang="uk-UA" dirty="0" smtClean="0"/>
            </a:br>
            <a:r>
              <a:rPr lang="uk-UA" sz="2800" dirty="0" smtClean="0"/>
              <a:t>При нажаті на вкладку «Налаштування» користувач зможе змінити вхідні дані(логін, пароль), обрати, чи приходитиме сповіщення, чи ні і </a:t>
            </a:r>
            <a:r>
              <a:rPr lang="uk-UA" sz="2800" dirty="0" err="1" smtClean="0"/>
              <a:t>т.д</a:t>
            </a:r>
            <a:r>
              <a:rPr lang="uk-UA" sz="2800" dirty="0" smtClean="0"/>
              <a:t>.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02070"/>
            <a:ext cx="7175440" cy="33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 й таке</a:t>
            </a:r>
            <a:r>
              <a:rPr lang="uk-UA" dirty="0" smtClean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44" y="2146445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71210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8050" y="166254"/>
            <a:ext cx="4972554" cy="1600200"/>
          </a:xfrm>
        </p:spPr>
        <p:txBody>
          <a:bodyPr/>
          <a:lstStyle/>
          <a:p>
            <a:pPr algn="ctr"/>
            <a:r>
              <a:rPr lang="uk-UA" b="1" dirty="0" smtClean="0"/>
              <a:t>Так виглядає наша </a:t>
            </a:r>
            <a:r>
              <a:rPr lang="en-US" b="1" dirty="0" smtClean="0"/>
              <a:t>Use Case </a:t>
            </a:r>
            <a:r>
              <a:rPr lang="uk-UA" b="1" dirty="0" smtClean="0"/>
              <a:t>діаграма:</a:t>
            </a:r>
            <a:endParaRPr lang="uk-UA" b="1" dirty="0"/>
          </a:p>
        </p:txBody>
      </p:sp>
      <p:pic>
        <p:nvPicPr>
          <p:cNvPr id="5" name="Объект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" b="2149"/>
          <a:stretch>
            <a:fillRect/>
          </a:stretch>
        </p:blipFill>
        <p:spPr>
          <a:xfrm>
            <a:off x="2673928" y="2043545"/>
            <a:ext cx="7148945" cy="4356966"/>
          </a:xfrm>
        </p:spPr>
      </p:pic>
    </p:spTree>
    <p:extLst>
      <p:ext uri="{BB962C8B-B14F-4D97-AF65-F5344CB8AC3E}">
        <p14:creationId xmlns:p14="http://schemas.microsoft.com/office/powerpoint/2010/main" val="16973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1. Вікно загрузки</a:t>
            </a:r>
            <a:br>
              <a:rPr lang="uk-UA" dirty="0" smtClean="0"/>
            </a:br>
            <a:r>
              <a:rPr lang="uk-UA" sz="2400" dirty="0" smtClean="0">
                <a:latin typeface="+mn-lt"/>
              </a:rPr>
              <a:t>Користувач буде бачити логотип програмки, назву самої програми, а також іконку загрузки: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788" y="1789907"/>
            <a:ext cx="8804286" cy="47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2. Опитування</a:t>
            </a:r>
            <a:br>
              <a:rPr lang="uk-UA" dirty="0" smtClean="0"/>
            </a:br>
            <a:r>
              <a:rPr lang="uk-UA" sz="2400" dirty="0" smtClean="0"/>
              <a:t>Користувач </a:t>
            </a:r>
            <a:r>
              <a:rPr lang="uk-UA" sz="2400" dirty="0" err="1" smtClean="0"/>
              <a:t>обов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язково</a:t>
            </a:r>
            <a:r>
              <a:rPr lang="uk-UA" sz="2400" dirty="0" smtClean="0"/>
              <a:t> проходитиме опитування для того, щоб підібрати певну кількість калорій зважаючи на її власну ціль.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704" y="1828800"/>
            <a:ext cx="8927332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926" y="1501414"/>
            <a:ext cx="8792876" cy="42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705" y="1538288"/>
            <a:ext cx="8554589" cy="42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861" y="1556400"/>
            <a:ext cx="9156278" cy="44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215" y="1390578"/>
            <a:ext cx="9153569" cy="45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131</Words>
  <Application>Microsoft Office PowerPoint</Application>
  <PresentationFormat>Широкоэкранный</PresentationFormat>
  <Paragraphs>20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Аспект</vt:lpstr>
      <vt:lpstr>Recipe Planner</vt:lpstr>
      <vt:lpstr>Функціональні вимоги</vt:lpstr>
      <vt:lpstr>Так виглядає наша Use Case діаграма:</vt:lpstr>
      <vt:lpstr>1. Вікно загрузки Користувач буде бачити логотип програмки, назву самої програми, а також іконку загрузки:</vt:lpstr>
      <vt:lpstr>2. Опитування Користувач обов’язково проходитиме опитування для того, щоб підібрати певну кількість калорій зважаючи на її власну ціль.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Реєстрація акаунта Після опитування, користувачу надасться можливість одразу зареєструвати власний акаунт</vt:lpstr>
      <vt:lpstr>4. Вкладка «Акаунт» При нажаті на вкладку «Акаунт», користувач попаде на сторінку зі своїм акаунтом, де зможе побачити власний аватар, власні дані, ціль та прогрес.</vt:lpstr>
      <vt:lpstr>5. Вкладка «Статистика» При нажаті на вкладку «Статистика», користувач зможе побачити графік за певний період, також додати звіт і матиме доступ до історії графіків з її прогресом.</vt:lpstr>
      <vt:lpstr>Презентация PowerPoint</vt:lpstr>
      <vt:lpstr>Презентация PowerPoint</vt:lpstr>
      <vt:lpstr>6. Вкладка «Плани харчувань» При нажаті на вкладку «Плани харчувань», користувач матиме можливість додавати, видаляти, змінювати план, а також страви</vt:lpstr>
      <vt:lpstr>Презентация PowerPoint</vt:lpstr>
      <vt:lpstr>Презентация PowerPoint</vt:lpstr>
      <vt:lpstr>Презентация PowerPoint</vt:lpstr>
      <vt:lpstr>7. Вкладка «Рецепти» При нажаті на вкладку «Рецепти» користувач матиме можливість шукати, змінювати, видаляти рецепти.</vt:lpstr>
      <vt:lpstr>Презентация PowerPoint</vt:lpstr>
      <vt:lpstr>8. Вкладка «Налаштування» При нажаті на вкладку «Налаштування» користувач зможе змінити вхідні дані(логін, пароль), обрати, чи приходитиме сповіщення, чи ні і т.д.</vt:lpstr>
      <vt:lpstr>Та й таке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Planner</dc:title>
  <dc:creator>Користувач</dc:creator>
  <cp:lastModifiedBy>Користувач</cp:lastModifiedBy>
  <cp:revision>20</cp:revision>
  <dcterms:created xsi:type="dcterms:W3CDTF">2024-09-22T19:16:10Z</dcterms:created>
  <dcterms:modified xsi:type="dcterms:W3CDTF">2024-09-23T16:59:30Z</dcterms:modified>
</cp:coreProperties>
</file>