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67" r:id="rId1"/>
    <p:sldMasterId id="2147483743" r:id="rId2"/>
    <p:sldMasterId id="2147483755" r:id="rId3"/>
    <p:sldMasterId id="2147484327" r:id="rId4"/>
    <p:sldMasterId id="2147484446" r:id="rId5"/>
    <p:sldMasterId id="2147484904" r:id="rId6"/>
    <p:sldMasterId id="2147484906" r:id="rId7"/>
    <p:sldMasterId id="2147484908" r:id="rId8"/>
    <p:sldMasterId id="2147484910" r:id="rId9"/>
    <p:sldMasterId id="2147484942" r:id="rId10"/>
    <p:sldMasterId id="2147484968" r:id="rId11"/>
  </p:sldMasterIdLst>
  <p:notesMasterIdLst>
    <p:notesMasterId r:id="rId16"/>
  </p:notesMasterIdLst>
  <p:handoutMasterIdLst>
    <p:handoutMasterId r:id="rId17"/>
  </p:handoutMasterIdLst>
  <p:sldIdLst>
    <p:sldId id="868" r:id="rId12"/>
    <p:sldId id="869" r:id="rId13"/>
    <p:sldId id="927" r:id="rId14"/>
    <p:sldId id="924" r:id="rId15"/>
  </p:sldIdLst>
  <p:sldSz cx="12192000" cy="6858000"/>
  <p:notesSz cx="6858000" cy="9144000"/>
  <p:embeddedFontLst>
    <p:embeddedFont>
      <p:font typeface="MS PGothic" panose="020B0600070205080204" pitchFamily="34" charset="-12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MS PGothic" panose="020B0600070205080204" pitchFamily="34" charset="-128"/>
      <p:regular r:id="rId18"/>
    </p:embeddedFont>
    <p:embeddedFont>
      <p:font typeface="Swis721 Cn BT" panose="020B0506020202030204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521415D9-36F7-43E2-AB2F-B90AF26B5E84}">
      <p14:sectionLst xmlns:p14="http://schemas.microsoft.com/office/powerpoint/2010/main">
        <p14:section name="Default Section" id="{1C9E3873-A9B7-C947-BF40-3681A9C55AFA}">
          <p14:sldIdLst>
            <p14:sldId id="868"/>
            <p14:sldId id="869"/>
            <p14:sldId id="927"/>
            <p14:sldId id="9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 Tripathi" initials="I" lastIdx="0" clrIdx="0">
    <p:extLst>
      <p:ext uri="{19B8F6BF-5375-455C-9EA6-DF929625EA0E}">
        <p15:presenceInfo xmlns:p15="http://schemas.microsoft.com/office/powerpoint/2012/main" userId="Ish Tripat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6C0A"/>
    <a:srgbClr val="DB5503"/>
    <a:srgbClr val="F28A00"/>
    <a:srgbClr val="FFC000"/>
    <a:srgbClr val="CE6D0C"/>
    <a:srgbClr val="FFCC66"/>
    <a:srgbClr val="FF99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434" autoAdjust="0"/>
  </p:normalViewPr>
  <p:slideViewPr>
    <p:cSldViewPr>
      <p:cViewPr varScale="1">
        <p:scale>
          <a:sx n="70" d="100"/>
          <a:sy n="70" d="100"/>
        </p:scale>
        <p:origin x="8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>
        <p:scale>
          <a:sx n="70" d="100"/>
          <a:sy n="70" d="100"/>
        </p:scale>
        <p:origin x="-2202" y="2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80D7471-8ACC-4CDE-BEAB-080D81425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A288B29-009F-461B-8885-7BEE963E8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66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4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8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EF23-BD7A-4716-9733-50FD1D91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6227-2D65-40F3-88FE-436D48FA2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7BBC1-1523-4FB4-85E1-9D22FF223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185-07C6-4DB6-8AF3-092D8F853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773E-1C0A-4C1A-B82F-1DEC4F4B7D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1E59-C227-404D-B2E4-1F2DBE20E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A70D8-FF42-4E7F-B65D-4402469AA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196C-433D-465E-B1E7-6DCAC3FB0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EEFC-6585-4820-B2E1-157E97303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6892-2D6D-4836-BD19-CAE8F64D3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A8BDA-8021-424C-B68E-76C7829BB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456" y="6084239"/>
            <a:ext cx="1899085" cy="6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7210F-AF1C-4502-A1EE-DA2FDF46D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51954" y="6500835"/>
            <a:ext cx="467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 smtClean="0">
                <a:solidFill>
                  <a:srgbClr val="C00000"/>
                </a:solidFill>
                <a:latin typeface="Swis721 Cn BT" panose="020B0506020202030204" pitchFamily="34" charset="0"/>
                <a:ea typeface="ＭＳ Ｐゴシック"/>
                <a:cs typeface="Times New Roman" pitchFamily="18" charset="0"/>
              </a:rPr>
              <a:t>simply perform as you expect</a:t>
            </a:r>
            <a:endParaRPr lang="en-US" sz="1400" dirty="0">
              <a:solidFill>
                <a:srgbClr val="C00000"/>
              </a:solidFill>
              <a:latin typeface="Swis721 Cn BT" panose="020B0506020202030204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598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77908-CBED-46C4-BA25-2C76FAE77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18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852" y="6084889"/>
            <a:ext cx="189864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32252-FC20-48BA-B628-F225BEF667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4"/>
          <p:cNvSpPr txBox="1">
            <a:spLocks noChangeArrowheads="1"/>
          </p:cNvSpPr>
          <p:nvPr userDrawn="1"/>
        </p:nvSpPr>
        <p:spPr bwMode="auto">
          <a:xfrm>
            <a:off x="190459" y="6357958"/>
            <a:ext cx="450214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1600" b="1" u="sng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7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91B2F-083B-4F16-AAE4-718283025A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0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0FC1-714F-4E93-AE6F-3CDDECBC08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74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307B-3431-45DD-9EFB-EFDC66D4C8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0973B-3E3A-4814-AC07-26796FD41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3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1D1C-1580-4A95-9B83-CEE4644475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7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81ABC-1FB0-40F8-B2FA-52101E229A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13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E625-03F3-4936-96AF-0CA9A42406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E309-7501-48CF-B58F-25CC53379E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35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4F125-1D86-4DB8-A547-64A7790B0B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86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51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13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6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9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95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7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18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1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84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901" r:id="rId2"/>
    <p:sldLayoutId id="2147484878" r:id="rId3"/>
    <p:sldLayoutId id="2147484879" r:id="rId4"/>
    <p:sldLayoutId id="2147484880" r:id="rId5"/>
    <p:sldLayoutId id="2147484881" r:id="rId6"/>
    <p:sldLayoutId id="2147484882" r:id="rId7"/>
    <p:sldLayoutId id="2147484883" r:id="rId8"/>
    <p:sldLayoutId id="2147484884" r:id="rId9"/>
    <p:sldLayoutId id="2147484885" r:id="rId10"/>
    <p:sldLayoutId id="21474848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2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7518F62-987F-401A-AF24-663B5A783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  <p:sldLayoutId id="2147484888" r:id="rId2"/>
    <p:sldLayoutId id="2147484889" r:id="rId3"/>
    <p:sldLayoutId id="2147484890" r:id="rId4"/>
    <p:sldLayoutId id="2147484891" r:id="rId5"/>
    <p:sldLayoutId id="2147484892" r:id="rId6"/>
    <p:sldLayoutId id="2147484893" r:id="rId7"/>
    <p:sldLayoutId id="2147484894" r:id="rId8"/>
    <p:sldLayoutId id="2147484895" r:id="rId9"/>
    <p:sldLayoutId id="2147484896" r:id="rId10"/>
    <p:sldLayoutId id="214748489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55057C2-5139-4F01-9D60-FBE2F7D9C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335360" y="6433592"/>
            <a:ext cx="36484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8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  <p:sldLayoutId id="2147484916" r:id="rId6"/>
    <p:sldLayoutId id="2147484917" r:id="rId7"/>
    <p:sldLayoutId id="2147484918" r:id="rId8"/>
    <p:sldLayoutId id="2147484919" r:id="rId9"/>
    <p:sldLayoutId id="2147484920" r:id="rId10"/>
    <p:sldLayoutId id="214748492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6168008" y="4005065"/>
            <a:ext cx="5832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Project Handover process from Presale's to Delivery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21</a:t>
            </a:r>
            <a:r>
              <a:rPr lang="en-US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st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JAN 2017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414" y="4005064"/>
            <a:ext cx="20875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6094412" y="3992684"/>
            <a:ext cx="0" cy="948485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32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cs typeface="Arial" panose="020B0604020202020204" pitchFamily="34" charset="0"/>
              </a:rPr>
              <a:t>Handover Session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83550"/>
              </p:ext>
            </p:extLst>
          </p:nvPr>
        </p:nvGraphicFramePr>
        <p:xfrm>
          <a:off x="551384" y="845423"/>
          <a:ext cx="10169149" cy="5359307"/>
        </p:xfrm>
        <a:graphic>
          <a:graphicData uri="http://schemas.openxmlformats.org/drawingml/2006/table">
            <a:tbl>
              <a:tblPr/>
              <a:tblGrid>
                <a:gridCol w="6552728"/>
                <a:gridCol w="2104253"/>
                <a:gridCol w="1512168"/>
              </a:tblGrid>
              <a:tr h="640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Actionable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r>
                        <a:rPr lang="en-GB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Account overview</a:t>
                      </a:r>
                      <a:r>
                        <a:rPr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Why is the project important to the client?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What is the significance of the project milestones and/or due dates?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Who are the key players?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contracted engagement and commercial terms.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Who are the key players?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 expectations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Hand over of project initiation documentation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Details of client development environment (technical or practical dependencies)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 Design walk through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Code handover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hr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Discussion on project Estimates,  High level project plans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SOW walk though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 instruction of Delivery team with Customer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Sales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Attendees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1268760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Account </a:t>
            </a:r>
            <a:r>
              <a:rPr lang="en-US" sz="1600" dirty="0" smtClean="0">
                <a:latin typeface="+mn-lt"/>
              </a:rPr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Delivery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Team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Project Management Office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1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2780928"/>
            <a:ext cx="5829300" cy="8572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5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 TEMPLATE</Template>
  <TotalTime>73182</TotalTime>
  <Words>144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MS PGothic</vt:lpstr>
      <vt:lpstr>Calibri</vt:lpstr>
      <vt:lpstr>Verdana</vt:lpstr>
      <vt:lpstr>MS PGothic</vt:lpstr>
      <vt:lpstr>Times New Roman</vt:lpstr>
      <vt:lpstr>Arial</vt:lpstr>
      <vt:lpstr>Swis721 Cn BT</vt:lpstr>
      <vt:lpstr>Calibri Light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Office Theme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Profile</dc:title>
  <dc:subject>Company Profile</dc:subject>
  <dc:creator>Amit Mishra</dc:creator>
  <cp:lastModifiedBy>GIC</cp:lastModifiedBy>
  <cp:revision>1388</cp:revision>
  <dcterms:created xsi:type="dcterms:W3CDTF">2009-03-27T14:52:00Z</dcterms:created>
  <dcterms:modified xsi:type="dcterms:W3CDTF">2018-02-21T17:46:26Z</dcterms:modified>
</cp:coreProperties>
</file>