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24.xml" ContentType="application/vnd.openxmlformats-officedocument.presentationml.slideLayout+xml"/>
  <Override PartName="/ppt/theme/theme8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9.xml" ContentType="application/vnd.openxmlformats-officedocument.theme+xml"/>
  <Override PartName="/ppt/slideLayouts/slideLayout36.xml" ContentType="application/vnd.openxmlformats-officedocument.presentationml.slideLayout+xml"/>
  <Override PartName="/ppt/theme/theme10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67" r:id="rId1"/>
    <p:sldMasterId id="2147483743" r:id="rId2"/>
    <p:sldMasterId id="2147483755" r:id="rId3"/>
    <p:sldMasterId id="2147484327" r:id="rId4"/>
    <p:sldMasterId id="2147484446" r:id="rId5"/>
    <p:sldMasterId id="2147484904" r:id="rId6"/>
    <p:sldMasterId id="2147484906" r:id="rId7"/>
    <p:sldMasterId id="2147484908" r:id="rId8"/>
    <p:sldMasterId id="2147484910" r:id="rId9"/>
    <p:sldMasterId id="2147484942" r:id="rId10"/>
    <p:sldMasterId id="2147484968" r:id="rId11"/>
  </p:sldMasterIdLst>
  <p:notesMasterIdLst>
    <p:notesMasterId r:id="rId15"/>
  </p:notesMasterIdLst>
  <p:handoutMasterIdLst>
    <p:handoutMasterId r:id="rId16"/>
  </p:handoutMasterIdLst>
  <p:sldIdLst>
    <p:sldId id="868" r:id="rId12"/>
    <p:sldId id="869" r:id="rId13"/>
    <p:sldId id="924" r:id="rId14"/>
  </p:sldIdLst>
  <p:sldSz cx="12192000" cy="6858000"/>
  <p:notesSz cx="6858000" cy="9144000"/>
  <p:embeddedFontLst>
    <p:embeddedFont>
      <p:font typeface="MS PGothic" panose="020B0600070205080204" pitchFamily="34" charset="-128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Verdana" panose="020B0604030504040204" pitchFamily="34" charset="0"/>
      <p:regular r:id="rId22"/>
      <p:bold r:id="rId23"/>
      <p:italic r:id="rId24"/>
      <p:boldItalic r:id="rId25"/>
    </p:embeddedFont>
    <p:embeddedFont>
      <p:font typeface="MS PGothic" panose="020B0600070205080204" pitchFamily="34" charset="-128"/>
      <p:regular r:id="rId17"/>
    </p:embeddedFont>
    <p:embeddedFont>
      <p:font typeface="Swis721 Cn BT" panose="020B0506020202030204"/>
      <p:regular r:id="rId26"/>
      <p:bold r:id="rId27"/>
      <p:italic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9pPr>
  </p:defaultTextStyle>
  <p:extLst>
    <p:ext uri="{521415D9-36F7-43E2-AB2F-B90AF26B5E84}">
      <p14:sectionLst xmlns:p14="http://schemas.microsoft.com/office/powerpoint/2010/main">
        <p14:section name="Default Section" id="{1C9E3873-A9B7-C947-BF40-3681A9C55AFA}">
          <p14:sldIdLst>
            <p14:sldId id="868"/>
            <p14:sldId id="869"/>
            <p14:sldId id="924"/>
          </p14:sldIdLst>
        </p14:section>
        <p14:section name="Untitled Section" id="{29E77CFD-B88D-584F-8CE3-21E7E5501ED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h Tripathi" initials="I" lastIdx="0" clrIdx="0">
    <p:extLst>
      <p:ext uri="{19B8F6BF-5375-455C-9EA6-DF929625EA0E}">
        <p15:presenceInfo xmlns:p15="http://schemas.microsoft.com/office/powerpoint/2012/main" userId="Ish Tripath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46C0A"/>
    <a:srgbClr val="DB5503"/>
    <a:srgbClr val="F28A00"/>
    <a:srgbClr val="FFC000"/>
    <a:srgbClr val="CE6D0C"/>
    <a:srgbClr val="FFCC66"/>
    <a:srgbClr val="FF9900"/>
    <a:srgbClr val="0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8" autoAdjust="0"/>
    <p:restoredTop sz="94434" autoAdjust="0"/>
  </p:normalViewPr>
  <p:slideViewPr>
    <p:cSldViewPr>
      <p:cViewPr varScale="1">
        <p:scale>
          <a:sx n="70" d="100"/>
          <a:sy n="70" d="100"/>
        </p:scale>
        <p:origin x="87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>
        <p:scale>
          <a:sx n="70" d="100"/>
          <a:sy n="70" d="100"/>
        </p:scale>
        <p:origin x="-2202" y="2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font" Target="fonts/font8.fntdata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C80D7471-8ACC-4CDE-BEAB-080D81425A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921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9A288B29-009F-461B-8885-7BEE963E8C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66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049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363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65DA-6CE1-EC4B-8CA3-6854FD59A6B1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9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7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7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7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5EF23-BD7A-4716-9733-50FD1D9188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E6227-2D65-40F3-88FE-436D48FA25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7BBC1-1523-4FB4-85E1-9D22FF2231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B4185-07C6-4DB6-8AF3-092D8F853C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3773E-1C0A-4C1A-B82F-1DEC4F4B7D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71E59-C227-404D-B2E4-1F2DBE20E8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A70D8-FF42-4E7F-B65D-4402469AAC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7196C-433D-465E-B1E7-6DCAC3FB0C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" y="274638"/>
            <a:ext cx="10972800" cy="58259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7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0EEFC-6585-4820-B2E1-157E973031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B6892-2D6D-4836-BD19-CAE8F64D32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A8BDA-8021-424C-B68E-76C7829BBF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" y="274638"/>
            <a:ext cx="10972800" cy="58259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TextBox 64"/>
          <p:cNvSpPr txBox="1">
            <a:spLocks noChangeArrowheads="1"/>
          </p:cNvSpPr>
          <p:nvPr userDrawn="1"/>
        </p:nvSpPr>
        <p:spPr bwMode="auto">
          <a:xfrm>
            <a:off x="239349" y="6433592"/>
            <a:ext cx="37444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PH" sz="1400" b="1" u="none" dirty="0">
                <a:solidFill>
                  <a:srgbClr val="DC3200"/>
                </a:solidFill>
                <a:latin typeface="Swis721 Cn BT" pitchFamily="34" charset="0"/>
                <a:cs typeface="Times New Roman" pitchFamily="18" charset="0"/>
              </a:rPr>
              <a:t>simply perform as you expect</a:t>
            </a:r>
            <a:endParaRPr lang="en-US" sz="1400" u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2456" y="6084239"/>
            <a:ext cx="1899085" cy="64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43" y="274638"/>
            <a:ext cx="10972800" cy="58259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 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D7210F-AF1C-4502-A1EE-DA2FDF46D4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51954" y="6500835"/>
            <a:ext cx="4679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u="sng" dirty="0" smtClean="0">
                <a:solidFill>
                  <a:srgbClr val="C00000"/>
                </a:solidFill>
                <a:latin typeface="Swis721 Cn BT" panose="020B0506020202030204" pitchFamily="34" charset="0"/>
                <a:ea typeface="ＭＳ Ｐゴシック"/>
                <a:cs typeface="Times New Roman" pitchFamily="18" charset="0"/>
              </a:rPr>
              <a:t>simply perform as you expect</a:t>
            </a:r>
            <a:endParaRPr lang="en-US" sz="1400" dirty="0">
              <a:solidFill>
                <a:srgbClr val="C00000"/>
              </a:solidFill>
              <a:latin typeface="Swis721 Cn BT" panose="020B0506020202030204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35989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77908-CBED-46C4-BA25-2C76FAE773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8185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2852" y="6084889"/>
            <a:ext cx="1898649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" y="274638"/>
            <a:ext cx="10972800" cy="58259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32252-FC20-48BA-B628-F225BEF667F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4"/>
          <p:cNvSpPr txBox="1">
            <a:spLocks noChangeArrowheads="1"/>
          </p:cNvSpPr>
          <p:nvPr userDrawn="1"/>
        </p:nvSpPr>
        <p:spPr bwMode="auto">
          <a:xfrm>
            <a:off x="190459" y="6357958"/>
            <a:ext cx="4502149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PH" sz="1600" b="1" u="sng" dirty="0">
                <a:solidFill>
                  <a:srgbClr val="DC3200"/>
                </a:solidFill>
                <a:latin typeface="Swis721 Cn BT" pitchFamily="34" charset="0"/>
                <a:cs typeface="Times New Roman" pitchFamily="18" charset="0"/>
              </a:rPr>
              <a:t>simply perform as you expect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716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91B2F-083B-4F16-AAE4-718283025AA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740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A0FC1-714F-4E93-AE6F-3CDDECBC08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5743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1307B-3431-45DD-9EFB-EFDC66D4C8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85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7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0973B-3E3A-4814-AC07-26796FD4106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9635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C1D1C-1580-4A95-9B83-CEE46444752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1479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81ABC-1FB0-40F8-B2FA-52101E229A8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2131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7E625-03F3-4936-96AF-0CA9A42406B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55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5E309-7501-48CF-B58F-25CC53379E1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7351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4F125-1D86-4DB8-A547-64A7790B0BF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519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1866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0D2-1032-674E-A071-0C8826F093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A2F9-2C77-2F43-8485-98DE78A34C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4516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0D2-1032-674E-A071-0C8826F093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A2F9-2C77-2F43-8485-98DE78A34C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613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0D2-1032-674E-A071-0C8826F093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A2F9-2C77-2F43-8485-98DE78A34C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5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8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0D2-1032-674E-A071-0C8826F093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A2F9-2C77-2F43-8485-98DE78A34C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6860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0D2-1032-674E-A071-0C8826F093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A2F9-2C77-2F43-8485-98DE78A34C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4496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0D2-1032-674E-A071-0C8826F093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A2F9-2C77-2F43-8485-98DE78A34C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0958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0D2-1032-674E-A071-0C8826F093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A2F9-2C77-2F43-8485-98DE78A34C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472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0D2-1032-674E-A071-0C8826F093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A2F9-2C77-2F43-8485-98DE78A34C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52185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0D2-1032-674E-A071-0C8826F093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A2F9-2C77-2F43-8485-98DE78A34C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4914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0D2-1032-674E-A071-0C8826F093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A2F9-2C77-2F43-8485-98DE78A34C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4847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0D2-1032-674E-A071-0C8826F093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A2F9-2C77-2F43-8485-98DE78A34C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31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5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8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8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3" name="Picture 7" descr="grey bg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0415"/>
          <a:stretch>
            <a:fillRect/>
          </a:stretch>
        </p:blipFill>
        <p:spPr bwMode="auto">
          <a:xfrm>
            <a:off x="0" y="0"/>
            <a:ext cx="12194117" cy="614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logo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64"/>
          <p:cNvSpPr txBox="1">
            <a:spLocks noChangeArrowheads="1"/>
          </p:cNvSpPr>
          <p:nvPr userDrawn="1"/>
        </p:nvSpPr>
        <p:spPr bwMode="auto">
          <a:xfrm>
            <a:off x="239349" y="6433592"/>
            <a:ext cx="37444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PH" sz="1400" b="1" u="none" dirty="0">
                <a:solidFill>
                  <a:srgbClr val="DC3200"/>
                </a:solidFill>
                <a:latin typeface="Swis721 Cn BT" pitchFamily="34" charset="0"/>
                <a:cs typeface="Times New Roman" pitchFamily="18" charset="0"/>
              </a:rPr>
              <a:t>simply perform as you expect</a:t>
            </a:r>
            <a:endParaRPr lang="en-US" sz="1400" u="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7" r:id="rId1"/>
    <p:sldLayoutId id="2147484901" r:id="rId2"/>
    <p:sldLayoutId id="2147484878" r:id="rId3"/>
    <p:sldLayoutId id="2147484879" r:id="rId4"/>
    <p:sldLayoutId id="2147484880" r:id="rId5"/>
    <p:sldLayoutId id="2147484881" r:id="rId6"/>
    <p:sldLayoutId id="2147484882" r:id="rId7"/>
    <p:sldLayoutId id="2147484883" r:id="rId8"/>
    <p:sldLayoutId id="2147484884" r:id="rId9"/>
    <p:sldLayoutId id="2147484885" r:id="rId10"/>
    <p:sldLayoutId id="214748488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smtClean="0"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smtClean="0"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/>
            </a:lvl1pPr>
          </a:lstStyle>
          <a:p>
            <a:pPr>
              <a:defRPr/>
            </a:pPr>
            <a:fld id="{1B84670F-5086-4E3D-8EDE-01A0B6D922D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" name="Picture 7" descr="grey b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0415"/>
          <a:stretch>
            <a:fillRect/>
          </a:stretch>
        </p:blipFill>
        <p:spPr bwMode="auto">
          <a:xfrm>
            <a:off x="0" y="0"/>
            <a:ext cx="12194117" cy="614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326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43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charset="0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charset="0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charset="0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charset="0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charset="0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7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69" r:id="rId1"/>
    <p:sldLayoutId id="2147484970" r:id="rId2"/>
    <p:sldLayoutId id="2147484971" r:id="rId3"/>
    <p:sldLayoutId id="2147484972" r:id="rId4"/>
    <p:sldLayoutId id="2147484973" r:id="rId5"/>
    <p:sldLayoutId id="2147484974" r:id="rId6"/>
    <p:sldLayoutId id="2147484975" r:id="rId7"/>
    <p:sldLayoutId id="2147484976" r:id="rId8"/>
    <p:sldLayoutId id="2147484977" r:id="rId9"/>
    <p:sldLayoutId id="2147484978" r:id="rId10"/>
    <p:sldLayoutId id="21474849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97518F62-987F-401A-AF24-663B5A7837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87" r:id="rId1"/>
    <p:sldLayoutId id="2147484888" r:id="rId2"/>
    <p:sldLayoutId id="2147484889" r:id="rId3"/>
    <p:sldLayoutId id="2147484890" r:id="rId4"/>
    <p:sldLayoutId id="2147484891" r:id="rId5"/>
    <p:sldLayoutId id="2147484892" r:id="rId6"/>
    <p:sldLayoutId id="2147484893" r:id="rId7"/>
    <p:sldLayoutId id="2147484894" r:id="rId8"/>
    <p:sldLayoutId id="2147484895" r:id="rId9"/>
    <p:sldLayoutId id="2147484896" r:id="rId10"/>
    <p:sldLayoutId id="214748489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C55057C2-5139-4F01-9D60-FBE2F7D9CA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3" name="Picture 7" descr="grey b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0415"/>
          <a:stretch>
            <a:fillRect/>
          </a:stretch>
        </p:blipFill>
        <p:spPr bwMode="auto">
          <a:xfrm>
            <a:off x="0" y="0"/>
            <a:ext cx="12194117" cy="614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02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rgbClr val="000000"/>
                </a:solidFill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3" name="Picture 7" descr="grey b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0415"/>
          <a:stretch>
            <a:fillRect/>
          </a:stretch>
        </p:blipFill>
        <p:spPr bwMode="auto">
          <a:xfrm>
            <a:off x="0" y="0"/>
            <a:ext cx="12194117" cy="614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64"/>
          <p:cNvSpPr txBox="1">
            <a:spLocks noChangeArrowheads="1"/>
          </p:cNvSpPr>
          <p:nvPr userDrawn="1"/>
        </p:nvSpPr>
        <p:spPr bwMode="auto">
          <a:xfrm>
            <a:off x="239349" y="6433592"/>
            <a:ext cx="37444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PH" sz="1400" b="1" u="none" dirty="0">
                <a:solidFill>
                  <a:srgbClr val="DC3200"/>
                </a:solidFill>
                <a:latin typeface="Swis721 Cn BT" pitchFamily="34" charset="0"/>
                <a:cs typeface="Times New Roman" pitchFamily="18" charset="0"/>
              </a:rPr>
              <a:t>simply perform as you expect</a:t>
            </a:r>
            <a:endParaRPr lang="en-US" sz="1400" u="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rgbClr val="000000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3" name="Picture 7" descr="grey b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0415"/>
          <a:stretch>
            <a:fillRect/>
          </a:stretch>
        </p:blipFill>
        <p:spPr bwMode="auto">
          <a:xfrm>
            <a:off x="0" y="0"/>
            <a:ext cx="12194117" cy="614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82251" y="6199189"/>
            <a:ext cx="1524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64"/>
          <p:cNvSpPr txBox="1">
            <a:spLocks noChangeArrowheads="1"/>
          </p:cNvSpPr>
          <p:nvPr userDrawn="1"/>
        </p:nvSpPr>
        <p:spPr bwMode="auto">
          <a:xfrm>
            <a:off x="335360" y="6433592"/>
            <a:ext cx="36484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PH" sz="1400" b="1" u="none" dirty="0">
                <a:solidFill>
                  <a:srgbClr val="DC3200"/>
                </a:solidFill>
                <a:latin typeface="Swis721 Cn BT" pitchFamily="34" charset="0"/>
                <a:cs typeface="Times New Roman" pitchFamily="18" charset="0"/>
              </a:rPr>
              <a:t>simply perform as you expect</a:t>
            </a:r>
            <a:endParaRPr lang="en-US" sz="1400" u="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2502B3EC-3DAE-457D-91D7-A45D088452B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" name="Picture 7" descr="grey b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0415"/>
          <a:stretch>
            <a:fillRect/>
          </a:stretch>
        </p:blipFill>
        <p:spPr bwMode="auto">
          <a:xfrm>
            <a:off x="0" y="0"/>
            <a:ext cx="12194117" cy="614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2502B3EC-3DAE-457D-91D7-A45D088452B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" name="Picture 7" descr="grey b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0415"/>
          <a:stretch>
            <a:fillRect/>
          </a:stretch>
        </p:blipFill>
        <p:spPr bwMode="auto">
          <a:xfrm>
            <a:off x="0" y="0"/>
            <a:ext cx="12194117" cy="614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smtClean="0"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smtClean="0"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/>
            </a:lvl1pPr>
          </a:lstStyle>
          <a:p>
            <a:pPr>
              <a:defRPr/>
            </a:pPr>
            <a:fld id="{1B84670F-5086-4E3D-8EDE-01A0B6D922D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" name="Picture 7" descr="grey b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0415"/>
          <a:stretch>
            <a:fillRect/>
          </a:stretch>
        </p:blipFill>
        <p:spPr bwMode="auto">
          <a:xfrm>
            <a:off x="0" y="0"/>
            <a:ext cx="12194117" cy="614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22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charset="0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charset="0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charset="0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charset="0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charset="0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2502B3EC-3DAE-457D-91D7-A45D088452B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" name="Picture 7" descr="grey bg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0415"/>
          <a:stretch>
            <a:fillRect/>
          </a:stretch>
        </p:blipFill>
        <p:spPr bwMode="auto">
          <a:xfrm>
            <a:off x="0" y="0"/>
            <a:ext cx="12194117" cy="614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882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11" r:id="rId1"/>
    <p:sldLayoutId id="2147484912" r:id="rId2"/>
    <p:sldLayoutId id="2147484913" r:id="rId3"/>
    <p:sldLayoutId id="2147484914" r:id="rId4"/>
    <p:sldLayoutId id="2147484915" r:id="rId5"/>
    <p:sldLayoutId id="2147484916" r:id="rId6"/>
    <p:sldLayoutId id="2147484917" r:id="rId7"/>
    <p:sldLayoutId id="2147484918" r:id="rId8"/>
    <p:sldLayoutId id="2147484919" r:id="rId9"/>
    <p:sldLayoutId id="2147484920" r:id="rId10"/>
    <p:sldLayoutId id="214748492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6168008" y="4005065"/>
            <a:ext cx="583264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Project Handover process from Presale's to Delivery</a:t>
            </a:r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0" hangingPunct="0"/>
            <a:r>
              <a:rPr 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21</a:t>
            </a:r>
            <a:r>
              <a:rPr lang="en-US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st</a:t>
            </a:r>
            <a:r>
              <a:rPr 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  JAN 2017</a:t>
            </a:r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9" descr="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2414" y="4005064"/>
            <a:ext cx="2087563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6094412" y="3992684"/>
            <a:ext cx="0" cy="948485"/>
          </a:xfrm>
          <a:prstGeom prst="line">
            <a:avLst/>
          </a:prstGeom>
          <a:noFill/>
          <a:ln w="19050" algn="ctr">
            <a:solidFill>
              <a:srgbClr val="FF990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73284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344" y="26064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kern="0" dirty="0" smtClean="0">
                <a:cs typeface="Arial" panose="020B0604020202020204" pitchFamily="34" charset="0"/>
              </a:rPr>
              <a:t>Handover Session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16820"/>
              </p:ext>
            </p:extLst>
          </p:nvPr>
        </p:nvGraphicFramePr>
        <p:xfrm>
          <a:off x="551384" y="845423"/>
          <a:ext cx="10169149" cy="4831622"/>
        </p:xfrm>
        <a:graphic>
          <a:graphicData uri="http://schemas.openxmlformats.org/drawingml/2006/table">
            <a:tbl>
              <a:tblPr/>
              <a:tblGrid>
                <a:gridCol w="6552728"/>
                <a:gridCol w="2104253"/>
                <a:gridCol w="1512168"/>
              </a:tblGrid>
              <a:tr h="6406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Actionable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Owner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Duration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</a:tr>
              <a:tr h="376865">
                <a:tc>
                  <a:txBody>
                    <a:bodyPr/>
                    <a:lstStyle/>
                    <a:p>
                      <a:r>
                        <a:rPr lang="en-GB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Account overview</a:t>
                      </a:r>
                      <a:r>
                        <a:rPr lang="en-GB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Why is the project important to the client?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What is the significance of the project milestones and/or due dates?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Who are the key players?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The contracted engagement and commercial terms.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Who are the key players?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Client expectations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Sales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30 min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86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Solution Design walk through 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0" algn="ctr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Pre-Sales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0" algn="l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30 min 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76865">
                <a:tc>
                  <a:txBody>
                    <a:bodyPr/>
                    <a:lstStyle/>
                    <a:p>
                      <a:pPr marL="457200" lvl="1" indent="0" algn="l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Code handover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ctr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Pre-Sales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l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 </a:t>
                      </a: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hr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865">
                <a:tc>
                  <a:txBody>
                    <a:bodyPr/>
                    <a:lstStyle/>
                    <a:p>
                      <a:pPr marL="457200" lvl="1" indent="0" algn="l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Discussion on project Estimates,  High level project plans,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ctr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Pre-Sales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l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30 min 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865">
                <a:tc>
                  <a:txBody>
                    <a:bodyPr/>
                    <a:lstStyle/>
                    <a:p>
                      <a:pPr marL="457200" lvl="1" indent="0" algn="l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SOW walk though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0" algn="ctr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Pre-Sales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0" algn="l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30 min 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76865">
                <a:tc>
                  <a:txBody>
                    <a:bodyPr/>
                    <a:lstStyle/>
                    <a:p>
                      <a:pPr marL="457200" lvl="1" indent="0" algn="l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Formal instruction of Delivery team with Customer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ctr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Sales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l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30 min 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865"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25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55640" y="2780928"/>
            <a:ext cx="5829300" cy="85725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153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 TEMPLATE</Template>
  <TotalTime>73155</TotalTime>
  <Words>111</Words>
  <Application>Microsoft Office PowerPoint</Application>
  <PresentationFormat>Widescreen</PresentationFormat>
  <Paragraphs>34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3</vt:i4>
      </vt:variant>
    </vt:vector>
  </HeadingPairs>
  <TitlesOfParts>
    <vt:vector size="22" baseType="lpstr">
      <vt:lpstr>MS PGothic</vt:lpstr>
      <vt:lpstr>Calibri</vt:lpstr>
      <vt:lpstr>Verdana</vt:lpstr>
      <vt:lpstr>MS PGothic</vt:lpstr>
      <vt:lpstr>Times New Roman</vt:lpstr>
      <vt:lpstr>Arial</vt:lpstr>
      <vt:lpstr>Swis721 Cn BT</vt:lpstr>
      <vt:lpstr>Calibri Light</vt:lpstr>
      <vt:lpstr>Custom Design</vt:lpstr>
      <vt:lpstr>1_Custom Design</vt:lpstr>
      <vt:lpstr>2_Custom Design</vt:lpstr>
      <vt:lpstr>3_Custom Design</vt:lpstr>
      <vt:lpstr>4_Custom Design</vt:lpstr>
      <vt:lpstr>5_Custom Design</vt:lpstr>
      <vt:lpstr>6_Custom Design</vt:lpstr>
      <vt:lpstr>7_Custom Design</vt:lpstr>
      <vt:lpstr>8_Custom Design</vt:lpstr>
      <vt:lpstr>9_Custom Design</vt:lpstr>
      <vt:lpstr>Office Theme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Profile</dc:title>
  <dc:subject>Company Profile</dc:subject>
  <dc:creator>Amit Mishra</dc:creator>
  <cp:lastModifiedBy>GIC</cp:lastModifiedBy>
  <cp:revision>1380</cp:revision>
  <dcterms:created xsi:type="dcterms:W3CDTF">2009-03-27T14:52:00Z</dcterms:created>
  <dcterms:modified xsi:type="dcterms:W3CDTF">2018-02-21T17:19:27Z</dcterms:modified>
</cp:coreProperties>
</file>