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84" r:id="rId2"/>
  </p:sldMasterIdLst>
  <p:notesMasterIdLst>
    <p:notesMasterId r:id="rId20"/>
  </p:notesMasterIdLst>
  <p:sldIdLst>
    <p:sldId id="296" r:id="rId3"/>
    <p:sldId id="538" r:id="rId4"/>
    <p:sldId id="539" r:id="rId5"/>
    <p:sldId id="547" r:id="rId6"/>
    <p:sldId id="553" r:id="rId7"/>
    <p:sldId id="552" r:id="rId8"/>
    <p:sldId id="551" r:id="rId9"/>
    <p:sldId id="550" r:id="rId10"/>
    <p:sldId id="549" r:id="rId11"/>
    <p:sldId id="554" r:id="rId12"/>
    <p:sldId id="541" r:id="rId13"/>
    <p:sldId id="542" r:id="rId14"/>
    <p:sldId id="543" r:id="rId15"/>
    <p:sldId id="544" r:id="rId16"/>
    <p:sldId id="545" r:id="rId17"/>
    <p:sldId id="546" r:id="rId18"/>
    <p:sldId id="3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00000"/>
    <a:srgbClr val="AFD9A3"/>
    <a:srgbClr val="CDE4F2"/>
    <a:srgbClr val="AD2E98"/>
    <a:srgbClr val="702589"/>
    <a:srgbClr val="F79646"/>
    <a:srgbClr val="00AFF0"/>
    <a:srgbClr val="592A90"/>
    <a:srgbClr val="00B6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843"/>
    <p:restoredTop sz="94576"/>
  </p:normalViewPr>
  <p:slideViewPr>
    <p:cSldViewPr snapToGrid="0" snapToObjects="1">
      <p:cViewPr>
        <p:scale>
          <a:sx n="70" d="100"/>
          <a:sy n="70" d="100"/>
        </p:scale>
        <p:origin x="948" y="108"/>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604597-3560-4667-8A71-576D880D827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6C36F68E-839D-4A27-B8F8-9517C4543731}">
      <dgm:prSet phldrT="[Text]"/>
      <dgm:spPr/>
      <dgm:t>
        <a:bodyPr/>
        <a:lstStyle/>
        <a:p>
          <a:r>
            <a:rPr lang="en-US" dirty="0"/>
            <a:t>Delivery Excellence</a:t>
          </a:r>
        </a:p>
      </dgm:t>
    </dgm:pt>
    <dgm:pt modelId="{54A7567A-5FC0-439D-946E-C0EEEDE03365}" type="parTrans" cxnId="{7708CBDB-243F-452D-A622-3CF441E0E748}">
      <dgm:prSet/>
      <dgm:spPr/>
      <dgm:t>
        <a:bodyPr/>
        <a:lstStyle/>
        <a:p>
          <a:endParaRPr lang="en-US"/>
        </a:p>
      </dgm:t>
    </dgm:pt>
    <dgm:pt modelId="{5D385E57-1361-4A4E-B257-BD2E3B2C51BC}" type="sibTrans" cxnId="{7708CBDB-243F-452D-A622-3CF441E0E748}">
      <dgm:prSet/>
      <dgm:spPr/>
      <dgm:t>
        <a:bodyPr/>
        <a:lstStyle/>
        <a:p>
          <a:endParaRPr lang="en-US"/>
        </a:p>
      </dgm:t>
    </dgm:pt>
    <dgm:pt modelId="{5CFB78A6-5C64-41EF-BDEC-82525CF33883}">
      <dgm:prSet phldrT="[Text]"/>
      <dgm:spPr/>
      <dgm:t>
        <a:bodyPr/>
        <a:lstStyle/>
        <a:p>
          <a:r>
            <a:rPr lang="en-US" dirty="0"/>
            <a:t>Technology Delivery </a:t>
          </a:r>
        </a:p>
      </dgm:t>
    </dgm:pt>
    <dgm:pt modelId="{402658DD-86E2-4B5F-BB35-9073003C3DB5}" type="parTrans" cxnId="{ABB8E755-3A74-4533-A48D-D6E97B0DE328}">
      <dgm:prSet/>
      <dgm:spPr/>
      <dgm:t>
        <a:bodyPr/>
        <a:lstStyle/>
        <a:p>
          <a:endParaRPr lang="en-US"/>
        </a:p>
      </dgm:t>
    </dgm:pt>
    <dgm:pt modelId="{F0F54142-6BA7-453B-B290-1D8752CD27AA}" type="sibTrans" cxnId="{ABB8E755-3A74-4533-A48D-D6E97B0DE328}">
      <dgm:prSet/>
      <dgm:spPr/>
      <dgm:t>
        <a:bodyPr/>
        <a:lstStyle/>
        <a:p>
          <a:endParaRPr lang="en-US"/>
        </a:p>
      </dgm:t>
    </dgm:pt>
    <dgm:pt modelId="{C2D4649A-641F-4F40-82BA-C6A846FDD53F}">
      <dgm:prSet phldrT="[Text]"/>
      <dgm:spPr/>
      <dgm:t>
        <a:bodyPr/>
        <a:lstStyle/>
        <a:p>
          <a:r>
            <a:rPr lang="en-US" dirty="0"/>
            <a:t>Technology Excellence</a:t>
          </a:r>
        </a:p>
      </dgm:t>
    </dgm:pt>
    <dgm:pt modelId="{BBE5D162-8AAF-4A52-900C-D2A1FCA7C3FD}" type="parTrans" cxnId="{BA15EF51-9B01-4B44-8D97-8F23AF656366}">
      <dgm:prSet/>
      <dgm:spPr/>
      <dgm:t>
        <a:bodyPr/>
        <a:lstStyle/>
        <a:p>
          <a:endParaRPr lang="en-US"/>
        </a:p>
      </dgm:t>
    </dgm:pt>
    <dgm:pt modelId="{9DB0E54C-724B-4C28-88D1-E675110CFFC9}" type="sibTrans" cxnId="{BA15EF51-9B01-4B44-8D97-8F23AF656366}">
      <dgm:prSet/>
      <dgm:spPr/>
      <dgm:t>
        <a:bodyPr/>
        <a:lstStyle/>
        <a:p>
          <a:endParaRPr lang="en-US"/>
        </a:p>
      </dgm:t>
    </dgm:pt>
    <dgm:pt modelId="{659A57D0-F701-4A56-AE27-4FD304E22AC7}">
      <dgm:prSet phldrT="[Text]"/>
      <dgm:spPr/>
      <dgm:t>
        <a:bodyPr/>
        <a:lstStyle/>
        <a:p>
          <a:r>
            <a:rPr lang="en-US" dirty="0"/>
            <a:t>Project Management Office</a:t>
          </a:r>
        </a:p>
      </dgm:t>
    </dgm:pt>
    <dgm:pt modelId="{632C254E-E94F-4550-84F2-977807C282F9}" type="parTrans" cxnId="{90813682-BD8E-4CDB-A88E-E11C5AEFD4C3}">
      <dgm:prSet/>
      <dgm:spPr/>
      <dgm:t>
        <a:bodyPr/>
        <a:lstStyle/>
        <a:p>
          <a:endParaRPr lang="en-US"/>
        </a:p>
      </dgm:t>
    </dgm:pt>
    <dgm:pt modelId="{28B697F5-D569-4D31-A662-25C456CACA14}" type="sibTrans" cxnId="{90813682-BD8E-4CDB-A88E-E11C5AEFD4C3}">
      <dgm:prSet/>
      <dgm:spPr/>
      <dgm:t>
        <a:bodyPr/>
        <a:lstStyle/>
        <a:p>
          <a:endParaRPr lang="en-US"/>
        </a:p>
      </dgm:t>
    </dgm:pt>
    <dgm:pt modelId="{FFA07045-3106-4C2F-B0C2-03F47B664410}">
      <dgm:prSet/>
      <dgm:spPr/>
      <dgm:t>
        <a:bodyPr/>
        <a:lstStyle/>
        <a:p>
          <a:r>
            <a:rPr lang="en-US" dirty="0"/>
            <a:t>Projects Execution</a:t>
          </a:r>
        </a:p>
      </dgm:t>
    </dgm:pt>
    <dgm:pt modelId="{8258C4F1-76A6-4957-91BD-F8A9BD49AFD8}" type="parTrans" cxnId="{FF272225-30E7-4F8A-929F-98CAA3E4C218}">
      <dgm:prSet/>
      <dgm:spPr/>
      <dgm:t>
        <a:bodyPr/>
        <a:lstStyle/>
        <a:p>
          <a:endParaRPr lang="en-US"/>
        </a:p>
      </dgm:t>
    </dgm:pt>
    <dgm:pt modelId="{94E8D490-8599-44AA-BE33-82B93F727997}" type="sibTrans" cxnId="{FF272225-30E7-4F8A-929F-98CAA3E4C218}">
      <dgm:prSet/>
      <dgm:spPr/>
      <dgm:t>
        <a:bodyPr/>
        <a:lstStyle/>
        <a:p>
          <a:endParaRPr lang="en-US"/>
        </a:p>
      </dgm:t>
    </dgm:pt>
    <dgm:pt modelId="{83DF9D91-E5C4-402C-A422-0C5643B5CA46}">
      <dgm:prSet phldrT="[Text]"/>
      <dgm:spPr/>
      <dgm:t>
        <a:bodyPr/>
        <a:lstStyle/>
        <a:p>
          <a:r>
            <a:rPr lang="en-US" dirty="0"/>
            <a:t>Business Analysts</a:t>
          </a:r>
        </a:p>
      </dgm:t>
    </dgm:pt>
    <dgm:pt modelId="{238D97CA-DD7F-4F65-AEE4-68942ADB2919}" type="parTrans" cxnId="{33CBABD3-63CE-48DC-B027-459A5F1C9B04}">
      <dgm:prSet/>
      <dgm:spPr/>
      <dgm:t>
        <a:bodyPr/>
        <a:lstStyle/>
        <a:p>
          <a:endParaRPr lang="en-US"/>
        </a:p>
      </dgm:t>
    </dgm:pt>
    <dgm:pt modelId="{8EE5EC1A-CEA0-49E0-AE32-4359E6C2674D}" type="sibTrans" cxnId="{33CBABD3-63CE-48DC-B027-459A5F1C9B04}">
      <dgm:prSet/>
      <dgm:spPr/>
      <dgm:t>
        <a:bodyPr/>
        <a:lstStyle/>
        <a:p>
          <a:endParaRPr lang="en-US"/>
        </a:p>
      </dgm:t>
    </dgm:pt>
    <dgm:pt modelId="{E896337C-79C3-4BA5-9399-50640C19E692}">
      <dgm:prSet phldrT="[Text]"/>
      <dgm:spPr/>
      <dgm:t>
        <a:bodyPr/>
        <a:lstStyle/>
        <a:p>
          <a:r>
            <a:rPr lang="en-US" dirty="0"/>
            <a:t>Solution Architects</a:t>
          </a:r>
        </a:p>
      </dgm:t>
    </dgm:pt>
    <dgm:pt modelId="{3BEAF60E-6297-417E-8257-F6D2B6B48644}" type="parTrans" cxnId="{D72919B1-B37D-423C-A75C-3481E36FD0F0}">
      <dgm:prSet/>
      <dgm:spPr/>
      <dgm:t>
        <a:bodyPr/>
        <a:lstStyle/>
        <a:p>
          <a:endParaRPr lang="en-US"/>
        </a:p>
      </dgm:t>
    </dgm:pt>
    <dgm:pt modelId="{1843D3A7-959C-4F5C-B565-A46BA9E0BEF0}" type="sibTrans" cxnId="{D72919B1-B37D-423C-A75C-3481E36FD0F0}">
      <dgm:prSet/>
      <dgm:spPr/>
      <dgm:t>
        <a:bodyPr/>
        <a:lstStyle/>
        <a:p>
          <a:endParaRPr lang="en-US"/>
        </a:p>
      </dgm:t>
    </dgm:pt>
    <dgm:pt modelId="{699F488A-406A-4F3F-8C35-3E8F576EDB36}">
      <dgm:prSet phldrT="[Text]"/>
      <dgm:spPr/>
      <dgm:t>
        <a:bodyPr/>
        <a:lstStyle/>
        <a:p>
          <a:r>
            <a:rPr lang="en-US" dirty="0"/>
            <a:t>RMG (Resource Management Group)</a:t>
          </a:r>
        </a:p>
      </dgm:t>
    </dgm:pt>
    <dgm:pt modelId="{A977D45F-8892-432A-8E4B-A869C2EAFD24}" type="parTrans" cxnId="{5D959714-A755-4D02-9920-DE6FBF81E521}">
      <dgm:prSet/>
      <dgm:spPr/>
      <dgm:t>
        <a:bodyPr/>
        <a:lstStyle/>
        <a:p>
          <a:endParaRPr lang="en-US"/>
        </a:p>
      </dgm:t>
    </dgm:pt>
    <dgm:pt modelId="{E0650F82-8ACD-4B7C-B743-215F3716B69D}" type="sibTrans" cxnId="{5D959714-A755-4D02-9920-DE6FBF81E521}">
      <dgm:prSet/>
      <dgm:spPr/>
      <dgm:t>
        <a:bodyPr/>
        <a:lstStyle/>
        <a:p>
          <a:endParaRPr lang="en-US"/>
        </a:p>
      </dgm:t>
    </dgm:pt>
    <dgm:pt modelId="{696E26EA-FAA2-4433-A40E-55919A5367D8}">
      <dgm:prSet phldrT="[Text]"/>
      <dgm:spPr/>
      <dgm:t>
        <a:bodyPr/>
        <a:lstStyle/>
        <a:p>
          <a:r>
            <a:rPr lang="en-US" dirty="0"/>
            <a:t>Training  &amp; </a:t>
          </a:r>
        </a:p>
        <a:p>
          <a:r>
            <a:rPr lang="en-US" dirty="0"/>
            <a:t>Development</a:t>
          </a:r>
        </a:p>
      </dgm:t>
    </dgm:pt>
    <dgm:pt modelId="{81CA46E3-4014-4CA9-8619-4DE4E8F335F8}" type="parTrans" cxnId="{E4E04980-37E3-479F-8B0E-19B2933655D6}">
      <dgm:prSet/>
      <dgm:spPr/>
      <dgm:t>
        <a:bodyPr/>
        <a:lstStyle/>
        <a:p>
          <a:endParaRPr lang="en-US"/>
        </a:p>
      </dgm:t>
    </dgm:pt>
    <dgm:pt modelId="{33420505-5AAA-4CA5-953F-49E06D90D6F1}" type="sibTrans" cxnId="{E4E04980-37E3-479F-8B0E-19B2933655D6}">
      <dgm:prSet/>
      <dgm:spPr/>
      <dgm:t>
        <a:bodyPr/>
        <a:lstStyle/>
        <a:p>
          <a:endParaRPr lang="en-US"/>
        </a:p>
      </dgm:t>
    </dgm:pt>
    <dgm:pt modelId="{48A8F8B2-BFDF-4CE8-98D6-E6CCC7997DF9}">
      <dgm:prSet/>
      <dgm:spPr/>
      <dgm:t>
        <a:bodyPr/>
        <a:lstStyle/>
        <a:p>
          <a:r>
            <a:rPr lang="en-US" dirty="0"/>
            <a:t>Project Governance</a:t>
          </a:r>
        </a:p>
      </dgm:t>
    </dgm:pt>
    <dgm:pt modelId="{E522DEFD-3536-4D79-A20E-F152B56D2B7B}" type="parTrans" cxnId="{7550EE79-63FF-4C87-BA69-795395FF3BBB}">
      <dgm:prSet/>
      <dgm:spPr/>
      <dgm:t>
        <a:bodyPr/>
        <a:lstStyle/>
        <a:p>
          <a:endParaRPr lang="en-US"/>
        </a:p>
      </dgm:t>
    </dgm:pt>
    <dgm:pt modelId="{0DAB9AF4-D17D-4AE5-9910-74249CF05558}" type="sibTrans" cxnId="{7550EE79-63FF-4C87-BA69-795395FF3BBB}">
      <dgm:prSet/>
      <dgm:spPr/>
      <dgm:t>
        <a:bodyPr/>
        <a:lstStyle/>
        <a:p>
          <a:endParaRPr lang="en-US"/>
        </a:p>
      </dgm:t>
    </dgm:pt>
    <dgm:pt modelId="{D785F667-A763-495A-9EFB-921273392BAB}">
      <dgm:prSet/>
      <dgm:spPr/>
      <dgm:t>
        <a:bodyPr/>
        <a:lstStyle/>
        <a:p>
          <a:r>
            <a:rPr lang="en-US" dirty="0"/>
            <a:t>Client Engagement</a:t>
          </a:r>
        </a:p>
      </dgm:t>
    </dgm:pt>
    <dgm:pt modelId="{F69169CA-E6A1-46A6-BC82-5AA02F728323}" type="sibTrans" cxnId="{6CC02222-4F3B-4C00-8982-D1DF65CE0E28}">
      <dgm:prSet/>
      <dgm:spPr/>
      <dgm:t>
        <a:bodyPr/>
        <a:lstStyle/>
        <a:p>
          <a:endParaRPr lang="en-US"/>
        </a:p>
      </dgm:t>
    </dgm:pt>
    <dgm:pt modelId="{000F7E0B-9EE2-42FB-8BDA-B33D7700717F}" type="parTrans" cxnId="{6CC02222-4F3B-4C00-8982-D1DF65CE0E28}">
      <dgm:prSet/>
      <dgm:spPr/>
      <dgm:t>
        <a:bodyPr/>
        <a:lstStyle/>
        <a:p>
          <a:endParaRPr lang="en-US"/>
        </a:p>
      </dgm:t>
    </dgm:pt>
    <dgm:pt modelId="{EB2782BD-F595-4C65-9C37-F7C52189C603}" type="pres">
      <dgm:prSet presAssocID="{D5604597-3560-4667-8A71-576D880D8277}" presName="hierChild1" presStyleCnt="0">
        <dgm:presLayoutVars>
          <dgm:orgChart val="1"/>
          <dgm:chPref val="1"/>
          <dgm:dir/>
          <dgm:animOne val="branch"/>
          <dgm:animLvl val="lvl"/>
          <dgm:resizeHandles/>
        </dgm:presLayoutVars>
      </dgm:prSet>
      <dgm:spPr/>
    </dgm:pt>
    <dgm:pt modelId="{19353B15-3D86-412C-AA67-A2B39BC0BBD6}" type="pres">
      <dgm:prSet presAssocID="{6C36F68E-839D-4A27-B8F8-9517C4543731}" presName="hierRoot1" presStyleCnt="0">
        <dgm:presLayoutVars>
          <dgm:hierBranch val="init"/>
        </dgm:presLayoutVars>
      </dgm:prSet>
      <dgm:spPr/>
    </dgm:pt>
    <dgm:pt modelId="{3C0380A7-C8BD-4A1C-B3C0-83C518D8C6A5}" type="pres">
      <dgm:prSet presAssocID="{6C36F68E-839D-4A27-B8F8-9517C4543731}" presName="rootComposite1" presStyleCnt="0"/>
      <dgm:spPr/>
    </dgm:pt>
    <dgm:pt modelId="{D8B03105-3D0E-4DDD-A652-215A74B14C5F}" type="pres">
      <dgm:prSet presAssocID="{6C36F68E-839D-4A27-B8F8-9517C4543731}" presName="rootText1" presStyleLbl="node0" presStyleIdx="0" presStyleCnt="1">
        <dgm:presLayoutVars>
          <dgm:chPref val="3"/>
        </dgm:presLayoutVars>
      </dgm:prSet>
      <dgm:spPr/>
    </dgm:pt>
    <dgm:pt modelId="{E3C065EF-8BDB-471F-A53D-8BA5EF686851}" type="pres">
      <dgm:prSet presAssocID="{6C36F68E-839D-4A27-B8F8-9517C4543731}" presName="rootConnector1" presStyleLbl="node1" presStyleIdx="0" presStyleCnt="0"/>
      <dgm:spPr/>
    </dgm:pt>
    <dgm:pt modelId="{93D9B7F8-E368-461F-B24C-E71512AA0A2C}" type="pres">
      <dgm:prSet presAssocID="{6C36F68E-839D-4A27-B8F8-9517C4543731}" presName="hierChild2" presStyleCnt="0"/>
      <dgm:spPr/>
    </dgm:pt>
    <dgm:pt modelId="{4A7E77BA-A277-4C7B-AE0E-CE907C47544E}" type="pres">
      <dgm:prSet presAssocID="{402658DD-86E2-4B5F-BB35-9073003C3DB5}" presName="Name37" presStyleLbl="parChTrans1D2" presStyleIdx="0" presStyleCnt="3"/>
      <dgm:spPr/>
    </dgm:pt>
    <dgm:pt modelId="{B9C611D6-95CE-48DB-911F-64A59ED3C705}" type="pres">
      <dgm:prSet presAssocID="{5CFB78A6-5C64-41EF-BDEC-82525CF33883}" presName="hierRoot2" presStyleCnt="0">
        <dgm:presLayoutVars>
          <dgm:hierBranch val="init"/>
        </dgm:presLayoutVars>
      </dgm:prSet>
      <dgm:spPr/>
    </dgm:pt>
    <dgm:pt modelId="{F71338CB-1782-4632-911E-688538ED8938}" type="pres">
      <dgm:prSet presAssocID="{5CFB78A6-5C64-41EF-BDEC-82525CF33883}" presName="rootComposite" presStyleCnt="0"/>
      <dgm:spPr/>
    </dgm:pt>
    <dgm:pt modelId="{5D837654-DDCD-4976-97C9-C82C28024D76}" type="pres">
      <dgm:prSet presAssocID="{5CFB78A6-5C64-41EF-BDEC-82525CF33883}" presName="rootText" presStyleLbl="node2" presStyleIdx="0" presStyleCnt="3" custLinFactX="-27491" custLinFactNeighborX="-100000">
        <dgm:presLayoutVars>
          <dgm:chPref val="3"/>
        </dgm:presLayoutVars>
      </dgm:prSet>
      <dgm:spPr/>
    </dgm:pt>
    <dgm:pt modelId="{4EB611B8-8175-4C69-8502-CFD8A7F111EE}" type="pres">
      <dgm:prSet presAssocID="{5CFB78A6-5C64-41EF-BDEC-82525CF33883}" presName="rootConnector" presStyleLbl="node2" presStyleIdx="0" presStyleCnt="3"/>
      <dgm:spPr/>
    </dgm:pt>
    <dgm:pt modelId="{FDAA5DAF-9635-464A-B662-B59150119569}" type="pres">
      <dgm:prSet presAssocID="{5CFB78A6-5C64-41EF-BDEC-82525CF33883}" presName="hierChild4" presStyleCnt="0"/>
      <dgm:spPr/>
    </dgm:pt>
    <dgm:pt modelId="{FDC89AB2-D84D-4E5F-8561-CA5C4B0295FB}" type="pres">
      <dgm:prSet presAssocID="{8258C4F1-76A6-4957-91BD-F8A9BD49AFD8}" presName="Name37" presStyleLbl="parChTrans1D3" presStyleIdx="0" presStyleCnt="7"/>
      <dgm:spPr/>
    </dgm:pt>
    <dgm:pt modelId="{81D28484-5F94-4CEF-9F48-2C9E5DBBEE58}" type="pres">
      <dgm:prSet presAssocID="{FFA07045-3106-4C2F-B0C2-03F47B664410}" presName="hierRoot2" presStyleCnt="0">
        <dgm:presLayoutVars>
          <dgm:hierBranch val="init"/>
        </dgm:presLayoutVars>
      </dgm:prSet>
      <dgm:spPr/>
    </dgm:pt>
    <dgm:pt modelId="{C7552265-E9A2-4E08-A353-E547D8CFFAE3}" type="pres">
      <dgm:prSet presAssocID="{FFA07045-3106-4C2F-B0C2-03F47B664410}" presName="rootComposite" presStyleCnt="0"/>
      <dgm:spPr/>
    </dgm:pt>
    <dgm:pt modelId="{4536813D-C840-4F07-9155-6F9DBB865D09}" type="pres">
      <dgm:prSet presAssocID="{FFA07045-3106-4C2F-B0C2-03F47B664410}" presName="rootText" presStyleLbl="node3" presStyleIdx="0" presStyleCnt="7" custScaleX="101551" custLinFactX="-27025" custLinFactNeighborX="-100000">
        <dgm:presLayoutVars>
          <dgm:chPref val="3"/>
        </dgm:presLayoutVars>
      </dgm:prSet>
      <dgm:spPr/>
    </dgm:pt>
    <dgm:pt modelId="{6CB38B4A-64FD-4F9F-9C50-6B708E38B5C5}" type="pres">
      <dgm:prSet presAssocID="{FFA07045-3106-4C2F-B0C2-03F47B664410}" presName="rootConnector" presStyleLbl="node3" presStyleIdx="0" presStyleCnt="7"/>
      <dgm:spPr/>
    </dgm:pt>
    <dgm:pt modelId="{11E8048F-AA03-4A48-B73C-4A06F4B56159}" type="pres">
      <dgm:prSet presAssocID="{FFA07045-3106-4C2F-B0C2-03F47B664410}" presName="hierChild4" presStyleCnt="0"/>
      <dgm:spPr/>
    </dgm:pt>
    <dgm:pt modelId="{CE85895F-CC0E-4347-98F6-A7E5AA53957F}" type="pres">
      <dgm:prSet presAssocID="{FFA07045-3106-4C2F-B0C2-03F47B664410}" presName="hierChild5" presStyleCnt="0"/>
      <dgm:spPr/>
    </dgm:pt>
    <dgm:pt modelId="{81D8387E-7202-4ED9-BB43-DB5234BF28C8}" type="pres">
      <dgm:prSet presAssocID="{000F7E0B-9EE2-42FB-8BDA-B33D7700717F}" presName="Name37" presStyleLbl="parChTrans1D3" presStyleIdx="1" presStyleCnt="7"/>
      <dgm:spPr/>
    </dgm:pt>
    <dgm:pt modelId="{6E2461E8-90DA-440A-8C0D-A4A4C8FC0ABF}" type="pres">
      <dgm:prSet presAssocID="{D785F667-A763-495A-9EFB-921273392BAB}" presName="hierRoot2" presStyleCnt="0">
        <dgm:presLayoutVars>
          <dgm:hierBranch/>
        </dgm:presLayoutVars>
      </dgm:prSet>
      <dgm:spPr/>
    </dgm:pt>
    <dgm:pt modelId="{434AAD8D-22C9-4EA9-BB39-987087DE2850}" type="pres">
      <dgm:prSet presAssocID="{D785F667-A763-495A-9EFB-921273392BAB}" presName="rootComposite" presStyleCnt="0"/>
      <dgm:spPr/>
    </dgm:pt>
    <dgm:pt modelId="{C678F5EA-53E9-48D2-A24D-9088542E8FF9}" type="pres">
      <dgm:prSet presAssocID="{D785F667-A763-495A-9EFB-921273392BAB}" presName="rootText" presStyleLbl="node3" presStyleIdx="1" presStyleCnt="7" custLinFactX="-24487" custLinFactNeighborX="-100000" custLinFactNeighborY="10036">
        <dgm:presLayoutVars>
          <dgm:chPref val="3"/>
        </dgm:presLayoutVars>
      </dgm:prSet>
      <dgm:spPr/>
    </dgm:pt>
    <dgm:pt modelId="{63B0B0ED-9E1E-4BB2-BEB3-77591CA615AB}" type="pres">
      <dgm:prSet presAssocID="{D785F667-A763-495A-9EFB-921273392BAB}" presName="rootConnector" presStyleLbl="node3" presStyleIdx="1" presStyleCnt="7"/>
      <dgm:spPr/>
    </dgm:pt>
    <dgm:pt modelId="{59E95CBF-5812-4D03-A5AE-68536FA09D6A}" type="pres">
      <dgm:prSet presAssocID="{D785F667-A763-495A-9EFB-921273392BAB}" presName="hierChild4" presStyleCnt="0"/>
      <dgm:spPr/>
    </dgm:pt>
    <dgm:pt modelId="{8196112D-6719-4CA9-90E5-0DCF3426E861}" type="pres">
      <dgm:prSet presAssocID="{D785F667-A763-495A-9EFB-921273392BAB}" presName="hierChild5" presStyleCnt="0"/>
      <dgm:spPr/>
    </dgm:pt>
    <dgm:pt modelId="{E0499542-1C1A-4308-9F94-23504BC6247B}" type="pres">
      <dgm:prSet presAssocID="{5CFB78A6-5C64-41EF-BDEC-82525CF33883}" presName="hierChild5" presStyleCnt="0"/>
      <dgm:spPr/>
    </dgm:pt>
    <dgm:pt modelId="{176417E8-6D2B-451B-AE87-CDA4115DD426}" type="pres">
      <dgm:prSet presAssocID="{BBE5D162-8AAF-4A52-900C-D2A1FCA7C3FD}" presName="Name37" presStyleLbl="parChTrans1D2" presStyleIdx="1" presStyleCnt="3"/>
      <dgm:spPr/>
    </dgm:pt>
    <dgm:pt modelId="{8D12AD30-E746-41B6-B8CA-D1DA34AB3BF6}" type="pres">
      <dgm:prSet presAssocID="{C2D4649A-641F-4F40-82BA-C6A846FDD53F}" presName="hierRoot2" presStyleCnt="0">
        <dgm:presLayoutVars>
          <dgm:hierBranch val="init"/>
        </dgm:presLayoutVars>
      </dgm:prSet>
      <dgm:spPr/>
    </dgm:pt>
    <dgm:pt modelId="{0A0E130B-473D-4BD9-AB86-A58F02FED787}" type="pres">
      <dgm:prSet presAssocID="{C2D4649A-641F-4F40-82BA-C6A846FDD53F}" presName="rootComposite" presStyleCnt="0"/>
      <dgm:spPr/>
    </dgm:pt>
    <dgm:pt modelId="{E6E1D4F2-3EBB-4137-A015-F1230705772C}" type="pres">
      <dgm:prSet presAssocID="{C2D4649A-641F-4F40-82BA-C6A846FDD53F}" presName="rootText" presStyleLbl="node2" presStyleIdx="1" presStyleCnt="3" custLinFactNeighborX="-1994">
        <dgm:presLayoutVars>
          <dgm:chPref val="3"/>
        </dgm:presLayoutVars>
      </dgm:prSet>
      <dgm:spPr/>
    </dgm:pt>
    <dgm:pt modelId="{DF9E2527-E40A-49E3-A72C-7715241A8B76}" type="pres">
      <dgm:prSet presAssocID="{C2D4649A-641F-4F40-82BA-C6A846FDD53F}" presName="rootConnector" presStyleLbl="node2" presStyleIdx="1" presStyleCnt="3"/>
      <dgm:spPr/>
    </dgm:pt>
    <dgm:pt modelId="{23301D85-2FE9-4C7E-851A-68790CDE5254}" type="pres">
      <dgm:prSet presAssocID="{C2D4649A-641F-4F40-82BA-C6A846FDD53F}" presName="hierChild4" presStyleCnt="0"/>
      <dgm:spPr/>
    </dgm:pt>
    <dgm:pt modelId="{1CAE1AC5-EDC4-422F-A027-F533CD959BE6}" type="pres">
      <dgm:prSet presAssocID="{3BEAF60E-6297-417E-8257-F6D2B6B48644}" presName="Name37" presStyleLbl="parChTrans1D3" presStyleIdx="2" presStyleCnt="7"/>
      <dgm:spPr/>
    </dgm:pt>
    <dgm:pt modelId="{5680F937-91F4-4A3F-9AAE-AEDCD87D5533}" type="pres">
      <dgm:prSet presAssocID="{E896337C-79C3-4BA5-9399-50640C19E692}" presName="hierRoot2" presStyleCnt="0">
        <dgm:presLayoutVars>
          <dgm:hierBranch val="init"/>
        </dgm:presLayoutVars>
      </dgm:prSet>
      <dgm:spPr/>
    </dgm:pt>
    <dgm:pt modelId="{7E8EB833-1C9D-4F95-A1D2-07FEF99BFAE4}" type="pres">
      <dgm:prSet presAssocID="{E896337C-79C3-4BA5-9399-50640C19E692}" presName="rootComposite" presStyleCnt="0"/>
      <dgm:spPr/>
    </dgm:pt>
    <dgm:pt modelId="{66459191-70D6-4730-8BE8-ED58D0D37390}" type="pres">
      <dgm:prSet presAssocID="{E896337C-79C3-4BA5-9399-50640C19E692}" presName="rootText" presStyleLbl="node3" presStyleIdx="2" presStyleCnt="7" custLinFactNeighborX="-1994">
        <dgm:presLayoutVars>
          <dgm:chPref val="3"/>
        </dgm:presLayoutVars>
      </dgm:prSet>
      <dgm:spPr/>
    </dgm:pt>
    <dgm:pt modelId="{6B87F884-0483-47FB-B5D5-A752AC20ADA0}" type="pres">
      <dgm:prSet presAssocID="{E896337C-79C3-4BA5-9399-50640C19E692}" presName="rootConnector" presStyleLbl="node3" presStyleIdx="2" presStyleCnt="7"/>
      <dgm:spPr/>
    </dgm:pt>
    <dgm:pt modelId="{292D12BD-1C3D-496D-A533-2AA76427511E}" type="pres">
      <dgm:prSet presAssocID="{E896337C-79C3-4BA5-9399-50640C19E692}" presName="hierChild4" presStyleCnt="0"/>
      <dgm:spPr/>
    </dgm:pt>
    <dgm:pt modelId="{09B16776-2B1A-415B-9E40-FB27ACFB58BD}" type="pres">
      <dgm:prSet presAssocID="{E896337C-79C3-4BA5-9399-50640C19E692}" presName="hierChild5" presStyleCnt="0"/>
      <dgm:spPr/>
    </dgm:pt>
    <dgm:pt modelId="{2181AD7E-04AA-4C5C-8778-C87EBB09B15D}" type="pres">
      <dgm:prSet presAssocID="{238D97CA-DD7F-4F65-AEE4-68942ADB2919}" presName="Name37" presStyleLbl="parChTrans1D3" presStyleIdx="3" presStyleCnt="7"/>
      <dgm:spPr/>
    </dgm:pt>
    <dgm:pt modelId="{42F29C88-EACE-4420-8FE3-90EA389BBDA8}" type="pres">
      <dgm:prSet presAssocID="{83DF9D91-E5C4-402C-A422-0C5643B5CA46}" presName="hierRoot2" presStyleCnt="0">
        <dgm:presLayoutVars>
          <dgm:hierBranch val="init"/>
        </dgm:presLayoutVars>
      </dgm:prSet>
      <dgm:spPr/>
    </dgm:pt>
    <dgm:pt modelId="{AEF05D9B-563D-4CE3-BC64-297FCDA5D7FD}" type="pres">
      <dgm:prSet presAssocID="{83DF9D91-E5C4-402C-A422-0C5643B5CA46}" presName="rootComposite" presStyleCnt="0"/>
      <dgm:spPr/>
    </dgm:pt>
    <dgm:pt modelId="{B412B977-1C5F-4DBF-BC3A-C59027029934}" type="pres">
      <dgm:prSet presAssocID="{83DF9D91-E5C4-402C-A422-0C5643B5CA46}" presName="rootText" presStyleLbl="node3" presStyleIdx="3" presStyleCnt="7" custLinFactNeighborX="-1994">
        <dgm:presLayoutVars>
          <dgm:chPref val="3"/>
        </dgm:presLayoutVars>
      </dgm:prSet>
      <dgm:spPr/>
    </dgm:pt>
    <dgm:pt modelId="{AB8A7FF5-EC60-4ED7-B51E-682FA8D923F3}" type="pres">
      <dgm:prSet presAssocID="{83DF9D91-E5C4-402C-A422-0C5643B5CA46}" presName="rootConnector" presStyleLbl="node3" presStyleIdx="3" presStyleCnt="7"/>
      <dgm:spPr/>
    </dgm:pt>
    <dgm:pt modelId="{BC0268FE-A418-4E5E-9F8F-340CD620540F}" type="pres">
      <dgm:prSet presAssocID="{83DF9D91-E5C4-402C-A422-0C5643B5CA46}" presName="hierChild4" presStyleCnt="0"/>
      <dgm:spPr/>
    </dgm:pt>
    <dgm:pt modelId="{57FAD902-6C96-4F3B-B43D-3F9E6A956453}" type="pres">
      <dgm:prSet presAssocID="{83DF9D91-E5C4-402C-A422-0C5643B5CA46}" presName="hierChild5" presStyleCnt="0"/>
      <dgm:spPr/>
    </dgm:pt>
    <dgm:pt modelId="{1AF359F2-1E30-441D-880B-C7981485C337}" type="pres">
      <dgm:prSet presAssocID="{C2D4649A-641F-4F40-82BA-C6A846FDD53F}" presName="hierChild5" presStyleCnt="0"/>
      <dgm:spPr/>
    </dgm:pt>
    <dgm:pt modelId="{477684B8-25B4-4F7E-9FC8-5B6DFBD0B612}" type="pres">
      <dgm:prSet presAssocID="{632C254E-E94F-4550-84F2-977807C282F9}" presName="Name37" presStyleLbl="parChTrans1D2" presStyleIdx="2" presStyleCnt="3"/>
      <dgm:spPr/>
    </dgm:pt>
    <dgm:pt modelId="{F93CE427-05A2-4A6E-84E4-E8FB1F3D4CD1}" type="pres">
      <dgm:prSet presAssocID="{659A57D0-F701-4A56-AE27-4FD304E22AC7}" presName="hierRoot2" presStyleCnt="0">
        <dgm:presLayoutVars>
          <dgm:hierBranch val="init"/>
        </dgm:presLayoutVars>
      </dgm:prSet>
      <dgm:spPr/>
    </dgm:pt>
    <dgm:pt modelId="{67719702-84F6-4068-B244-BFD8967AB6BF}" type="pres">
      <dgm:prSet presAssocID="{659A57D0-F701-4A56-AE27-4FD304E22AC7}" presName="rootComposite" presStyleCnt="0"/>
      <dgm:spPr/>
    </dgm:pt>
    <dgm:pt modelId="{98012F57-6E31-43BE-9C70-D2E8CA95F774}" type="pres">
      <dgm:prSet presAssocID="{659A57D0-F701-4A56-AE27-4FD304E22AC7}" presName="rootText" presStyleLbl="node2" presStyleIdx="2" presStyleCnt="3" custLinFactX="23301" custLinFactNeighborX="100000">
        <dgm:presLayoutVars>
          <dgm:chPref val="3"/>
        </dgm:presLayoutVars>
      </dgm:prSet>
      <dgm:spPr/>
    </dgm:pt>
    <dgm:pt modelId="{8B232DD2-3363-46CA-8BF3-A8A350486409}" type="pres">
      <dgm:prSet presAssocID="{659A57D0-F701-4A56-AE27-4FD304E22AC7}" presName="rootConnector" presStyleLbl="node2" presStyleIdx="2" presStyleCnt="3"/>
      <dgm:spPr/>
    </dgm:pt>
    <dgm:pt modelId="{BE2E2595-BAFE-4740-A1E6-32D48384B472}" type="pres">
      <dgm:prSet presAssocID="{659A57D0-F701-4A56-AE27-4FD304E22AC7}" presName="hierChild4" presStyleCnt="0"/>
      <dgm:spPr/>
    </dgm:pt>
    <dgm:pt modelId="{040C9172-BA32-4BB7-970E-88006C102F8E}" type="pres">
      <dgm:prSet presAssocID="{81CA46E3-4014-4CA9-8619-4DE4E8F335F8}" presName="Name37" presStyleLbl="parChTrans1D3" presStyleIdx="4" presStyleCnt="7"/>
      <dgm:spPr/>
    </dgm:pt>
    <dgm:pt modelId="{67B40C58-AA9B-4E79-852F-07809D7D37A6}" type="pres">
      <dgm:prSet presAssocID="{696E26EA-FAA2-4433-A40E-55919A5367D8}" presName="hierRoot2" presStyleCnt="0">
        <dgm:presLayoutVars>
          <dgm:hierBranch val="init"/>
        </dgm:presLayoutVars>
      </dgm:prSet>
      <dgm:spPr/>
    </dgm:pt>
    <dgm:pt modelId="{6585C756-BCE7-44CD-B6D0-C20A099FF5C8}" type="pres">
      <dgm:prSet presAssocID="{696E26EA-FAA2-4433-A40E-55919A5367D8}" presName="rootComposite" presStyleCnt="0"/>
      <dgm:spPr/>
    </dgm:pt>
    <dgm:pt modelId="{3E79F66C-53DC-4EB4-898A-95304ACB9336}" type="pres">
      <dgm:prSet presAssocID="{696E26EA-FAA2-4433-A40E-55919A5367D8}" presName="rootText" presStyleLbl="node3" presStyleIdx="4" presStyleCnt="7" custLinFactX="27401" custLinFactNeighborX="100000">
        <dgm:presLayoutVars>
          <dgm:chPref val="3"/>
        </dgm:presLayoutVars>
      </dgm:prSet>
      <dgm:spPr/>
    </dgm:pt>
    <dgm:pt modelId="{95C34DA9-1286-442E-A86E-819E6E362839}" type="pres">
      <dgm:prSet presAssocID="{696E26EA-FAA2-4433-A40E-55919A5367D8}" presName="rootConnector" presStyleLbl="node3" presStyleIdx="4" presStyleCnt="7"/>
      <dgm:spPr/>
    </dgm:pt>
    <dgm:pt modelId="{4DAD670C-6218-4FF5-A210-510D63F5DAB9}" type="pres">
      <dgm:prSet presAssocID="{696E26EA-FAA2-4433-A40E-55919A5367D8}" presName="hierChild4" presStyleCnt="0"/>
      <dgm:spPr/>
    </dgm:pt>
    <dgm:pt modelId="{EB583BC6-600D-45A6-BDC6-05107CAFE8C4}" type="pres">
      <dgm:prSet presAssocID="{696E26EA-FAA2-4433-A40E-55919A5367D8}" presName="hierChild5" presStyleCnt="0"/>
      <dgm:spPr/>
    </dgm:pt>
    <dgm:pt modelId="{38EC304A-0BD5-45B4-A20B-B51637531096}" type="pres">
      <dgm:prSet presAssocID="{A977D45F-8892-432A-8E4B-A869C2EAFD24}" presName="Name37" presStyleLbl="parChTrans1D3" presStyleIdx="5" presStyleCnt="7"/>
      <dgm:spPr/>
    </dgm:pt>
    <dgm:pt modelId="{0092D851-491A-4A41-82D3-DD821CD18376}" type="pres">
      <dgm:prSet presAssocID="{699F488A-406A-4F3F-8C35-3E8F576EDB36}" presName="hierRoot2" presStyleCnt="0">
        <dgm:presLayoutVars>
          <dgm:hierBranch val="init"/>
        </dgm:presLayoutVars>
      </dgm:prSet>
      <dgm:spPr/>
    </dgm:pt>
    <dgm:pt modelId="{E652CFCA-04F2-44BC-8E08-A33F7CC65AAC}" type="pres">
      <dgm:prSet presAssocID="{699F488A-406A-4F3F-8C35-3E8F576EDB36}" presName="rootComposite" presStyleCnt="0"/>
      <dgm:spPr/>
    </dgm:pt>
    <dgm:pt modelId="{A15EB28A-71DB-4B89-A529-D26E78D96D95}" type="pres">
      <dgm:prSet presAssocID="{699F488A-406A-4F3F-8C35-3E8F576EDB36}" presName="rootText" presStyleLbl="node3" presStyleIdx="5" presStyleCnt="7" custLinFactX="27401" custLinFactNeighborX="100000">
        <dgm:presLayoutVars>
          <dgm:chPref val="3"/>
        </dgm:presLayoutVars>
      </dgm:prSet>
      <dgm:spPr/>
    </dgm:pt>
    <dgm:pt modelId="{B451D432-54A3-4B9D-BF21-FBB10F589EC0}" type="pres">
      <dgm:prSet presAssocID="{699F488A-406A-4F3F-8C35-3E8F576EDB36}" presName="rootConnector" presStyleLbl="node3" presStyleIdx="5" presStyleCnt="7"/>
      <dgm:spPr/>
    </dgm:pt>
    <dgm:pt modelId="{C8CAD5ED-34EF-48B1-B23A-2DE1D8FAFF87}" type="pres">
      <dgm:prSet presAssocID="{699F488A-406A-4F3F-8C35-3E8F576EDB36}" presName="hierChild4" presStyleCnt="0"/>
      <dgm:spPr/>
    </dgm:pt>
    <dgm:pt modelId="{4E8E7ADD-5C9A-415C-90E9-CDC03E87323B}" type="pres">
      <dgm:prSet presAssocID="{699F488A-406A-4F3F-8C35-3E8F576EDB36}" presName="hierChild5" presStyleCnt="0"/>
      <dgm:spPr/>
    </dgm:pt>
    <dgm:pt modelId="{D84D7BBD-5683-4939-8310-F17CBFA649F6}" type="pres">
      <dgm:prSet presAssocID="{E522DEFD-3536-4D79-A20E-F152B56D2B7B}" presName="Name37" presStyleLbl="parChTrans1D3" presStyleIdx="6" presStyleCnt="7"/>
      <dgm:spPr/>
    </dgm:pt>
    <dgm:pt modelId="{6C612E3E-9D5F-4348-9072-154362A28F3D}" type="pres">
      <dgm:prSet presAssocID="{48A8F8B2-BFDF-4CE8-98D6-E6CCC7997DF9}" presName="hierRoot2" presStyleCnt="0">
        <dgm:presLayoutVars>
          <dgm:hierBranch val="init"/>
        </dgm:presLayoutVars>
      </dgm:prSet>
      <dgm:spPr/>
    </dgm:pt>
    <dgm:pt modelId="{0C86F3D2-A5EC-4413-9A9D-EA0F1983F3CA}" type="pres">
      <dgm:prSet presAssocID="{48A8F8B2-BFDF-4CE8-98D6-E6CCC7997DF9}" presName="rootComposite" presStyleCnt="0"/>
      <dgm:spPr/>
    </dgm:pt>
    <dgm:pt modelId="{F25AAD90-B31D-40FB-9280-4DDBA2D307D9}" type="pres">
      <dgm:prSet presAssocID="{48A8F8B2-BFDF-4CE8-98D6-E6CCC7997DF9}" presName="rootText" presStyleLbl="node3" presStyleIdx="6" presStyleCnt="7" custLinFactX="29936" custLinFactNeighborX="100000">
        <dgm:presLayoutVars>
          <dgm:chPref val="3"/>
        </dgm:presLayoutVars>
      </dgm:prSet>
      <dgm:spPr/>
    </dgm:pt>
    <dgm:pt modelId="{3236C955-9197-4070-AF38-BCBF593AD023}" type="pres">
      <dgm:prSet presAssocID="{48A8F8B2-BFDF-4CE8-98D6-E6CCC7997DF9}" presName="rootConnector" presStyleLbl="node3" presStyleIdx="6" presStyleCnt="7"/>
      <dgm:spPr/>
    </dgm:pt>
    <dgm:pt modelId="{3220B999-5D10-464C-9ECA-47B3D669963B}" type="pres">
      <dgm:prSet presAssocID="{48A8F8B2-BFDF-4CE8-98D6-E6CCC7997DF9}" presName="hierChild4" presStyleCnt="0"/>
      <dgm:spPr/>
    </dgm:pt>
    <dgm:pt modelId="{71221986-449B-4BF9-8C54-151ABE45A565}" type="pres">
      <dgm:prSet presAssocID="{48A8F8B2-BFDF-4CE8-98D6-E6CCC7997DF9}" presName="hierChild5" presStyleCnt="0"/>
      <dgm:spPr/>
    </dgm:pt>
    <dgm:pt modelId="{834DDDF4-43BD-434D-914C-4714FC3C9806}" type="pres">
      <dgm:prSet presAssocID="{659A57D0-F701-4A56-AE27-4FD304E22AC7}" presName="hierChild5" presStyleCnt="0"/>
      <dgm:spPr/>
    </dgm:pt>
    <dgm:pt modelId="{2D53FD8A-7672-4EEA-B2E3-D9FB7D16BD8A}" type="pres">
      <dgm:prSet presAssocID="{6C36F68E-839D-4A27-B8F8-9517C4543731}" presName="hierChild3" presStyleCnt="0"/>
      <dgm:spPr/>
    </dgm:pt>
  </dgm:ptLst>
  <dgm:cxnLst>
    <dgm:cxn modelId="{4705F301-47A5-4B49-A7F5-AD7AA93ECF27}" type="presOf" srcId="{48A8F8B2-BFDF-4CE8-98D6-E6CCC7997DF9}" destId="{3236C955-9197-4070-AF38-BCBF593AD023}" srcOrd="1" destOrd="0" presId="urn:microsoft.com/office/officeart/2005/8/layout/orgChart1"/>
    <dgm:cxn modelId="{65E28C03-44C7-4A91-AB49-066D27AE02C5}" type="presOf" srcId="{699F488A-406A-4F3F-8C35-3E8F576EDB36}" destId="{A15EB28A-71DB-4B89-A529-D26E78D96D95}" srcOrd="0" destOrd="0" presId="urn:microsoft.com/office/officeart/2005/8/layout/orgChart1"/>
    <dgm:cxn modelId="{7724240F-38FC-4499-A3F6-95B393AF2E45}" type="presOf" srcId="{6C36F68E-839D-4A27-B8F8-9517C4543731}" destId="{D8B03105-3D0E-4DDD-A652-215A74B14C5F}" srcOrd="0" destOrd="0" presId="urn:microsoft.com/office/officeart/2005/8/layout/orgChart1"/>
    <dgm:cxn modelId="{D6944611-4422-4215-95A9-B22DBBCD4088}" type="presOf" srcId="{659A57D0-F701-4A56-AE27-4FD304E22AC7}" destId="{98012F57-6E31-43BE-9C70-D2E8CA95F774}" srcOrd="0" destOrd="0" presId="urn:microsoft.com/office/officeart/2005/8/layout/orgChart1"/>
    <dgm:cxn modelId="{5D959714-A755-4D02-9920-DE6FBF81E521}" srcId="{659A57D0-F701-4A56-AE27-4FD304E22AC7}" destId="{699F488A-406A-4F3F-8C35-3E8F576EDB36}" srcOrd="1" destOrd="0" parTransId="{A977D45F-8892-432A-8E4B-A869C2EAFD24}" sibTransId="{E0650F82-8ACD-4B7C-B743-215F3716B69D}"/>
    <dgm:cxn modelId="{6CC02222-4F3B-4C00-8982-D1DF65CE0E28}" srcId="{5CFB78A6-5C64-41EF-BDEC-82525CF33883}" destId="{D785F667-A763-495A-9EFB-921273392BAB}" srcOrd="1" destOrd="0" parTransId="{000F7E0B-9EE2-42FB-8BDA-B33D7700717F}" sibTransId="{F69169CA-E6A1-46A6-BC82-5AA02F728323}"/>
    <dgm:cxn modelId="{FF272225-30E7-4F8A-929F-98CAA3E4C218}" srcId="{5CFB78A6-5C64-41EF-BDEC-82525CF33883}" destId="{FFA07045-3106-4C2F-B0C2-03F47B664410}" srcOrd="0" destOrd="0" parTransId="{8258C4F1-76A6-4957-91BD-F8A9BD49AFD8}" sibTransId="{94E8D490-8599-44AA-BE33-82B93F727997}"/>
    <dgm:cxn modelId="{20CA2436-9FF3-4401-8D6C-F07D43C9172D}" type="presOf" srcId="{48A8F8B2-BFDF-4CE8-98D6-E6CCC7997DF9}" destId="{F25AAD90-B31D-40FB-9280-4DDBA2D307D9}" srcOrd="0" destOrd="0" presId="urn:microsoft.com/office/officeart/2005/8/layout/orgChart1"/>
    <dgm:cxn modelId="{B2CC5361-592E-431F-94B1-EB68175FAFAA}" type="presOf" srcId="{3BEAF60E-6297-417E-8257-F6D2B6B48644}" destId="{1CAE1AC5-EDC4-422F-A027-F533CD959BE6}" srcOrd="0" destOrd="0" presId="urn:microsoft.com/office/officeart/2005/8/layout/orgChart1"/>
    <dgm:cxn modelId="{58BC2144-7EA2-498E-B934-1A7E49DB9578}" type="presOf" srcId="{696E26EA-FAA2-4433-A40E-55919A5367D8}" destId="{95C34DA9-1286-442E-A86E-819E6E362839}" srcOrd="1" destOrd="0" presId="urn:microsoft.com/office/officeart/2005/8/layout/orgChart1"/>
    <dgm:cxn modelId="{FAB9EC45-D345-4878-B20F-03654E50D95B}" type="presOf" srcId="{E896337C-79C3-4BA5-9399-50640C19E692}" destId="{6B87F884-0483-47FB-B5D5-A752AC20ADA0}" srcOrd="1" destOrd="0" presId="urn:microsoft.com/office/officeart/2005/8/layout/orgChart1"/>
    <dgm:cxn modelId="{A160E349-58C7-43B5-B83A-641AFC88BCDF}" type="presOf" srcId="{FFA07045-3106-4C2F-B0C2-03F47B664410}" destId="{6CB38B4A-64FD-4F9F-9C50-6B708E38B5C5}" srcOrd="1" destOrd="0" presId="urn:microsoft.com/office/officeart/2005/8/layout/orgChart1"/>
    <dgm:cxn modelId="{0E439070-A03A-459D-B5E3-D11FE6FCDF76}" type="presOf" srcId="{A977D45F-8892-432A-8E4B-A869C2EAFD24}" destId="{38EC304A-0BD5-45B4-A20B-B51637531096}" srcOrd="0" destOrd="0" presId="urn:microsoft.com/office/officeart/2005/8/layout/orgChart1"/>
    <dgm:cxn modelId="{BA15EF51-9B01-4B44-8D97-8F23AF656366}" srcId="{6C36F68E-839D-4A27-B8F8-9517C4543731}" destId="{C2D4649A-641F-4F40-82BA-C6A846FDD53F}" srcOrd="1" destOrd="0" parTransId="{BBE5D162-8AAF-4A52-900C-D2A1FCA7C3FD}" sibTransId="{9DB0E54C-724B-4C28-88D1-E675110CFFC9}"/>
    <dgm:cxn modelId="{C49A9A73-5260-4B01-BD58-3C92D8ECD910}" type="presOf" srcId="{238D97CA-DD7F-4F65-AEE4-68942ADB2919}" destId="{2181AD7E-04AA-4C5C-8778-C87EBB09B15D}" srcOrd="0" destOrd="0" presId="urn:microsoft.com/office/officeart/2005/8/layout/orgChart1"/>
    <dgm:cxn modelId="{26933455-B12C-4D95-B33C-8FD2A4E6CA7D}" type="presOf" srcId="{5CFB78A6-5C64-41EF-BDEC-82525CF33883}" destId="{4EB611B8-8175-4C69-8502-CFD8A7F111EE}" srcOrd="1" destOrd="0" presId="urn:microsoft.com/office/officeart/2005/8/layout/orgChart1"/>
    <dgm:cxn modelId="{ABB8E755-3A74-4533-A48D-D6E97B0DE328}" srcId="{6C36F68E-839D-4A27-B8F8-9517C4543731}" destId="{5CFB78A6-5C64-41EF-BDEC-82525CF33883}" srcOrd="0" destOrd="0" parTransId="{402658DD-86E2-4B5F-BB35-9073003C3DB5}" sibTransId="{F0F54142-6BA7-453B-B290-1D8752CD27AA}"/>
    <dgm:cxn modelId="{7550EE79-63FF-4C87-BA69-795395FF3BBB}" srcId="{659A57D0-F701-4A56-AE27-4FD304E22AC7}" destId="{48A8F8B2-BFDF-4CE8-98D6-E6CCC7997DF9}" srcOrd="2" destOrd="0" parTransId="{E522DEFD-3536-4D79-A20E-F152B56D2B7B}" sibTransId="{0DAB9AF4-D17D-4AE5-9910-74249CF05558}"/>
    <dgm:cxn modelId="{B637C67E-EA51-4EA8-A0F3-58560D41368E}" type="presOf" srcId="{632C254E-E94F-4550-84F2-977807C282F9}" destId="{477684B8-25B4-4F7E-9FC8-5B6DFBD0B612}" srcOrd="0" destOrd="0" presId="urn:microsoft.com/office/officeart/2005/8/layout/orgChart1"/>
    <dgm:cxn modelId="{7930E97E-0943-471A-A7BB-B2EA63A3A89B}" type="presOf" srcId="{E522DEFD-3536-4D79-A20E-F152B56D2B7B}" destId="{D84D7BBD-5683-4939-8310-F17CBFA649F6}" srcOrd="0" destOrd="0" presId="urn:microsoft.com/office/officeart/2005/8/layout/orgChart1"/>
    <dgm:cxn modelId="{E4E04980-37E3-479F-8B0E-19B2933655D6}" srcId="{659A57D0-F701-4A56-AE27-4FD304E22AC7}" destId="{696E26EA-FAA2-4433-A40E-55919A5367D8}" srcOrd="0" destOrd="0" parTransId="{81CA46E3-4014-4CA9-8619-4DE4E8F335F8}" sibTransId="{33420505-5AAA-4CA5-953F-49E06D90D6F1}"/>
    <dgm:cxn modelId="{90813682-BD8E-4CDB-A88E-E11C5AEFD4C3}" srcId="{6C36F68E-839D-4A27-B8F8-9517C4543731}" destId="{659A57D0-F701-4A56-AE27-4FD304E22AC7}" srcOrd="2" destOrd="0" parTransId="{632C254E-E94F-4550-84F2-977807C282F9}" sibTransId="{28B697F5-D569-4D31-A662-25C456CACA14}"/>
    <dgm:cxn modelId="{98FAAA85-262C-4A98-B268-9AFBF2E15955}" type="presOf" srcId="{BBE5D162-8AAF-4A52-900C-D2A1FCA7C3FD}" destId="{176417E8-6D2B-451B-AE87-CDA4115DD426}" srcOrd="0" destOrd="0" presId="urn:microsoft.com/office/officeart/2005/8/layout/orgChart1"/>
    <dgm:cxn modelId="{8A2DD486-1587-4938-8154-82A5B84E58DA}" type="presOf" srcId="{D785F667-A763-495A-9EFB-921273392BAB}" destId="{C678F5EA-53E9-48D2-A24D-9088542E8FF9}" srcOrd="0" destOrd="0" presId="urn:microsoft.com/office/officeart/2005/8/layout/orgChart1"/>
    <dgm:cxn modelId="{77774988-E797-4402-A5B3-AA0D2A3FA161}" type="presOf" srcId="{6C36F68E-839D-4A27-B8F8-9517C4543731}" destId="{E3C065EF-8BDB-471F-A53D-8BA5EF686851}" srcOrd="1" destOrd="0" presId="urn:microsoft.com/office/officeart/2005/8/layout/orgChart1"/>
    <dgm:cxn modelId="{5E6F6A91-DC72-4711-89D7-88FD556A100E}" type="presOf" srcId="{83DF9D91-E5C4-402C-A422-0C5643B5CA46}" destId="{AB8A7FF5-EC60-4ED7-B51E-682FA8D923F3}" srcOrd="1" destOrd="0" presId="urn:microsoft.com/office/officeart/2005/8/layout/orgChart1"/>
    <dgm:cxn modelId="{CE8F5E9D-5838-420C-B60A-033C3CD64D04}" type="presOf" srcId="{8258C4F1-76A6-4957-91BD-F8A9BD49AFD8}" destId="{FDC89AB2-D84D-4E5F-8561-CA5C4B0295FB}" srcOrd="0" destOrd="0" presId="urn:microsoft.com/office/officeart/2005/8/layout/orgChart1"/>
    <dgm:cxn modelId="{BF8DA89E-B0E6-4F4E-9AA5-3E43FEEAFC5A}" type="presOf" srcId="{81CA46E3-4014-4CA9-8619-4DE4E8F335F8}" destId="{040C9172-BA32-4BB7-970E-88006C102F8E}" srcOrd="0" destOrd="0" presId="urn:microsoft.com/office/officeart/2005/8/layout/orgChart1"/>
    <dgm:cxn modelId="{E05CA7A0-610B-4537-88DC-C7A71F3132EF}" type="presOf" srcId="{E896337C-79C3-4BA5-9399-50640C19E692}" destId="{66459191-70D6-4730-8BE8-ED58D0D37390}" srcOrd="0" destOrd="0" presId="urn:microsoft.com/office/officeart/2005/8/layout/orgChart1"/>
    <dgm:cxn modelId="{9A6F1FA5-6506-45D9-8EB6-71DA14D1D6BA}" type="presOf" srcId="{FFA07045-3106-4C2F-B0C2-03F47B664410}" destId="{4536813D-C840-4F07-9155-6F9DBB865D09}" srcOrd="0" destOrd="0" presId="urn:microsoft.com/office/officeart/2005/8/layout/orgChart1"/>
    <dgm:cxn modelId="{6E4F50A5-6E2B-4B01-9CA2-A9449C24F30C}" type="presOf" srcId="{402658DD-86E2-4B5F-BB35-9073003C3DB5}" destId="{4A7E77BA-A277-4C7B-AE0E-CE907C47544E}" srcOrd="0" destOrd="0" presId="urn:microsoft.com/office/officeart/2005/8/layout/orgChart1"/>
    <dgm:cxn modelId="{0CDC95A6-2A7B-4F1E-B01A-206A80150FEF}" type="presOf" srcId="{000F7E0B-9EE2-42FB-8BDA-B33D7700717F}" destId="{81D8387E-7202-4ED9-BB43-DB5234BF28C8}" srcOrd="0" destOrd="0" presId="urn:microsoft.com/office/officeart/2005/8/layout/orgChart1"/>
    <dgm:cxn modelId="{D72919B1-B37D-423C-A75C-3481E36FD0F0}" srcId="{C2D4649A-641F-4F40-82BA-C6A846FDD53F}" destId="{E896337C-79C3-4BA5-9399-50640C19E692}" srcOrd="0" destOrd="0" parTransId="{3BEAF60E-6297-417E-8257-F6D2B6B48644}" sibTransId="{1843D3A7-959C-4F5C-B565-A46BA9E0BEF0}"/>
    <dgm:cxn modelId="{A08527B1-A5B7-4ED5-B496-7BCF07386477}" type="presOf" srcId="{C2D4649A-641F-4F40-82BA-C6A846FDD53F}" destId="{DF9E2527-E40A-49E3-A72C-7715241A8B76}" srcOrd="1" destOrd="0" presId="urn:microsoft.com/office/officeart/2005/8/layout/orgChart1"/>
    <dgm:cxn modelId="{5DFC75B4-5E42-4367-95BA-26951E14ED62}" type="presOf" srcId="{659A57D0-F701-4A56-AE27-4FD304E22AC7}" destId="{8B232DD2-3363-46CA-8BF3-A8A350486409}" srcOrd="1" destOrd="0" presId="urn:microsoft.com/office/officeart/2005/8/layout/orgChart1"/>
    <dgm:cxn modelId="{AE8506C1-4EDD-4998-9CB6-F6AA44FED18A}" type="presOf" srcId="{5CFB78A6-5C64-41EF-BDEC-82525CF33883}" destId="{5D837654-DDCD-4976-97C9-C82C28024D76}" srcOrd="0" destOrd="0" presId="urn:microsoft.com/office/officeart/2005/8/layout/orgChart1"/>
    <dgm:cxn modelId="{750A70C1-A26F-4644-BE6F-D8958ACD079A}" type="presOf" srcId="{D785F667-A763-495A-9EFB-921273392BAB}" destId="{63B0B0ED-9E1E-4BB2-BEB3-77591CA615AB}" srcOrd="1" destOrd="0" presId="urn:microsoft.com/office/officeart/2005/8/layout/orgChart1"/>
    <dgm:cxn modelId="{EFA2C7C8-DA1C-4B50-BBB3-983C9360CA96}" type="presOf" srcId="{83DF9D91-E5C4-402C-A422-0C5643B5CA46}" destId="{B412B977-1C5F-4DBF-BC3A-C59027029934}" srcOrd="0" destOrd="0" presId="urn:microsoft.com/office/officeart/2005/8/layout/orgChart1"/>
    <dgm:cxn modelId="{33CBABD3-63CE-48DC-B027-459A5F1C9B04}" srcId="{C2D4649A-641F-4F40-82BA-C6A846FDD53F}" destId="{83DF9D91-E5C4-402C-A422-0C5643B5CA46}" srcOrd="1" destOrd="0" parTransId="{238D97CA-DD7F-4F65-AEE4-68942ADB2919}" sibTransId="{8EE5EC1A-CEA0-49E0-AE32-4359E6C2674D}"/>
    <dgm:cxn modelId="{97AA55D4-C041-4BBB-89E7-96B5A0F3282D}" type="presOf" srcId="{696E26EA-FAA2-4433-A40E-55919A5367D8}" destId="{3E79F66C-53DC-4EB4-898A-95304ACB9336}" srcOrd="0" destOrd="0" presId="urn:microsoft.com/office/officeart/2005/8/layout/orgChart1"/>
    <dgm:cxn modelId="{53202BDB-041E-42E8-AB5A-C5D1B9005644}" type="presOf" srcId="{D5604597-3560-4667-8A71-576D880D8277}" destId="{EB2782BD-F595-4C65-9C37-F7C52189C603}" srcOrd="0" destOrd="0" presId="urn:microsoft.com/office/officeart/2005/8/layout/orgChart1"/>
    <dgm:cxn modelId="{7708CBDB-243F-452D-A622-3CF441E0E748}" srcId="{D5604597-3560-4667-8A71-576D880D8277}" destId="{6C36F68E-839D-4A27-B8F8-9517C4543731}" srcOrd="0" destOrd="0" parTransId="{54A7567A-5FC0-439D-946E-C0EEEDE03365}" sibTransId="{5D385E57-1361-4A4E-B257-BD2E3B2C51BC}"/>
    <dgm:cxn modelId="{6F8697F4-7167-4779-B20B-A0A24C66BDD2}" type="presOf" srcId="{C2D4649A-641F-4F40-82BA-C6A846FDD53F}" destId="{E6E1D4F2-3EBB-4137-A015-F1230705772C}" srcOrd="0" destOrd="0" presId="urn:microsoft.com/office/officeart/2005/8/layout/orgChart1"/>
    <dgm:cxn modelId="{FE359FFB-FE99-4187-B0DA-C143CEB0075F}" type="presOf" srcId="{699F488A-406A-4F3F-8C35-3E8F576EDB36}" destId="{B451D432-54A3-4B9D-BF21-FBB10F589EC0}" srcOrd="1" destOrd="0" presId="urn:microsoft.com/office/officeart/2005/8/layout/orgChart1"/>
    <dgm:cxn modelId="{76ED203B-1DD8-4F04-8A70-7DD17044DB78}" type="presParOf" srcId="{EB2782BD-F595-4C65-9C37-F7C52189C603}" destId="{19353B15-3D86-412C-AA67-A2B39BC0BBD6}" srcOrd="0" destOrd="0" presId="urn:microsoft.com/office/officeart/2005/8/layout/orgChart1"/>
    <dgm:cxn modelId="{0E0D0168-7D22-4739-813A-84ADE911632B}" type="presParOf" srcId="{19353B15-3D86-412C-AA67-A2B39BC0BBD6}" destId="{3C0380A7-C8BD-4A1C-B3C0-83C518D8C6A5}" srcOrd="0" destOrd="0" presId="urn:microsoft.com/office/officeart/2005/8/layout/orgChart1"/>
    <dgm:cxn modelId="{122C7941-D8A6-4F7C-AD0F-5021C81F0D58}" type="presParOf" srcId="{3C0380A7-C8BD-4A1C-B3C0-83C518D8C6A5}" destId="{D8B03105-3D0E-4DDD-A652-215A74B14C5F}" srcOrd="0" destOrd="0" presId="urn:microsoft.com/office/officeart/2005/8/layout/orgChart1"/>
    <dgm:cxn modelId="{26F3D2B3-9154-4B4D-AECE-5453D1CBFF88}" type="presParOf" srcId="{3C0380A7-C8BD-4A1C-B3C0-83C518D8C6A5}" destId="{E3C065EF-8BDB-471F-A53D-8BA5EF686851}" srcOrd="1" destOrd="0" presId="urn:microsoft.com/office/officeart/2005/8/layout/orgChart1"/>
    <dgm:cxn modelId="{0505B006-21A5-4404-9508-0D17EB1219E9}" type="presParOf" srcId="{19353B15-3D86-412C-AA67-A2B39BC0BBD6}" destId="{93D9B7F8-E368-461F-B24C-E71512AA0A2C}" srcOrd="1" destOrd="0" presId="urn:microsoft.com/office/officeart/2005/8/layout/orgChart1"/>
    <dgm:cxn modelId="{F82B2393-1954-4C5B-A627-E53D28DB933F}" type="presParOf" srcId="{93D9B7F8-E368-461F-B24C-E71512AA0A2C}" destId="{4A7E77BA-A277-4C7B-AE0E-CE907C47544E}" srcOrd="0" destOrd="0" presId="urn:microsoft.com/office/officeart/2005/8/layout/orgChart1"/>
    <dgm:cxn modelId="{9C2D4039-3074-4FEE-948B-9E06422411C5}" type="presParOf" srcId="{93D9B7F8-E368-461F-B24C-E71512AA0A2C}" destId="{B9C611D6-95CE-48DB-911F-64A59ED3C705}" srcOrd="1" destOrd="0" presId="urn:microsoft.com/office/officeart/2005/8/layout/orgChart1"/>
    <dgm:cxn modelId="{386914B6-38AD-4401-8B87-DD41E9458E9C}" type="presParOf" srcId="{B9C611D6-95CE-48DB-911F-64A59ED3C705}" destId="{F71338CB-1782-4632-911E-688538ED8938}" srcOrd="0" destOrd="0" presId="urn:microsoft.com/office/officeart/2005/8/layout/orgChart1"/>
    <dgm:cxn modelId="{A6376068-AEBF-4D7D-B097-2772F4B225BE}" type="presParOf" srcId="{F71338CB-1782-4632-911E-688538ED8938}" destId="{5D837654-DDCD-4976-97C9-C82C28024D76}" srcOrd="0" destOrd="0" presId="urn:microsoft.com/office/officeart/2005/8/layout/orgChart1"/>
    <dgm:cxn modelId="{67DA603E-ECDA-457B-9A4C-1A1CFC6B4873}" type="presParOf" srcId="{F71338CB-1782-4632-911E-688538ED8938}" destId="{4EB611B8-8175-4C69-8502-CFD8A7F111EE}" srcOrd="1" destOrd="0" presId="urn:microsoft.com/office/officeart/2005/8/layout/orgChart1"/>
    <dgm:cxn modelId="{0B1B5CBF-8E73-4F9B-9B2F-4650381FF42B}" type="presParOf" srcId="{B9C611D6-95CE-48DB-911F-64A59ED3C705}" destId="{FDAA5DAF-9635-464A-B662-B59150119569}" srcOrd="1" destOrd="0" presId="urn:microsoft.com/office/officeart/2005/8/layout/orgChart1"/>
    <dgm:cxn modelId="{0C878CEB-8E40-476B-91E6-CCFA22FBF7E5}" type="presParOf" srcId="{FDAA5DAF-9635-464A-B662-B59150119569}" destId="{FDC89AB2-D84D-4E5F-8561-CA5C4B0295FB}" srcOrd="0" destOrd="0" presId="urn:microsoft.com/office/officeart/2005/8/layout/orgChart1"/>
    <dgm:cxn modelId="{8F2CC0A8-D07A-4F3E-A065-97FAC93D0728}" type="presParOf" srcId="{FDAA5DAF-9635-464A-B662-B59150119569}" destId="{81D28484-5F94-4CEF-9F48-2C9E5DBBEE58}" srcOrd="1" destOrd="0" presId="urn:microsoft.com/office/officeart/2005/8/layout/orgChart1"/>
    <dgm:cxn modelId="{A6F4DBF7-1824-4974-82FB-6B5C798FBA9A}" type="presParOf" srcId="{81D28484-5F94-4CEF-9F48-2C9E5DBBEE58}" destId="{C7552265-E9A2-4E08-A353-E547D8CFFAE3}" srcOrd="0" destOrd="0" presId="urn:microsoft.com/office/officeart/2005/8/layout/orgChart1"/>
    <dgm:cxn modelId="{56280C4A-15CB-4396-829E-321D4C4359FA}" type="presParOf" srcId="{C7552265-E9A2-4E08-A353-E547D8CFFAE3}" destId="{4536813D-C840-4F07-9155-6F9DBB865D09}" srcOrd="0" destOrd="0" presId="urn:microsoft.com/office/officeart/2005/8/layout/orgChart1"/>
    <dgm:cxn modelId="{1F6E4101-9BE0-4538-A652-340D62E5666D}" type="presParOf" srcId="{C7552265-E9A2-4E08-A353-E547D8CFFAE3}" destId="{6CB38B4A-64FD-4F9F-9C50-6B708E38B5C5}" srcOrd="1" destOrd="0" presId="urn:microsoft.com/office/officeart/2005/8/layout/orgChart1"/>
    <dgm:cxn modelId="{D3742867-53CB-4452-9379-0E3123027C3F}" type="presParOf" srcId="{81D28484-5F94-4CEF-9F48-2C9E5DBBEE58}" destId="{11E8048F-AA03-4A48-B73C-4A06F4B56159}" srcOrd="1" destOrd="0" presId="urn:microsoft.com/office/officeart/2005/8/layout/orgChart1"/>
    <dgm:cxn modelId="{AA47435D-A68B-4B97-8ABC-C2F469073225}" type="presParOf" srcId="{81D28484-5F94-4CEF-9F48-2C9E5DBBEE58}" destId="{CE85895F-CC0E-4347-98F6-A7E5AA53957F}" srcOrd="2" destOrd="0" presId="urn:microsoft.com/office/officeart/2005/8/layout/orgChart1"/>
    <dgm:cxn modelId="{00CBA19E-AD3D-44E9-AC15-6CF2A4C04EA0}" type="presParOf" srcId="{FDAA5DAF-9635-464A-B662-B59150119569}" destId="{81D8387E-7202-4ED9-BB43-DB5234BF28C8}" srcOrd="2" destOrd="0" presId="urn:microsoft.com/office/officeart/2005/8/layout/orgChart1"/>
    <dgm:cxn modelId="{932CF660-6863-4D90-B9AA-3678D9C07C0E}" type="presParOf" srcId="{FDAA5DAF-9635-464A-B662-B59150119569}" destId="{6E2461E8-90DA-440A-8C0D-A4A4C8FC0ABF}" srcOrd="3" destOrd="0" presId="urn:microsoft.com/office/officeart/2005/8/layout/orgChart1"/>
    <dgm:cxn modelId="{E5BB5C61-F077-4912-90E5-04F99BAFB15F}" type="presParOf" srcId="{6E2461E8-90DA-440A-8C0D-A4A4C8FC0ABF}" destId="{434AAD8D-22C9-4EA9-BB39-987087DE2850}" srcOrd="0" destOrd="0" presId="urn:microsoft.com/office/officeart/2005/8/layout/orgChart1"/>
    <dgm:cxn modelId="{3F7BCAA7-A82D-44ED-B795-CDBE77B31A2C}" type="presParOf" srcId="{434AAD8D-22C9-4EA9-BB39-987087DE2850}" destId="{C678F5EA-53E9-48D2-A24D-9088542E8FF9}" srcOrd="0" destOrd="0" presId="urn:microsoft.com/office/officeart/2005/8/layout/orgChart1"/>
    <dgm:cxn modelId="{CEB746D3-1293-4F3F-86E3-6FA407C1BAC2}" type="presParOf" srcId="{434AAD8D-22C9-4EA9-BB39-987087DE2850}" destId="{63B0B0ED-9E1E-4BB2-BEB3-77591CA615AB}" srcOrd="1" destOrd="0" presId="urn:microsoft.com/office/officeart/2005/8/layout/orgChart1"/>
    <dgm:cxn modelId="{2BBE1DE3-D3DD-4BDA-92AD-1BF687862073}" type="presParOf" srcId="{6E2461E8-90DA-440A-8C0D-A4A4C8FC0ABF}" destId="{59E95CBF-5812-4D03-A5AE-68536FA09D6A}" srcOrd="1" destOrd="0" presId="urn:microsoft.com/office/officeart/2005/8/layout/orgChart1"/>
    <dgm:cxn modelId="{CC3B8625-7928-495F-89C3-3DFCE8FC653B}" type="presParOf" srcId="{6E2461E8-90DA-440A-8C0D-A4A4C8FC0ABF}" destId="{8196112D-6719-4CA9-90E5-0DCF3426E861}" srcOrd="2" destOrd="0" presId="urn:microsoft.com/office/officeart/2005/8/layout/orgChart1"/>
    <dgm:cxn modelId="{17FEE7D5-7152-4703-992A-1A37DD7EFB11}" type="presParOf" srcId="{B9C611D6-95CE-48DB-911F-64A59ED3C705}" destId="{E0499542-1C1A-4308-9F94-23504BC6247B}" srcOrd="2" destOrd="0" presId="urn:microsoft.com/office/officeart/2005/8/layout/orgChart1"/>
    <dgm:cxn modelId="{7D674385-D0DF-47F5-8F28-23E22672D41A}" type="presParOf" srcId="{93D9B7F8-E368-461F-B24C-E71512AA0A2C}" destId="{176417E8-6D2B-451B-AE87-CDA4115DD426}" srcOrd="2" destOrd="0" presId="urn:microsoft.com/office/officeart/2005/8/layout/orgChart1"/>
    <dgm:cxn modelId="{C1E4334E-C0DD-4A7A-B191-780CE28EA095}" type="presParOf" srcId="{93D9B7F8-E368-461F-B24C-E71512AA0A2C}" destId="{8D12AD30-E746-41B6-B8CA-D1DA34AB3BF6}" srcOrd="3" destOrd="0" presId="urn:microsoft.com/office/officeart/2005/8/layout/orgChart1"/>
    <dgm:cxn modelId="{553443E4-D2DF-4944-88AF-3E0BE69E4B06}" type="presParOf" srcId="{8D12AD30-E746-41B6-B8CA-D1DA34AB3BF6}" destId="{0A0E130B-473D-4BD9-AB86-A58F02FED787}" srcOrd="0" destOrd="0" presId="urn:microsoft.com/office/officeart/2005/8/layout/orgChart1"/>
    <dgm:cxn modelId="{C201C23B-9FD2-4A8C-AA07-B15BB47F05D9}" type="presParOf" srcId="{0A0E130B-473D-4BD9-AB86-A58F02FED787}" destId="{E6E1D4F2-3EBB-4137-A015-F1230705772C}" srcOrd="0" destOrd="0" presId="urn:microsoft.com/office/officeart/2005/8/layout/orgChart1"/>
    <dgm:cxn modelId="{E43F5E92-544C-41A6-A1BB-00AA6326F5AA}" type="presParOf" srcId="{0A0E130B-473D-4BD9-AB86-A58F02FED787}" destId="{DF9E2527-E40A-49E3-A72C-7715241A8B76}" srcOrd="1" destOrd="0" presId="urn:microsoft.com/office/officeart/2005/8/layout/orgChart1"/>
    <dgm:cxn modelId="{2C858C56-F1DA-457D-80F0-9B05CB60C2E8}" type="presParOf" srcId="{8D12AD30-E746-41B6-B8CA-D1DA34AB3BF6}" destId="{23301D85-2FE9-4C7E-851A-68790CDE5254}" srcOrd="1" destOrd="0" presId="urn:microsoft.com/office/officeart/2005/8/layout/orgChart1"/>
    <dgm:cxn modelId="{398AF357-3914-464B-9354-FCC2893E7FF8}" type="presParOf" srcId="{23301D85-2FE9-4C7E-851A-68790CDE5254}" destId="{1CAE1AC5-EDC4-422F-A027-F533CD959BE6}" srcOrd="0" destOrd="0" presId="urn:microsoft.com/office/officeart/2005/8/layout/orgChart1"/>
    <dgm:cxn modelId="{238E440E-1BB6-4CE3-AB1E-30872A96A6EB}" type="presParOf" srcId="{23301D85-2FE9-4C7E-851A-68790CDE5254}" destId="{5680F937-91F4-4A3F-9AAE-AEDCD87D5533}" srcOrd="1" destOrd="0" presId="urn:microsoft.com/office/officeart/2005/8/layout/orgChart1"/>
    <dgm:cxn modelId="{907BC770-9E58-49E3-8D98-B25F5B52527E}" type="presParOf" srcId="{5680F937-91F4-4A3F-9AAE-AEDCD87D5533}" destId="{7E8EB833-1C9D-4F95-A1D2-07FEF99BFAE4}" srcOrd="0" destOrd="0" presId="urn:microsoft.com/office/officeart/2005/8/layout/orgChart1"/>
    <dgm:cxn modelId="{9069A8A8-0203-4B47-9D66-326BBDEAFAC0}" type="presParOf" srcId="{7E8EB833-1C9D-4F95-A1D2-07FEF99BFAE4}" destId="{66459191-70D6-4730-8BE8-ED58D0D37390}" srcOrd="0" destOrd="0" presId="urn:microsoft.com/office/officeart/2005/8/layout/orgChart1"/>
    <dgm:cxn modelId="{FB822F5F-4285-47A4-969F-A2E9790E183C}" type="presParOf" srcId="{7E8EB833-1C9D-4F95-A1D2-07FEF99BFAE4}" destId="{6B87F884-0483-47FB-B5D5-A752AC20ADA0}" srcOrd="1" destOrd="0" presId="urn:microsoft.com/office/officeart/2005/8/layout/orgChart1"/>
    <dgm:cxn modelId="{FF7C5D2D-E8E4-47F0-86ED-0CB2887B885B}" type="presParOf" srcId="{5680F937-91F4-4A3F-9AAE-AEDCD87D5533}" destId="{292D12BD-1C3D-496D-A533-2AA76427511E}" srcOrd="1" destOrd="0" presId="urn:microsoft.com/office/officeart/2005/8/layout/orgChart1"/>
    <dgm:cxn modelId="{4A889359-870E-4C33-97F2-AFA6CB10790B}" type="presParOf" srcId="{5680F937-91F4-4A3F-9AAE-AEDCD87D5533}" destId="{09B16776-2B1A-415B-9E40-FB27ACFB58BD}" srcOrd="2" destOrd="0" presId="urn:microsoft.com/office/officeart/2005/8/layout/orgChart1"/>
    <dgm:cxn modelId="{948921A8-99B7-4CA9-AA57-1C0BAE3F24B2}" type="presParOf" srcId="{23301D85-2FE9-4C7E-851A-68790CDE5254}" destId="{2181AD7E-04AA-4C5C-8778-C87EBB09B15D}" srcOrd="2" destOrd="0" presId="urn:microsoft.com/office/officeart/2005/8/layout/orgChart1"/>
    <dgm:cxn modelId="{5BA1D595-5AFB-4A64-9DC5-B46F897D48C0}" type="presParOf" srcId="{23301D85-2FE9-4C7E-851A-68790CDE5254}" destId="{42F29C88-EACE-4420-8FE3-90EA389BBDA8}" srcOrd="3" destOrd="0" presId="urn:microsoft.com/office/officeart/2005/8/layout/orgChart1"/>
    <dgm:cxn modelId="{A0207861-13C6-451E-B023-D72BA2843701}" type="presParOf" srcId="{42F29C88-EACE-4420-8FE3-90EA389BBDA8}" destId="{AEF05D9B-563D-4CE3-BC64-297FCDA5D7FD}" srcOrd="0" destOrd="0" presId="urn:microsoft.com/office/officeart/2005/8/layout/orgChart1"/>
    <dgm:cxn modelId="{E4052C12-AB3E-4C36-8E6A-F34B10C6AC73}" type="presParOf" srcId="{AEF05D9B-563D-4CE3-BC64-297FCDA5D7FD}" destId="{B412B977-1C5F-4DBF-BC3A-C59027029934}" srcOrd="0" destOrd="0" presId="urn:microsoft.com/office/officeart/2005/8/layout/orgChart1"/>
    <dgm:cxn modelId="{0233AB29-1679-4A98-9DC5-10551E748B65}" type="presParOf" srcId="{AEF05D9B-563D-4CE3-BC64-297FCDA5D7FD}" destId="{AB8A7FF5-EC60-4ED7-B51E-682FA8D923F3}" srcOrd="1" destOrd="0" presId="urn:microsoft.com/office/officeart/2005/8/layout/orgChart1"/>
    <dgm:cxn modelId="{3FB51AAC-D442-4A73-967B-3D7E4DBF9106}" type="presParOf" srcId="{42F29C88-EACE-4420-8FE3-90EA389BBDA8}" destId="{BC0268FE-A418-4E5E-9F8F-340CD620540F}" srcOrd="1" destOrd="0" presId="urn:microsoft.com/office/officeart/2005/8/layout/orgChart1"/>
    <dgm:cxn modelId="{DE9A2A13-716E-48B1-B42D-956C8FCE0402}" type="presParOf" srcId="{42F29C88-EACE-4420-8FE3-90EA389BBDA8}" destId="{57FAD902-6C96-4F3B-B43D-3F9E6A956453}" srcOrd="2" destOrd="0" presId="urn:microsoft.com/office/officeart/2005/8/layout/orgChart1"/>
    <dgm:cxn modelId="{00F277B7-D94E-4C71-8637-6BC0AE8CD8A4}" type="presParOf" srcId="{8D12AD30-E746-41B6-B8CA-D1DA34AB3BF6}" destId="{1AF359F2-1E30-441D-880B-C7981485C337}" srcOrd="2" destOrd="0" presId="urn:microsoft.com/office/officeart/2005/8/layout/orgChart1"/>
    <dgm:cxn modelId="{537D0B3E-E479-4E63-95E7-328A252BBBCF}" type="presParOf" srcId="{93D9B7F8-E368-461F-B24C-E71512AA0A2C}" destId="{477684B8-25B4-4F7E-9FC8-5B6DFBD0B612}" srcOrd="4" destOrd="0" presId="urn:microsoft.com/office/officeart/2005/8/layout/orgChart1"/>
    <dgm:cxn modelId="{FDABCC81-4A2E-4789-883A-9A88321C1E0D}" type="presParOf" srcId="{93D9B7F8-E368-461F-B24C-E71512AA0A2C}" destId="{F93CE427-05A2-4A6E-84E4-E8FB1F3D4CD1}" srcOrd="5" destOrd="0" presId="urn:microsoft.com/office/officeart/2005/8/layout/orgChart1"/>
    <dgm:cxn modelId="{CDA372B5-DC35-4FDB-806C-9EFDA3874949}" type="presParOf" srcId="{F93CE427-05A2-4A6E-84E4-E8FB1F3D4CD1}" destId="{67719702-84F6-4068-B244-BFD8967AB6BF}" srcOrd="0" destOrd="0" presId="urn:microsoft.com/office/officeart/2005/8/layout/orgChart1"/>
    <dgm:cxn modelId="{CC946891-FBE1-42FA-ACB0-EA31FE67B976}" type="presParOf" srcId="{67719702-84F6-4068-B244-BFD8967AB6BF}" destId="{98012F57-6E31-43BE-9C70-D2E8CA95F774}" srcOrd="0" destOrd="0" presId="urn:microsoft.com/office/officeart/2005/8/layout/orgChart1"/>
    <dgm:cxn modelId="{6D0B8BE6-908C-4FA1-A690-4E54F9115D45}" type="presParOf" srcId="{67719702-84F6-4068-B244-BFD8967AB6BF}" destId="{8B232DD2-3363-46CA-8BF3-A8A350486409}" srcOrd="1" destOrd="0" presId="urn:microsoft.com/office/officeart/2005/8/layout/orgChart1"/>
    <dgm:cxn modelId="{3A3F0803-7BDF-4A10-BEA4-5E199263BCF9}" type="presParOf" srcId="{F93CE427-05A2-4A6E-84E4-E8FB1F3D4CD1}" destId="{BE2E2595-BAFE-4740-A1E6-32D48384B472}" srcOrd="1" destOrd="0" presId="urn:microsoft.com/office/officeart/2005/8/layout/orgChart1"/>
    <dgm:cxn modelId="{00D49103-6808-4DEB-BA90-9CD69C9563A1}" type="presParOf" srcId="{BE2E2595-BAFE-4740-A1E6-32D48384B472}" destId="{040C9172-BA32-4BB7-970E-88006C102F8E}" srcOrd="0" destOrd="0" presId="urn:microsoft.com/office/officeart/2005/8/layout/orgChart1"/>
    <dgm:cxn modelId="{E9B3D095-FDA7-4A0B-9416-44F1ECA8E248}" type="presParOf" srcId="{BE2E2595-BAFE-4740-A1E6-32D48384B472}" destId="{67B40C58-AA9B-4E79-852F-07809D7D37A6}" srcOrd="1" destOrd="0" presId="urn:microsoft.com/office/officeart/2005/8/layout/orgChart1"/>
    <dgm:cxn modelId="{D80BDECE-572C-48A3-920C-D84FD301B728}" type="presParOf" srcId="{67B40C58-AA9B-4E79-852F-07809D7D37A6}" destId="{6585C756-BCE7-44CD-B6D0-C20A099FF5C8}" srcOrd="0" destOrd="0" presId="urn:microsoft.com/office/officeart/2005/8/layout/orgChart1"/>
    <dgm:cxn modelId="{3F88BFF3-CE2A-42AE-9DF6-2F00307F4B76}" type="presParOf" srcId="{6585C756-BCE7-44CD-B6D0-C20A099FF5C8}" destId="{3E79F66C-53DC-4EB4-898A-95304ACB9336}" srcOrd="0" destOrd="0" presId="urn:microsoft.com/office/officeart/2005/8/layout/orgChart1"/>
    <dgm:cxn modelId="{23889C93-5B1D-40C7-8121-44D7C5EC94D5}" type="presParOf" srcId="{6585C756-BCE7-44CD-B6D0-C20A099FF5C8}" destId="{95C34DA9-1286-442E-A86E-819E6E362839}" srcOrd="1" destOrd="0" presId="urn:microsoft.com/office/officeart/2005/8/layout/orgChart1"/>
    <dgm:cxn modelId="{236AA1D6-41CC-4E75-8BA5-5FC0D9AE1419}" type="presParOf" srcId="{67B40C58-AA9B-4E79-852F-07809D7D37A6}" destId="{4DAD670C-6218-4FF5-A210-510D63F5DAB9}" srcOrd="1" destOrd="0" presId="urn:microsoft.com/office/officeart/2005/8/layout/orgChart1"/>
    <dgm:cxn modelId="{65E4776F-2CCC-4E23-A710-1C59ECAA9DD9}" type="presParOf" srcId="{67B40C58-AA9B-4E79-852F-07809D7D37A6}" destId="{EB583BC6-600D-45A6-BDC6-05107CAFE8C4}" srcOrd="2" destOrd="0" presId="urn:microsoft.com/office/officeart/2005/8/layout/orgChart1"/>
    <dgm:cxn modelId="{2D5600A2-63B9-4EA3-B825-76CCC35B83D9}" type="presParOf" srcId="{BE2E2595-BAFE-4740-A1E6-32D48384B472}" destId="{38EC304A-0BD5-45B4-A20B-B51637531096}" srcOrd="2" destOrd="0" presId="urn:microsoft.com/office/officeart/2005/8/layout/orgChart1"/>
    <dgm:cxn modelId="{D878AFF1-A4D5-46C0-9F26-98407F91D59F}" type="presParOf" srcId="{BE2E2595-BAFE-4740-A1E6-32D48384B472}" destId="{0092D851-491A-4A41-82D3-DD821CD18376}" srcOrd="3" destOrd="0" presId="urn:microsoft.com/office/officeart/2005/8/layout/orgChart1"/>
    <dgm:cxn modelId="{FB845FE9-5ABD-49C2-A7A4-D56486F8D523}" type="presParOf" srcId="{0092D851-491A-4A41-82D3-DD821CD18376}" destId="{E652CFCA-04F2-44BC-8E08-A33F7CC65AAC}" srcOrd="0" destOrd="0" presId="urn:microsoft.com/office/officeart/2005/8/layout/orgChart1"/>
    <dgm:cxn modelId="{236A12D1-61ED-4541-9615-8EAECFD1E22E}" type="presParOf" srcId="{E652CFCA-04F2-44BC-8E08-A33F7CC65AAC}" destId="{A15EB28A-71DB-4B89-A529-D26E78D96D95}" srcOrd="0" destOrd="0" presId="urn:microsoft.com/office/officeart/2005/8/layout/orgChart1"/>
    <dgm:cxn modelId="{E182F268-5F53-40F7-93C3-35A51D5DAEFE}" type="presParOf" srcId="{E652CFCA-04F2-44BC-8E08-A33F7CC65AAC}" destId="{B451D432-54A3-4B9D-BF21-FBB10F589EC0}" srcOrd="1" destOrd="0" presId="urn:microsoft.com/office/officeart/2005/8/layout/orgChart1"/>
    <dgm:cxn modelId="{A8FF22A2-E166-4386-B03D-B583ABCB8C26}" type="presParOf" srcId="{0092D851-491A-4A41-82D3-DD821CD18376}" destId="{C8CAD5ED-34EF-48B1-B23A-2DE1D8FAFF87}" srcOrd="1" destOrd="0" presId="urn:microsoft.com/office/officeart/2005/8/layout/orgChart1"/>
    <dgm:cxn modelId="{7E9720A0-53E1-4FF2-B656-13FFE4B0FD94}" type="presParOf" srcId="{0092D851-491A-4A41-82D3-DD821CD18376}" destId="{4E8E7ADD-5C9A-415C-90E9-CDC03E87323B}" srcOrd="2" destOrd="0" presId="urn:microsoft.com/office/officeart/2005/8/layout/orgChart1"/>
    <dgm:cxn modelId="{3B927B09-0035-4705-A98D-F194042FD742}" type="presParOf" srcId="{BE2E2595-BAFE-4740-A1E6-32D48384B472}" destId="{D84D7BBD-5683-4939-8310-F17CBFA649F6}" srcOrd="4" destOrd="0" presId="urn:microsoft.com/office/officeart/2005/8/layout/orgChart1"/>
    <dgm:cxn modelId="{596E0692-EC90-47D7-8469-DD371E98DF44}" type="presParOf" srcId="{BE2E2595-BAFE-4740-A1E6-32D48384B472}" destId="{6C612E3E-9D5F-4348-9072-154362A28F3D}" srcOrd="5" destOrd="0" presId="urn:microsoft.com/office/officeart/2005/8/layout/orgChart1"/>
    <dgm:cxn modelId="{05A25F64-9B6D-4241-8F99-C25BCC6DD193}" type="presParOf" srcId="{6C612E3E-9D5F-4348-9072-154362A28F3D}" destId="{0C86F3D2-A5EC-4413-9A9D-EA0F1983F3CA}" srcOrd="0" destOrd="0" presId="urn:microsoft.com/office/officeart/2005/8/layout/orgChart1"/>
    <dgm:cxn modelId="{77DFFCF4-6191-4ADA-909A-3BDCFB7A5F32}" type="presParOf" srcId="{0C86F3D2-A5EC-4413-9A9D-EA0F1983F3CA}" destId="{F25AAD90-B31D-40FB-9280-4DDBA2D307D9}" srcOrd="0" destOrd="0" presId="urn:microsoft.com/office/officeart/2005/8/layout/orgChart1"/>
    <dgm:cxn modelId="{73A091C6-7C82-473D-84F5-4E2F089758D8}" type="presParOf" srcId="{0C86F3D2-A5EC-4413-9A9D-EA0F1983F3CA}" destId="{3236C955-9197-4070-AF38-BCBF593AD023}" srcOrd="1" destOrd="0" presId="urn:microsoft.com/office/officeart/2005/8/layout/orgChart1"/>
    <dgm:cxn modelId="{58730BED-FE80-4117-9543-6C88B4EB8E39}" type="presParOf" srcId="{6C612E3E-9D5F-4348-9072-154362A28F3D}" destId="{3220B999-5D10-464C-9ECA-47B3D669963B}" srcOrd="1" destOrd="0" presId="urn:microsoft.com/office/officeart/2005/8/layout/orgChart1"/>
    <dgm:cxn modelId="{09AFE8D2-D5F7-4BF5-BF2D-D402FDD8FA22}" type="presParOf" srcId="{6C612E3E-9D5F-4348-9072-154362A28F3D}" destId="{71221986-449B-4BF9-8C54-151ABE45A565}" srcOrd="2" destOrd="0" presId="urn:microsoft.com/office/officeart/2005/8/layout/orgChart1"/>
    <dgm:cxn modelId="{C3A74206-40D9-4A23-9E43-E475218CD9EA}" type="presParOf" srcId="{F93CE427-05A2-4A6E-84E4-E8FB1F3D4CD1}" destId="{834DDDF4-43BD-434D-914C-4714FC3C9806}" srcOrd="2" destOrd="0" presId="urn:microsoft.com/office/officeart/2005/8/layout/orgChart1"/>
    <dgm:cxn modelId="{D15BD4BE-8A27-47A7-A95B-D6C6CE19B56C}" type="presParOf" srcId="{19353B15-3D86-412C-AA67-A2B39BC0BBD6}" destId="{2D53FD8A-7672-4EEA-B2E3-D9FB7D16BD8A}" srcOrd="2" destOrd="0" presId="urn:microsoft.com/office/officeart/2005/8/layout/orgChart1"/>
  </dgm:cxnLst>
  <dgm:bg/>
  <dgm:whole>
    <a:ln w="9525"/>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45A74A3-6D0D-4B73-8D8E-831155C5AA94}"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6767A694-844F-4BCC-A510-3836B31139C8}">
      <dgm:prSet phldrT="[Text]" custT="1"/>
      <dgm:spPr/>
      <dgm:t>
        <a:bodyPr/>
        <a:lstStyle/>
        <a:p>
          <a:r>
            <a:rPr lang="en-US" sz="3900" dirty="0"/>
            <a:t>Head-PMO</a:t>
          </a:r>
          <a:br>
            <a:rPr lang="en-US" sz="3900" dirty="0"/>
          </a:br>
          <a:r>
            <a:rPr lang="en-US" sz="2000" dirty="0"/>
            <a:t>Binay Tiwari</a:t>
          </a:r>
        </a:p>
      </dgm:t>
    </dgm:pt>
    <dgm:pt modelId="{E5D48D4C-2AE3-487D-A35A-25E39E764E25}" type="parTrans" cxnId="{5FE4E97B-C844-4715-9A89-58ECC107B776}">
      <dgm:prSet/>
      <dgm:spPr/>
      <dgm:t>
        <a:bodyPr/>
        <a:lstStyle/>
        <a:p>
          <a:endParaRPr lang="en-US"/>
        </a:p>
      </dgm:t>
    </dgm:pt>
    <dgm:pt modelId="{82D7BC6D-FADE-42EC-AC86-DC3571B6ED47}" type="sibTrans" cxnId="{5FE4E97B-C844-4715-9A89-58ECC107B776}">
      <dgm:prSet/>
      <dgm:spPr/>
      <dgm:t>
        <a:bodyPr/>
        <a:lstStyle/>
        <a:p>
          <a:endParaRPr lang="en-US"/>
        </a:p>
      </dgm:t>
    </dgm:pt>
    <dgm:pt modelId="{E14D503F-58EF-494A-9E3D-D135E5BD5E59}" type="asst">
      <dgm:prSet phldrT="[Text]"/>
      <dgm:spPr/>
      <dgm:t>
        <a:bodyPr/>
        <a:lstStyle/>
        <a:p>
          <a:r>
            <a:rPr lang="en-US" dirty="0"/>
            <a:t>Training &amp; Development</a:t>
          </a:r>
          <a:br>
            <a:rPr lang="en-US" dirty="0"/>
          </a:br>
          <a:r>
            <a:rPr lang="en-US" dirty="0"/>
            <a:t>(Kunal Sharma)</a:t>
          </a:r>
        </a:p>
      </dgm:t>
    </dgm:pt>
    <dgm:pt modelId="{896F8C00-BB37-464D-8F65-8371F09C60D6}" type="parTrans" cxnId="{0E4660FE-E990-4FB0-A053-2BDE6853D8DF}">
      <dgm:prSet/>
      <dgm:spPr/>
      <dgm:t>
        <a:bodyPr/>
        <a:lstStyle/>
        <a:p>
          <a:endParaRPr lang="en-US"/>
        </a:p>
      </dgm:t>
    </dgm:pt>
    <dgm:pt modelId="{EFCE0387-73CE-4B22-AE6E-DC52CDCD9389}" type="sibTrans" cxnId="{0E4660FE-E990-4FB0-A053-2BDE6853D8DF}">
      <dgm:prSet/>
      <dgm:spPr/>
      <dgm:t>
        <a:bodyPr/>
        <a:lstStyle/>
        <a:p>
          <a:endParaRPr lang="en-US"/>
        </a:p>
      </dgm:t>
    </dgm:pt>
    <dgm:pt modelId="{8871E371-CC9E-4D2C-8E15-4E7D760E429B}" type="asst">
      <dgm:prSet phldrT="[Text]"/>
      <dgm:spPr/>
      <dgm:t>
        <a:bodyPr/>
        <a:lstStyle/>
        <a:p>
          <a:r>
            <a:rPr lang="en-US" dirty="0"/>
            <a:t>RMG &amp; Governance</a:t>
          </a:r>
          <a:br>
            <a:rPr lang="en-US" dirty="0"/>
          </a:br>
          <a:r>
            <a:rPr lang="en-US" dirty="0"/>
            <a:t>(Binay, Ish)</a:t>
          </a:r>
        </a:p>
      </dgm:t>
    </dgm:pt>
    <dgm:pt modelId="{A6D7D4A5-2015-4932-B83B-A5315346E62C}" type="parTrans" cxnId="{55983759-797B-4F58-B6B6-04F79CEBFA8A}">
      <dgm:prSet/>
      <dgm:spPr/>
      <dgm:t>
        <a:bodyPr/>
        <a:lstStyle/>
        <a:p>
          <a:endParaRPr lang="en-US"/>
        </a:p>
      </dgm:t>
    </dgm:pt>
    <dgm:pt modelId="{9159AD1C-7AE5-4A84-A09F-353D57C006EA}" type="sibTrans" cxnId="{55983759-797B-4F58-B6B6-04F79CEBFA8A}">
      <dgm:prSet/>
      <dgm:spPr/>
      <dgm:t>
        <a:bodyPr/>
        <a:lstStyle/>
        <a:p>
          <a:endParaRPr lang="en-US"/>
        </a:p>
      </dgm:t>
    </dgm:pt>
    <dgm:pt modelId="{2A3CA34B-66D0-4D59-B40A-F6EDD1464C6B}" type="pres">
      <dgm:prSet presAssocID="{745A74A3-6D0D-4B73-8D8E-831155C5AA94}" presName="Name0" presStyleCnt="0">
        <dgm:presLayoutVars>
          <dgm:orgChart val="1"/>
          <dgm:chPref val="1"/>
          <dgm:dir/>
          <dgm:animOne val="branch"/>
          <dgm:animLvl val="lvl"/>
          <dgm:resizeHandles/>
        </dgm:presLayoutVars>
      </dgm:prSet>
      <dgm:spPr/>
    </dgm:pt>
    <dgm:pt modelId="{25E7F0CB-6B10-4E7D-9C1F-6B73EA771E0C}" type="pres">
      <dgm:prSet presAssocID="{6767A694-844F-4BCC-A510-3836B31139C8}" presName="hierRoot1" presStyleCnt="0">
        <dgm:presLayoutVars>
          <dgm:hierBranch val="init"/>
        </dgm:presLayoutVars>
      </dgm:prSet>
      <dgm:spPr/>
    </dgm:pt>
    <dgm:pt modelId="{AE9C29DB-3772-4913-B020-38D3016DBFBA}" type="pres">
      <dgm:prSet presAssocID="{6767A694-844F-4BCC-A510-3836B31139C8}" presName="rootComposite1" presStyleCnt="0"/>
      <dgm:spPr/>
    </dgm:pt>
    <dgm:pt modelId="{41A3FA48-B49A-407B-A0DC-195672063780}" type="pres">
      <dgm:prSet presAssocID="{6767A694-844F-4BCC-A510-3836B31139C8}" presName="rootText1" presStyleLbl="alignAcc1" presStyleIdx="0" presStyleCnt="0">
        <dgm:presLayoutVars>
          <dgm:chPref val="3"/>
        </dgm:presLayoutVars>
      </dgm:prSet>
      <dgm:spPr/>
    </dgm:pt>
    <dgm:pt modelId="{E3727548-F6BD-4994-854C-0A0B82FA730E}" type="pres">
      <dgm:prSet presAssocID="{6767A694-844F-4BCC-A510-3836B31139C8}" presName="topArc1" presStyleLbl="parChTrans1D1" presStyleIdx="0" presStyleCnt="6"/>
      <dgm:spPr/>
    </dgm:pt>
    <dgm:pt modelId="{F98774D1-9385-4905-8136-31FC351390D2}" type="pres">
      <dgm:prSet presAssocID="{6767A694-844F-4BCC-A510-3836B31139C8}" presName="bottomArc1" presStyleLbl="parChTrans1D1" presStyleIdx="1" presStyleCnt="6"/>
      <dgm:spPr/>
    </dgm:pt>
    <dgm:pt modelId="{657200A9-1098-4933-8B88-CF4801558696}" type="pres">
      <dgm:prSet presAssocID="{6767A694-844F-4BCC-A510-3836B31139C8}" presName="topConnNode1" presStyleLbl="node1" presStyleIdx="0" presStyleCnt="0"/>
      <dgm:spPr/>
    </dgm:pt>
    <dgm:pt modelId="{3797E698-9EA2-45A4-BFB0-D70B8581C52A}" type="pres">
      <dgm:prSet presAssocID="{6767A694-844F-4BCC-A510-3836B31139C8}" presName="hierChild2" presStyleCnt="0"/>
      <dgm:spPr/>
    </dgm:pt>
    <dgm:pt modelId="{3AE0FF28-FC4A-4030-84EF-4BA212D78A47}" type="pres">
      <dgm:prSet presAssocID="{6767A694-844F-4BCC-A510-3836B31139C8}" presName="hierChild3" presStyleCnt="0"/>
      <dgm:spPr/>
    </dgm:pt>
    <dgm:pt modelId="{80A6CCDB-EF7E-474E-A9A1-9228CAEF67BE}" type="pres">
      <dgm:prSet presAssocID="{896F8C00-BB37-464D-8F65-8371F09C60D6}" presName="Name101" presStyleLbl="parChTrans1D2" presStyleIdx="0" presStyleCnt="2"/>
      <dgm:spPr/>
    </dgm:pt>
    <dgm:pt modelId="{489DDB8F-874B-4342-8271-E559D9842C10}" type="pres">
      <dgm:prSet presAssocID="{E14D503F-58EF-494A-9E3D-D135E5BD5E59}" presName="hierRoot3" presStyleCnt="0">
        <dgm:presLayoutVars>
          <dgm:hierBranch val="init"/>
        </dgm:presLayoutVars>
      </dgm:prSet>
      <dgm:spPr/>
    </dgm:pt>
    <dgm:pt modelId="{114C5429-3419-4E8F-A803-E7EDCFF70C9A}" type="pres">
      <dgm:prSet presAssocID="{E14D503F-58EF-494A-9E3D-D135E5BD5E59}" presName="rootComposite3" presStyleCnt="0"/>
      <dgm:spPr/>
    </dgm:pt>
    <dgm:pt modelId="{707F2459-8D1C-4C02-8A60-A95A7416FFAC}" type="pres">
      <dgm:prSet presAssocID="{E14D503F-58EF-494A-9E3D-D135E5BD5E59}" presName="rootText3" presStyleLbl="alignAcc1" presStyleIdx="0" presStyleCnt="0">
        <dgm:presLayoutVars>
          <dgm:chPref val="3"/>
        </dgm:presLayoutVars>
      </dgm:prSet>
      <dgm:spPr/>
    </dgm:pt>
    <dgm:pt modelId="{8CB89D1E-7384-4A28-AD40-E7740987CDC1}" type="pres">
      <dgm:prSet presAssocID="{E14D503F-58EF-494A-9E3D-D135E5BD5E59}" presName="topArc3" presStyleLbl="parChTrans1D1" presStyleIdx="2" presStyleCnt="6"/>
      <dgm:spPr/>
    </dgm:pt>
    <dgm:pt modelId="{6FFE922D-7012-4A7C-80EA-0CBB42D8ADE6}" type="pres">
      <dgm:prSet presAssocID="{E14D503F-58EF-494A-9E3D-D135E5BD5E59}" presName="bottomArc3" presStyleLbl="parChTrans1D1" presStyleIdx="3" presStyleCnt="6"/>
      <dgm:spPr/>
    </dgm:pt>
    <dgm:pt modelId="{CC947099-35E8-4F5C-B36A-DC22D422D740}" type="pres">
      <dgm:prSet presAssocID="{E14D503F-58EF-494A-9E3D-D135E5BD5E59}" presName="topConnNode3" presStyleLbl="asst1" presStyleIdx="0" presStyleCnt="0"/>
      <dgm:spPr/>
    </dgm:pt>
    <dgm:pt modelId="{E541F7A7-D486-4588-BDB0-94DA69F0A8D0}" type="pres">
      <dgm:prSet presAssocID="{E14D503F-58EF-494A-9E3D-D135E5BD5E59}" presName="hierChild6" presStyleCnt="0"/>
      <dgm:spPr/>
    </dgm:pt>
    <dgm:pt modelId="{9B16B99A-39E3-4D46-BF8C-52803605B853}" type="pres">
      <dgm:prSet presAssocID="{E14D503F-58EF-494A-9E3D-D135E5BD5E59}" presName="hierChild7" presStyleCnt="0"/>
      <dgm:spPr/>
    </dgm:pt>
    <dgm:pt modelId="{C88D526D-B6A1-4D9F-9370-B3CFBE539DB1}" type="pres">
      <dgm:prSet presAssocID="{A6D7D4A5-2015-4932-B83B-A5315346E62C}" presName="Name101" presStyleLbl="parChTrans1D2" presStyleIdx="1" presStyleCnt="2"/>
      <dgm:spPr/>
    </dgm:pt>
    <dgm:pt modelId="{5F343A73-D723-43AC-9154-A625DA729E06}" type="pres">
      <dgm:prSet presAssocID="{8871E371-CC9E-4D2C-8E15-4E7D760E429B}" presName="hierRoot3" presStyleCnt="0">
        <dgm:presLayoutVars>
          <dgm:hierBranch val="init"/>
        </dgm:presLayoutVars>
      </dgm:prSet>
      <dgm:spPr/>
    </dgm:pt>
    <dgm:pt modelId="{B221C10C-E289-48A7-8C4A-6BCED92BDBC9}" type="pres">
      <dgm:prSet presAssocID="{8871E371-CC9E-4D2C-8E15-4E7D760E429B}" presName="rootComposite3" presStyleCnt="0"/>
      <dgm:spPr/>
    </dgm:pt>
    <dgm:pt modelId="{BDBB9FDB-3D6F-46CB-9C14-3B98F4DAC3FF}" type="pres">
      <dgm:prSet presAssocID="{8871E371-CC9E-4D2C-8E15-4E7D760E429B}" presName="rootText3" presStyleLbl="alignAcc1" presStyleIdx="0" presStyleCnt="0">
        <dgm:presLayoutVars>
          <dgm:chPref val="3"/>
        </dgm:presLayoutVars>
      </dgm:prSet>
      <dgm:spPr/>
    </dgm:pt>
    <dgm:pt modelId="{FB7DE4C7-186D-4A12-8829-94DEBF5503F7}" type="pres">
      <dgm:prSet presAssocID="{8871E371-CC9E-4D2C-8E15-4E7D760E429B}" presName="topArc3" presStyleLbl="parChTrans1D1" presStyleIdx="4" presStyleCnt="6"/>
      <dgm:spPr/>
    </dgm:pt>
    <dgm:pt modelId="{575705F5-A5A3-40FA-8A80-3DF3E1BD4502}" type="pres">
      <dgm:prSet presAssocID="{8871E371-CC9E-4D2C-8E15-4E7D760E429B}" presName="bottomArc3" presStyleLbl="parChTrans1D1" presStyleIdx="5" presStyleCnt="6"/>
      <dgm:spPr/>
    </dgm:pt>
    <dgm:pt modelId="{02688A23-77BF-4D3C-A9D9-7EFE1191F894}" type="pres">
      <dgm:prSet presAssocID="{8871E371-CC9E-4D2C-8E15-4E7D760E429B}" presName="topConnNode3" presStyleLbl="asst1" presStyleIdx="0" presStyleCnt="0"/>
      <dgm:spPr/>
    </dgm:pt>
    <dgm:pt modelId="{F43A5057-68B7-4104-96E9-48CB60DC2D98}" type="pres">
      <dgm:prSet presAssocID="{8871E371-CC9E-4D2C-8E15-4E7D760E429B}" presName="hierChild6" presStyleCnt="0"/>
      <dgm:spPr/>
    </dgm:pt>
    <dgm:pt modelId="{23877EE5-432E-47AD-8347-524C0F719526}" type="pres">
      <dgm:prSet presAssocID="{8871E371-CC9E-4D2C-8E15-4E7D760E429B}" presName="hierChild7" presStyleCnt="0"/>
      <dgm:spPr/>
    </dgm:pt>
  </dgm:ptLst>
  <dgm:cxnLst>
    <dgm:cxn modelId="{B7757D29-AFF4-4412-8655-1E2EC8D94774}" type="presOf" srcId="{745A74A3-6D0D-4B73-8D8E-831155C5AA94}" destId="{2A3CA34B-66D0-4D59-B40A-F6EDD1464C6B}" srcOrd="0" destOrd="0" presId="urn:microsoft.com/office/officeart/2008/layout/HalfCircleOrganizationChart"/>
    <dgm:cxn modelId="{3835B640-93AA-475A-A825-5556781ACAF0}" type="presOf" srcId="{E14D503F-58EF-494A-9E3D-D135E5BD5E59}" destId="{707F2459-8D1C-4C02-8A60-A95A7416FFAC}" srcOrd="0" destOrd="0" presId="urn:microsoft.com/office/officeart/2008/layout/HalfCircleOrganizationChart"/>
    <dgm:cxn modelId="{55983759-797B-4F58-B6B6-04F79CEBFA8A}" srcId="{6767A694-844F-4BCC-A510-3836B31139C8}" destId="{8871E371-CC9E-4D2C-8E15-4E7D760E429B}" srcOrd="1" destOrd="0" parTransId="{A6D7D4A5-2015-4932-B83B-A5315346E62C}" sibTransId="{9159AD1C-7AE5-4A84-A09F-353D57C006EA}"/>
    <dgm:cxn modelId="{5FE4E97B-C844-4715-9A89-58ECC107B776}" srcId="{745A74A3-6D0D-4B73-8D8E-831155C5AA94}" destId="{6767A694-844F-4BCC-A510-3836B31139C8}" srcOrd="0" destOrd="0" parTransId="{E5D48D4C-2AE3-487D-A35A-25E39E764E25}" sibTransId="{82D7BC6D-FADE-42EC-AC86-DC3571B6ED47}"/>
    <dgm:cxn modelId="{78FA1DAE-4FDF-49FF-897D-B2D1E98BD5AF}" type="presOf" srcId="{E14D503F-58EF-494A-9E3D-D135E5BD5E59}" destId="{CC947099-35E8-4F5C-B36A-DC22D422D740}" srcOrd="1" destOrd="0" presId="urn:microsoft.com/office/officeart/2008/layout/HalfCircleOrganizationChart"/>
    <dgm:cxn modelId="{3A146CAF-4CD8-491D-9822-D070787E4823}" type="presOf" srcId="{8871E371-CC9E-4D2C-8E15-4E7D760E429B}" destId="{02688A23-77BF-4D3C-A9D9-7EFE1191F894}" srcOrd="1" destOrd="0" presId="urn:microsoft.com/office/officeart/2008/layout/HalfCircleOrganizationChart"/>
    <dgm:cxn modelId="{3619C4B9-C025-42EA-A573-34DFC8BF7DE5}" type="presOf" srcId="{6767A694-844F-4BCC-A510-3836B31139C8}" destId="{41A3FA48-B49A-407B-A0DC-195672063780}" srcOrd="0" destOrd="0" presId="urn:microsoft.com/office/officeart/2008/layout/HalfCircleOrganizationChart"/>
    <dgm:cxn modelId="{C1A7EDBE-10B7-41A0-9589-35BBEE166C7C}" type="presOf" srcId="{A6D7D4A5-2015-4932-B83B-A5315346E62C}" destId="{C88D526D-B6A1-4D9F-9370-B3CFBE539DB1}" srcOrd="0" destOrd="0" presId="urn:microsoft.com/office/officeart/2008/layout/HalfCircleOrganizationChart"/>
    <dgm:cxn modelId="{9BFC39D5-4348-49F3-8127-E8A1A3AB2504}" type="presOf" srcId="{8871E371-CC9E-4D2C-8E15-4E7D760E429B}" destId="{BDBB9FDB-3D6F-46CB-9C14-3B98F4DAC3FF}" srcOrd="0" destOrd="0" presId="urn:microsoft.com/office/officeart/2008/layout/HalfCircleOrganizationChart"/>
    <dgm:cxn modelId="{2AA196E5-BAE3-4FF8-ACE3-C60C8A5D62DC}" type="presOf" srcId="{896F8C00-BB37-464D-8F65-8371F09C60D6}" destId="{80A6CCDB-EF7E-474E-A9A1-9228CAEF67BE}" srcOrd="0" destOrd="0" presId="urn:microsoft.com/office/officeart/2008/layout/HalfCircleOrganizationChart"/>
    <dgm:cxn modelId="{0362DFF7-06FC-4109-9F31-0586628D852A}" type="presOf" srcId="{6767A694-844F-4BCC-A510-3836B31139C8}" destId="{657200A9-1098-4933-8B88-CF4801558696}" srcOrd="1" destOrd="0" presId="urn:microsoft.com/office/officeart/2008/layout/HalfCircleOrganizationChart"/>
    <dgm:cxn modelId="{0E4660FE-E990-4FB0-A053-2BDE6853D8DF}" srcId="{6767A694-844F-4BCC-A510-3836B31139C8}" destId="{E14D503F-58EF-494A-9E3D-D135E5BD5E59}" srcOrd="0" destOrd="0" parTransId="{896F8C00-BB37-464D-8F65-8371F09C60D6}" sibTransId="{EFCE0387-73CE-4B22-AE6E-DC52CDCD9389}"/>
    <dgm:cxn modelId="{85BC8C14-1BCB-484E-AA4F-E6B79377E3AC}" type="presParOf" srcId="{2A3CA34B-66D0-4D59-B40A-F6EDD1464C6B}" destId="{25E7F0CB-6B10-4E7D-9C1F-6B73EA771E0C}" srcOrd="0" destOrd="0" presId="urn:microsoft.com/office/officeart/2008/layout/HalfCircleOrganizationChart"/>
    <dgm:cxn modelId="{BD09EC73-E711-4B0C-A76A-D7C08015F413}" type="presParOf" srcId="{25E7F0CB-6B10-4E7D-9C1F-6B73EA771E0C}" destId="{AE9C29DB-3772-4913-B020-38D3016DBFBA}" srcOrd="0" destOrd="0" presId="urn:microsoft.com/office/officeart/2008/layout/HalfCircleOrganizationChart"/>
    <dgm:cxn modelId="{5DA1B083-99D8-48EB-9F1C-8C6376A06F34}" type="presParOf" srcId="{AE9C29DB-3772-4913-B020-38D3016DBFBA}" destId="{41A3FA48-B49A-407B-A0DC-195672063780}" srcOrd="0" destOrd="0" presId="urn:microsoft.com/office/officeart/2008/layout/HalfCircleOrganizationChart"/>
    <dgm:cxn modelId="{446C8E0C-7383-46E5-9782-49A1E3262AC0}" type="presParOf" srcId="{AE9C29DB-3772-4913-B020-38D3016DBFBA}" destId="{E3727548-F6BD-4994-854C-0A0B82FA730E}" srcOrd="1" destOrd="0" presId="urn:microsoft.com/office/officeart/2008/layout/HalfCircleOrganizationChart"/>
    <dgm:cxn modelId="{31C16E8C-3795-4264-894B-8BDCC264A2D2}" type="presParOf" srcId="{AE9C29DB-3772-4913-B020-38D3016DBFBA}" destId="{F98774D1-9385-4905-8136-31FC351390D2}" srcOrd="2" destOrd="0" presId="urn:microsoft.com/office/officeart/2008/layout/HalfCircleOrganizationChart"/>
    <dgm:cxn modelId="{1406241C-2AC9-493C-81E1-2A342FD84CDB}" type="presParOf" srcId="{AE9C29DB-3772-4913-B020-38D3016DBFBA}" destId="{657200A9-1098-4933-8B88-CF4801558696}" srcOrd="3" destOrd="0" presId="urn:microsoft.com/office/officeart/2008/layout/HalfCircleOrganizationChart"/>
    <dgm:cxn modelId="{CB7F587D-3183-4006-A832-1C133DC04EF8}" type="presParOf" srcId="{25E7F0CB-6B10-4E7D-9C1F-6B73EA771E0C}" destId="{3797E698-9EA2-45A4-BFB0-D70B8581C52A}" srcOrd="1" destOrd="0" presId="urn:microsoft.com/office/officeart/2008/layout/HalfCircleOrganizationChart"/>
    <dgm:cxn modelId="{BCA73EC2-070D-43F2-AD60-6329ED4EF1DA}" type="presParOf" srcId="{25E7F0CB-6B10-4E7D-9C1F-6B73EA771E0C}" destId="{3AE0FF28-FC4A-4030-84EF-4BA212D78A47}" srcOrd="2" destOrd="0" presId="urn:microsoft.com/office/officeart/2008/layout/HalfCircleOrganizationChart"/>
    <dgm:cxn modelId="{039AD090-D2A1-498C-A829-467B77680B8A}" type="presParOf" srcId="{3AE0FF28-FC4A-4030-84EF-4BA212D78A47}" destId="{80A6CCDB-EF7E-474E-A9A1-9228CAEF67BE}" srcOrd="0" destOrd="0" presId="urn:microsoft.com/office/officeart/2008/layout/HalfCircleOrganizationChart"/>
    <dgm:cxn modelId="{B027B293-3FB0-4F0C-9D3F-29F4563376E6}" type="presParOf" srcId="{3AE0FF28-FC4A-4030-84EF-4BA212D78A47}" destId="{489DDB8F-874B-4342-8271-E559D9842C10}" srcOrd="1" destOrd="0" presId="urn:microsoft.com/office/officeart/2008/layout/HalfCircleOrganizationChart"/>
    <dgm:cxn modelId="{FD39D9EB-E792-418E-8484-BAD102F1AA56}" type="presParOf" srcId="{489DDB8F-874B-4342-8271-E559D9842C10}" destId="{114C5429-3419-4E8F-A803-E7EDCFF70C9A}" srcOrd="0" destOrd="0" presId="urn:microsoft.com/office/officeart/2008/layout/HalfCircleOrganizationChart"/>
    <dgm:cxn modelId="{772B0627-59B8-49C3-ADEE-0CB598C74DEA}" type="presParOf" srcId="{114C5429-3419-4E8F-A803-E7EDCFF70C9A}" destId="{707F2459-8D1C-4C02-8A60-A95A7416FFAC}" srcOrd="0" destOrd="0" presId="urn:microsoft.com/office/officeart/2008/layout/HalfCircleOrganizationChart"/>
    <dgm:cxn modelId="{0B26EAC3-C72A-4F83-8FB4-A31A37E6F0BF}" type="presParOf" srcId="{114C5429-3419-4E8F-A803-E7EDCFF70C9A}" destId="{8CB89D1E-7384-4A28-AD40-E7740987CDC1}" srcOrd="1" destOrd="0" presId="urn:microsoft.com/office/officeart/2008/layout/HalfCircleOrganizationChart"/>
    <dgm:cxn modelId="{6A1B40F5-FF3E-4B83-A205-887523F14662}" type="presParOf" srcId="{114C5429-3419-4E8F-A803-E7EDCFF70C9A}" destId="{6FFE922D-7012-4A7C-80EA-0CBB42D8ADE6}" srcOrd="2" destOrd="0" presId="urn:microsoft.com/office/officeart/2008/layout/HalfCircleOrganizationChart"/>
    <dgm:cxn modelId="{39B1200A-0D6B-4162-9B3C-AA0F5115B205}" type="presParOf" srcId="{114C5429-3419-4E8F-A803-E7EDCFF70C9A}" destId="{CC947099-35E8-4F5C-B36A-DC22D422D740}" srcOrd="3" destOrd="0" presId="urn:microsoft.com/office/officeart/2008/layout/HalfCircleOrganizationChart"/>
    <dgm:cxn modelId="{8F8E5EAC-528E-433E-8227-82FE954E32DE}" type="presParOf" srcId="{489DDB8F-874B-4342-8271-E559D9842C10}" destId="{E541F7A7-D486-4588-BDB0-94DA69F0A8D0}" srcOrd="1" destOrd="0" presId="urn:microsoft.com/office/officeart/2008/layout/HalfCircleOrganizationChart"/>
    <dgm:cxn modelId="{FA97580D-0251-4AC1-B0EC-FD400527B77D}" type="presParOf" srcId="{489DDB8F-874B-4342-8271-E559D9842C10}" destId="{9B16B99A-39E3-4D46-BF8C-52803605B853}" srcOrd="2" destOrd="0" presId="urn:microsoft.com/office/officeart/2008/layout/HalfCircleOrganizationChart"/>
    <dgm:cxn modelId="{DC70D9FC-7D2A-443F-A456-90634D6FB351}" type="presParOf" srcId="{3AE0FF28-FC4A-4030-84EF-4BA212D78A47}" destId="{C88D526D-B6A1-4D9F-9370-B3CFBE539DB1}" srcOrd="2" destOrd="0" presId="urn:microsoft.com/office/officeart/2008/layout/HalfCircleOrganizationChart"/>
    <dgm:cxn modelId="{13828C70-A4B5-4F49-A2CE-E33C2E9BCDBC}" type="presParOf" srcId="{3AE0FF28-FC4A-4030-84EF-4BA212D78A47}" destId="{5F343A73-D723-43AC-9154-A625DA729E06}" srcOrd="3" destOrd="0" presId="urn:microsoft.com/office/officeart/2008/layout/HalfCircleOrganizationChart"/>
    <dgm:cxn modelId="{7B39A3D1-DB18-43F6-901D-A04B7243999B}" type="presParOf" srcId="{5F343A73-D723-43AC-9154-A625DA729E06}" destId="{B221C10C-E289-48A7-8C4A-6BCED92BDBC9}" srcOrd="0" destOrd="0" presId="urn:microsoft.com/office/officeart/2008/layout/HalfCircleOrganizationChart"/>
    <dgm:cxn modelId="{EDFA2FD0-DAD3-4B19-BD26-F05D48B6BC2F}" type="presParOf" srcId="{B221C10C-E289-48A7-8C4A-6BCED92BDBC9}" destId="{BDBB9FDB-3D6F-46CB-9C14-3B98F4DAC3FF}" srcOrd="0" destOrd="0" presId="urn:microsoft.com/office/officeart/2008/layout/HalfCircleOrganizationChart"/>
    <dgm:cxn modelId="{32FB27D8-6BCE-43AA-9C45-8D64DFF87E7C}" type="presParOf" srcId="{B221C10C-E289-48A7-8C4A-6BCED92BDBC9}" destId="{FB7DE4C7-186D-4A12-8829-94DEBF5503F7}" srcOrd="1" destOrd="0" presId="urn:microsoft.com/office/officeart/2008/layout/HalfCircleOrganizationChart"/>
    <dgm:cxn modelId="{1876AF8E-3381-4D51-8123-0098705BC4AF}" type="presParOf" srcId="{B221C10C-E289-48A7-8C4A-6BCED92BDBC9}" destId="{575705F5-A5A3-40FA-8A80-3DF3E1BD4502}" srcOrd="2" destOrd="0" presId="urn:microsoft.com/office/officeart/2008/layout/HalfCircleOrganizationChart"/>
    <dgm:cxn modelId="{3B5FF1BC-4593-4B34-8662-C0D9AFFA19E9}" type="presParOf" srcId="{B221C10C-E289-48A7-8C4A-6BCED92BDBC9}" destId="{02688A23-77BF-4D3C-A9D9-7EFE1191F894}" srcOrd="3" destOrd="0" presId="urn:microsoft.com/office/officeart/2008/layout/HalfCircleOrganizationChart"/>
    <dgm:cxn modelId="{9103EBB0-F2F0-46E4-A3F1-40BD47DB04F4}" type="presParOf" srcId="{5F343A73-D723-43AC-9154-A625DA729E06}" destId="{F43A5057-68B7-4104-96E9-48CB60DC2D98}" srcOrd="1" destOrd="0" presId="urn:microsoft.com/office/officeart/2008/layout/HalfCircleOrganizationChart"/>
    <dgm:cxn modelId="{15F27D69-D3AA-41B9-AE10-0E13C05458B5}" type="presParOf" srcId="{5F343A73-D723-43AC-9154-A625DA729E06}" destId="{23877EE5-432E-47AD-8347-524C0F719526}"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1C1295D-DA9F-4E4D-A5AD-E87AB3535B7A}" type="doc">
      <dgm:prSet loTypeId="urn:microsoft.com/office/officeart/2011/layout/ConvergingText" loCatId="process" qsTypeId="urn:microsoft.com/office/officeart/2005/8/quickstyle/3d1" qsCatId="3D" csTypeId="urn:microsoft.com/office/officeart/2005/8/colors/accent1_2" csCatId="accent1" phldr="1"/>
      <dgm:spPr/>
      <dgm:t>
        <a:bodyPr/>
        <a:lstStyle/>
        <a:p>
          <a:endParaRPr lang="en-US"/>
        </a:p>
      </dgm:t>
    </dgm:pt>
    <dgm:pt modelId="{E6DEAA36-364F-40F3-BA48-4126C52F5922}">
      <dgm:prSet phldrT="[Text]"/>
      <dgm:spPr/>
      <dgm:t>
        <a:bodyPr/>
        <a:lstStyle/>
        <a:p>
          <a:r>
            <a:rPr lang="en-US" dirty="0"/>
            <a:t>Project Management Office (RMG)</a:t>
          </a:r>
        </a:p>
      </dgm:t>
    </dgm:pt>
    <dgm:pt modelId="{DC418357-E00B-4EDC-8ADE-BEE590F4C3BF}" type="parTrans" cxnId="{8EE9C524-A9E0-4355-A14B-0A76A7E3E601}">
      <dgm:prSet/>
      <dgm:spPr/>
      <dgm:t>
        <a:bodyPr/>
        <a:lstStyle/>
        <a:p>
          <a:endParaRPr lang="en-US"/>
        </a:p>
      </dgm:t>
    </dgm:pt>
    <dgm:pt modelId="{7511C512-8C58-4394-A8B6-DD6CD5144DC9}" type="sibTrans" cxnId="{8EE9C524-A9E0-4355-A14B-0A76A7E3E601}">
      <dgm:prSet/>
      <dgm:spPr/>
      <dgm:t>
        <a:bodyPr/>
        <a:lstStyle/>
        <a:p>
          <a:endParaRPr lang="en-US"/>
        </a:p>
      </dgm:t>
    </dgm:pt>
    <dgm:pt modelId="{CF4ABA90-2654-4AAE-9984-B4C86F573C70}">
      <dgm:prSet phldrT="[Text]" custT="1"/>
      <dgm:spPr/>
      <dgm:t>
        <a:bodyPr/>
        <a:lstStyle/>
        <a:p>
          <a:r>
            <a:rPr lang="en-US" sz="1800" dirty="0"/>
            <a:t>Sales</a:t>
          </a:r>
        </a:p>
      </dgm:t>
    </dgm:pt>
    <dgm:pt modelId="{F9743C14-35CC-40A8-84A2-25C47814EA5D}" type="parTrans" cxnId="{0186810A-1C8C-4AB1-9850-491AAED3E064}">
      <dgm:prSet/>
      <dgm:spPr/>
      <dgm:t>
        <a:bodyPr/>
        <a:lstStyle/>
        <a:p>
          <a:endParaRPr lang="en-US"/>
        </a:p>
      </dgm:t>
    </dgm:pt>
    <dgm:pt modelId="{CBD0F7E2-5E12-4601-AED7-5DDFDCCDB377}" type="sibTrans" cxnId="{0186810A-1C8C-4AB1-9850-491AAED3E064}">
      <dgm:prSet/>
      <dgm:spPr/>
      <dgm:t>
        <a:bodyPr/>
        <a:lstStyle/>
        <a:p>
          <a:endParaRPr lang="en-US"/>
        </a:p>
      </dgm:t>
    </dgm:pt>
    <dgm:pt modelId="{F35C2474-649E-4EB2-A017-C2C64BD72D9F}">
      <dgm:prSet phldrT="[Text]" custT="1"/>
      <dgm:spPr/>
      <dgm:t>
        <a:bodyPr/>
        <a:lstStyle/>
        <a:p>
          <a:r>
            <a:rPr lang="en-US" sz="1200" dirty="0"/>
            <a:t>Pre-Sales</a:t>
          </a:r>
        </a:p>
      </dgm:t>
    </dgm:pt>
    <dgm:pt modelId="{CBC4451E-F368-4D5F-A371-B13BB47D588E}" type="parTrans" cxnId="{5256B3E7-D098-4FA8-BD42-E51AF3CD59CC}">
      <dgm:prSet/>
      <dgm:spPr/>
      <dgm:t>
        <a:bodyPr/>
        <a:lstStyle/>
        <a:p>
          <a:endParaRPr lang="en-US"/>
        </a:p>
      </dgm:t>
    </dgm:pt>
    <dgm:pt modelId="{1FD62B08-C396-4FFB-9440-7B67B0BF1E72}" type="sibTrans" cxnId="{5256B3E7-D098-4FA8-BD42-E51AF3CD59CC}">
      <dgm:prSet/>
      <dgm:spPr/>
      <dgm:t>
        <a:bodyPr/>
        <a:lstStyle/>
        <a:p>
          <a:endParaRPr lang="en-US"/>
        </a:p>
      </dgm:t>
    </dgm:pt>
    <dgm:pt modelId="{DE903620-682C-4B7F-8A06-54D8E641C122}">
      <dgm:prSet phldrT="[Text]" custT="1"/>
      <dgm:spPr/>
      <dgm:t>
        <a:bodyPr/>
        <a:lstStyle/>
        <a:p>
          <a:r>
            <a:rPr lang="en-US" sz="1200" dirty="0"/>
            <a:t>POC</a:t>
          </a:r>
        </a:p>
      </dgm:t>
    </dgm:pt>
    <dgm:pt modelId="{228D59BE-3DE1-4A92-840C-80BF9CA8353F}" type="parTrans" cxnId="{B90721D0-6A5E-4ED4-95F8-0CCEDDF105A5}">
      <dgm:prSet/>
      <dgm:spPr/>
      <dgm:t>
        <a:bodyPr/>
        <a:lstStyle/>
        <a:p>
          <a:endParaRPr lang="en-US"/>
        </a:p>
      </dgm:t>
    </dgm:pt>
    <dgm:pt modelId="{FE143B34-A701-46F5-BA6E-43BCE36CD532}" type="sibTrans" cxnId="{B90721D0-6A5E-4ED4-95F8-0CCEDDF105A5}">
      <dgm:prSet/>
      <dgm:spPr/>
      <dgm:t>
        <a:bodyPr/>
        <a:lstStyle/>
        <a:p>
          <a:endParaRPr lang="en-US"/>
        </a:p>
      </dgm:t>
    </dgm:pt>
    <dgm:pt modelId="{31B50F44-B286-46BB-83F1-B0993C86A54A}">
      <dgm:prSet phldrT="[Text]" custT="1"/>
      <dgm:spPr/>
      <dgm:t>
        <a:bodyPr/>
        <a:lstStyle/>
        <a:p>
          <a:r>
            <a:rPr lang="en-US" sz="1200" dirty="0"/>
            <a:t>RA</a:t>
          </a:r>
        </a:p>
      </dgm:t>
    </dgm:pt>
    <dgm:pt modelId="{77BC4E37-A25C-40B2-A878-8E547FE53A79}" type="parTrans" cxnId="{B01D5F4B-DC9C-4C34-ADA4-B13A0802FD16}">
      <dgm:prSet/>
      <dgm:spPr/>
      <dgm:t>
        <a:bodyPr/>
        <a:lstStyle/>
        <a:p>
          <a:endParaRPr lang="en-US"/>
        </a:p>
      </dgm:t>
    </dgm:pt>
    <dgm:pt modelId="{7A6C33C3-3DAA-4E4F-86FA-84A2E2CD4A2D}" type="sibTrans" cxnId="{B01D5F4B-DC9C-4C34-ADA4-B13A0802FD16}">
      <dgm:prSet/>
      <dgm:spPr/>
      <dgm:t>
        <a:bodyPr/>
        <a:lstStyle/>
        <a:p>
          <a:endParaRPr lang="en-US"/>
        </a:p>
      </dgm:t>
    </dgm:pt>
    <dgm:pt modelId="{D0DB5FF7-5835-4886-91B5-9BB419707164}">
      <dgm:prSet phldrT="[Text]" custT="1"/>
      <dgm:spPr/>
      <dgm:t>
        <a:bodyPr/>
        <a:lstStyle/>
        <a:p>
          <a:r>
            <a:rPr lang="en-US" sz="1200" dirty="0"/>
            <a:t>Projects</a:t>
          </a:r>
        </a:p>
      </dgm:t>
    </dgm:pt>
    <dgm:pt modelId="{E49D5049-75E4-4CA4-93E0-77EA413583E7}" type="parTrans" cxnId="{63DDD9A5-C6F8-4DE3-B5FD-1B2C50A0AA7F}">
      <dgm:prSet/>
      <dgm:spPr/>
      <dgm:t>
        <a:bodyPr/>
        <a:lstStyle/>
        <a:p>
          <a:endParaRPr lang="en-US"/>
        </a:p>
      </dgm:t>
    </dgm:pt>
    <dgm:pt modelId="{9A33BE87-3B9D-48F3-ABD0-BF8D3E1B49EF}" type="sibTrans" cxnId="{63DDD9A5-C6F8-4DE3-B5FD-1B2C50A0AA7F}">
      <dgm:prSet/>
      <dgm:spPr/>
      <dgm:t>
        <a:bodyPr/>
        <a:lstStyle/>
        <a:p>
          <a:endParaRPr lang="en-US"/>
        </a:p>
      </dgm:t>
    </dgm:pt>
    <dgm:pt modelId="{0815166E-1FE0-43A2-BD66-DE1F59E0DA1B}">
      <dgm:prSet phldrT="[Text]" custT="1"/>
      <dgm:spPr/>
      <dgm:t>
        <a:bodyPr/>
        <a:lstStyle/>
        <a:p>
          <a:r>
            <a:rPr lang="en-US" sz="1200" dirty="0"/>
            <a:t>Solution Architects</a:t>
          </a:r>
        </a:p>
      </dgm:t>
    </dgm:pt>
    <dgm:pt modelId="{A60ED75C-C48B-4415-9E9F-7A84392B7BF3}" type="parTrans" cxnId="{102E9A57-3E50-431F-8AAD-0DA16B317FED}">
      <dgm:prSet/>
      <dgm:spPr/>
      <dgm:t>
        <a:bodyPr/>
        <a:lstStyle/>
        <a:p>
          <a:endParaRPr lang="en-US"/>
        </a:p>
      </dgm:t>
    </dgm:pt>
    <dgm:pt modelId="{8923808C-2A5A-48A0-A207-1BC2E85AD5E6}" type="sibTrans" cxnId="{102E9A57-3E50-431F-8AAD-0DA16B317FED}">
      <dgm:prSet/>
      <dgm:spPr/>
      <dgm:t>
        <a:bodyPr/>
        <a:lstStyle/>
        <a:p>
          <a:endParaRPr lang="en-US"/>
        </a:p>
      </dgm:t>
    </dgm:pt>
    <dgm:pt modelId="{7FC8BD9D-0CC6-45A0-8E11-75F00BA031CE}">
      <dgm:prSet phldrT="[Text]" custT="1"/>
      <dgm:spPr/>
      <dgm:t>
        <a:bodyPr/>
        <a:lstStyle/>
        <a:p>
          <a:r>
            <a:rPr lang="en-US" sz="1200" dirty="0"/>
            <a:t>Business Analysts</a:t>
          </a:r>
        </a:p>
      </dgm:t>
    </dgm:pt>
    <dgm:pt modelId="{5E48ABC6-D946-40FC-B1DA-40EE6F60BECC}" type="parTrans" cxnId="{7C1AA52A-D557-4715-85F6-87B26B3E8A64}">
      <dgm:prSet/>
      <dgm:spPr/>
      <dgm:t>
        <a:bodyPr/>
        <a:lstStyle/>
        <a:p>
          <a:endParaRPr lang="en-US"/>
        </a:p>
      </dgm:t>
    </dgm:pt>
    <dgm:pt modelId="{C307AA1F-DD41-4BF9-A4EB-9A92BFFBBB7B}" type="sibTrans" cxnId="{7C1AA52A-D557-4715-85F6-87B26B3E8A64}">
      <dgm:prSet/>
      <dgm:spPr/>
      <dgm:t>
        <a:bodyPr/>
        <a:lstStyle/>
        <a:p>
          <a:endParaRPr lang="en-US"/>
        </a:p>
      </dgm:t>
    </dgm:pt>
    <dgm:pt modelId="{07E66F53-C8E8-458A-82E4-5F3CCBF990AC}">
      <dgm:prSet phldrT="[Text]" custT="1"/>
      <dgm:spPr/>
      <dgm:t>
        <a:bodyPr/>
        <a:lstStyle/>
        <a:p>
          <a:r>
            <a:rPr lang="en-US" sz="1200" dirty="0"/>
            <a:t>Business Analyst</a:t>
          </a:r>
        </a:p>
      </dgm:t>
    </dgm:pt>
    <dgm:pt modelId="{F526B478-67A6-4A05-9C14-75809B8E5E33}" type="parTrans" cxnId="{F7863BB9-3385-432B-8A61-98089A55760F}">
      <dgm:prSet/>
      <dgm:spPr/>
      <dgm:t>
        <a:bodyPr/>
        <a:lstStyle/>
        <a:p>
          <a:endParaRPr lang="en-US"/>
        </a:p>
      </dgm:t>
    </dgm:pt>
    <dgm:pt modelId="{8E4C48E5-F7BA-48B0-8373-259B0E8E1CEF}" type="sibTrans" cxnId="{F7863BB9-3385-432B-8A61-98089A55760F}">
      <dgm:prSet/>
      <dgm:spPr/>
      <dgm:t>
        <a:bodyPr/>
        <a:lstStyle/>
        <a:p>
          <a:endParaRPr lang="en-US"/>
        </a:p>
      </dgm:t>
    </dgm:pt>
    <dgm:pt modelId="{F5F18F02-1AA0-469C-9E2A-710884A1D9BA}">
      <dgm:prSet phldrT="[Text]" custT="1"/>
      <dgm:spPr/>
      <dgm:t>
        <a:bodyPr/>
        <a:lstStyle/>
        <a:p>
          <a:r>
            <a:rPr lang="en-US" sz="1200" dirty="0"/>
            <a:t>Developers</a:t>
          </a:r>
        </a:p>
      </dgm:t>
    </dgm:pt>
    <dgm:pt modelId="{74B9FCEB-F09D-4693-8DDD-D2E63A350260}" type="parTrans" cxnId="{AD020E47-1CE3-4F8E-A5BC-5029D43E3160}">
      <dgm:prSet/>
      <dgm:spPr/>
      <dgm:t>
        <a:bodyPr/>
        <a:lstStyle/>
        <a:p>
          <a:endParaRPr lang="en-US"/>
        </a:p>
      </dgm:t>
    </dgm:pt>
    <dgm:pt modelId="{FDA39338-D927-4450-82BD-759A04E401C2}" type="sibTrans" cxnId="{AD020E47-1CE3-4F8E-A5BC-5029D43E3160}">
      <dgm:prSet/>
      <dgm:spPr/>
      <dgm:t>
        <a:bodyPr/>
        <a:lstStyle/>
        <a:p>
          <a:endParaRPr lang="en-US"/>
        </a:p>
      </dgm:t>
    </dgm:pt>
    <dgm:pt modelId="{93E8D915-E7D1-48FE-BB22-C0D45F1AB9EE}">
      <dgm:prSet phldrT="[Text]" custT="1"/>
      <dgm:spPr/>
      <dgm:t>
        <a:bodyPr/>
        <a:lstStyle/>
        <a:p>
          <a:r>
            <a:rPr lang="en-US" sz="1200" dirty="0"/>
            <a:t>Architects</a:t>
          </a:r>
        </a:p>
      </dgm:t>
    </dgm:pt>
    <dgm:pt modelId="{219CED9F-07DD-435E-8DEC-D433114E28A5}" type="parTrans" cxnId="{1D111AE3-9A0C-4145-93DB-93ECEB1E3DB5}">
      <dgm:prSet/>
      <dgm:spPr/>
      <dgm:t>
        <a:bodyPr/>
        <a:lstStyle/>
        <a:p>
          <a:endParaRPr lang="en-US"/>
        </a:p>
      </dgm:t>
    </dgm:pt>
    <dgm:pt modelId="{5B0B3174-15F1-4347-89C8-B63DF754C264}" type="sibTrans" cxnId="{1D111AE3-9A0C-4145-93DB-93ECEB1E3DB5}">
      <dgm:prSet/>
      <dgm:spPr/>
      <dgm:t>
        <a:bodyPr/>
        <a:lstStyle/>
        <a:p>
          <a:endParaRPr lang="en-US"/>
        </a:p>
      </dgm:t>
    </dgm:pt>
    <dgm:pt modelId="{D2039C9E-331F-440E-BAE2-8F773DB66FB4}" type="pres">
      <dgm:prSet presAssocID="{31C1295D-DA9F-4E4D-A5AD-E87AB3535B7A}" presName="Name0" presStyleCnt="0">
        <dgm:presLayoutVars>
          <dgm:chMax/>
          <dgm:chPref val="1"/>
          <dgm:dir/>
          <dgm:animOne val="branch"/>
          <dgm:animLvl val="lvl"/>
          <dgm:resizeHandles/>
        </dgm:presLayoutVars>
      </dgm:prSet>
      <dgm:spPr/>
    </dgm:pt>
    <dgm:pt modelId="{0596F678-EF1B-40AA-A906-FFEB39D5580D}" type="pres">
      <dgm:prSet presAssocID="{E6DEAA36-364F-40F3-BA48-4126C52F5922}" presName="composite" presStyleCnt="0"/>
      <dgm:spPr/>
    </dgm:pt>
    <dgm:pt modelId="{61CDFCB0-E1A2-4108-8145-620F7A1AEEA8}" type="pres">
      <dgm:prSet presAssocID="{E6DEAA36-364F-40F3-BA48-4126C52F5922}" presName="ParentAccent1" presStyleLbl="alignNode1" presStyleIdx="0" presStyleCnt="34"/>
      <dgm:spPr/>
    </dgm:pt>
    <dgm:pt modelId="{85F06EBE-8E8F-4D8D-8452-35413ADD61E6}" type="pres">
      <dgm:prSet presAssocID="{E6DEAA36-364F-40F3-BA48-4126C52F5922}" presName="ParentAccent2" presStyleLbl="alignNode1" presStyleIdx="1" presStyleCnt="34"/>
      <dgm:spPr/>
    </dgm:pt>
    <dgm:pt modelId="{131CCB5C-DC8A-4E74-946D-7D54D866036A}" type="pres">
      <dgm:prSet presAssocID="{E6DEAA36-364F-40F3-BA48-4126C52F5922}" presName="ParentAccent3" presStyleLbl="alignNode1" presStyleIdx="2" presStyleCnt="34"/>
      <dgm:spPr/>
    </dgm:pt>
    <dgm:pt modelId="{60DC86F0-0FD0-4EF7-AA9B-9FC8260816D7}" type="pres">
      <dgm:prSet presAssocID="{E6DEAA36-364F-40F3-BA48-4126C52F5922}" presName="ParentAccent4" presStyleLbl="alignNode1" presStyleIdx="3" presStyleCnt="34"/>
      <dgm:spPr/>
    </dgm:pt>
    <dgm:pt modelId="{5B60967A-32D4-4562-BB3C-5CD1C0DFEB21}" type="pres">
      <dgm:prSet presAssocID="{E6DEAA36-364F-40F3-BA48-4126C52F5922}" presName="ParentAccent5" presStyleLbl="alignNode1" presStyleIdx="4" presStyleCnt="34"/>
      <dgm:spPr/>
    </dgm:pt>
    <dgm:pt modelId="{6C3CF87B-C934-4D0A-BC2C-66CC8559331C}" type="pres">
      <dgm:prSet presAssocID="{E6DEAA36-364F-40F3-BA48-4126C52F5922}" presName="ParentAccent6" presStyleLbl="alignNode1" presStyleIdx="5" presStyleCnt="34"/>
      <dgm:spPr/>
    </dgm:pt>
    <dgm:pt modelId="{E0B5418F-7FD9-4202-9AC7-60CFFF95DA3F}" type="pres">
      <dgm:prSet presAssocID="{E6DEAA36-364F-40F3-BA48-4126C52F5922}" presName="ParentAccent7" presStyleLbl="alignNode1" presStyleIdx="6" presStyleCnt="34"/>
      <dgm:spPr/>
    </dgm:pt>
    <dgm:pt modelId="{6AAC8530-D734-4591-9B8C-A36DEB993004}" type="pres">
      <dgm:prSet presAssocID="{E6DEAA36-364F-40F3-BA48-4126C52F5922}" presName="ParentAccent8" presStyleLbl="alignNode1" presStyleIdx="7" presStyleCnt="34"/>
      <dgm:spPr/>
    </dgm:pt>
    <dgm:pt modelId="{5A103407-DA96-41C6-B545-89459EDA2621}" type="pres">
      <dgm:prSet presAssocID="{E6DEAA36-364F-40F3-BA48-4126C52F5922}" presName="ParentAccent9" presStyleLbl="alignNode1" presStyleIdx="8" presStyleCnt="34"/>
      <dgm:spPr/>
    </dgm:pt>
    <dgm:pt modelId="{368E9077-E947-4E0D-84CA-0B3558340AD7}" type="pres">
      <dgm:prSet presAssocID="{E6DEAA36-364F-40F3-BA48-4126C52F5922}" presName="ParentAccent10" presStyleLbl="alignNode1" presStyleIdx="9" presStyleCnt="34"/>
      <dgm:spPr/>
    </dgm:pt>
    <dgm:pt modelId="{A9332A2A-9280-4086-AA35-DEE433CC5C8B}" type="pres">
      <dgm:prSet presAssocID="{E6DEAA36-364F-40F3-BA48-4126C52F5922}" presName="Parent" presStyleLbl="alignNode1" presStyleIdx="10" presStyleCnt="34">
        <dgm:presLayoutVars>
          <dgm:chMax val="5"/>
          <dgm:chPref val="3"/>
          <dgm:bulletEnabled val="1"/>
        </dgm:presLayoutVars>
      </dgm:prSet>
      <dgm:spPr/>
    </dgm:pt>
    <dgm:pt modelId="{03CA38E0-C8B0-42C8-9D40-F7DDB38B16F5}" type="pres">
      <dgm:prSet presAssocID="{CF4ABA90-2654-4AAE-9984-B4C86F573C70}" presName="Child1Accent1" presStyleLbl="alignNode1" presStyleIdx="11" presStyleCnt="34"/>
      <dgm:spPr/>
    </dgm:pt>
    <dgm:pt modelId="{0D876177-C5AA-4C40-9FA2-82D3A2578FCF}" type="pres">
      <dgm:prSet presAssocID="{CF4ABA90-2654-4AAE-9984-B4C86F573C70}" presName="Child1Accent2" presStyleLbl="alignNode1" presStyleIdx="12" presStyleCnt="34"/>
      <dgm:spPr/>
    </dgm:pt>
    <dgm:pt modelId="{7DB4D6AF-6F9A-4345-9A04-43700DCD2AF4}" type="pres">
      <dgm:prSet presAssocID="{CF4ABA90-2654-4AAE-9984-B4C86F573C70}" presName="Child1Accent3" presStyleLbl="alignNode1" presStyleIdx="13" presStyleCnt="34"/>
      <dgm:spPr/>
    </dgm:pt>
    <dgm:pt modelId="{E6F67D50-F089-43ED-B346-7BE04CDC4D54}" type="pres">
      <dgm:prSet presAssocID="{CF4ABA90-2654-4AAE-9984-B4C86F573C70}" presName="Child1Accent4" presStyleLbl="alignNode1" presStyleIdx="14" presStyleCnt="34"/>
      <dgm:spPr/>
    </dgm:pt>
    <dgm:pt modelId="{CDC2AF35-3DA6-41AC-A979-BD03C0708EA1}" type="pres">
      <dgm:prSet presAssocID="{CF4ABA90-2654-4AAE-9984-B4C86F573C70}" presName="Child1Accent5" presStyleLbl="alignNode1" presStyleIdx="15" presStyleCnt="34"/>
      <dgm:spPr/>
    </dgm:pt>
    <dgm:pt modelId="{410087E6-E071-416F-B6A2-F566D6C7DFC2}" type="pres">
      <dgm:prSet presAssocID="{CF4ABA90-2654-4AAE-9984-B4C86F573C70}" presName="Child1Accent6" presStyleLbl="alignNode1" presStyleIdx="16" presStyleCnt="34"/>
      <dgm:spPr/>
    </dgm:pt>
    <dgm:pt modelId="{454A938B-DC68-4747-A35F-33EE0082CD52}" type="pres">
      <dgm:prSet presAssocID="{CF4ABA90-2654-4AAE-9984-B4C86F573C70}" presName="Child1Accent7" presStyleLbl="alignNode1" presStyleIdx="17" presStyleCnt="34"/>
      <dgm:spPr/>
    </dgm:pt>
    <dgm:pt modelId="{7CA049A6-CB7E-4A0E-9AA1-F47747ACF196}" type="pres">
      <dgm:prSet presAssocID="{CF4ABA90-2654-4AAE-9984-B4C86F573C70}" presName="Child1Accent8" presStyleLbl="alignNode1" presStyleIdx="18" presStyleCnt="34"/>
      <dgm:spPr/>
    </dgm:pt>
    <dgm:pt modelId="{15DAF492-B903-48B3-BA21-EE2F559CC0E8}" type="pres">
      <dgm:prSet presAssocID="{CF4ABA90-2654-4AAE-9984-B4C86F573C70}" presName="Child1Accent9" presStyleLbl="alignNode1" presStyleIdx="19" presStyleCnt="34"/>
      <dgm:spPr/>
    </dgm:pt>
    <dgm:pt modelId="{17EA11EB-21E5-436B-9555-D4F719E34A97}" type="pres">
      <dgm:prSet presAssocID="{CF4ABA90-2654-4AAE-9984-B4C86F573C70}" presName="Child1" presStyleLbl="revTx" presStyleIdx="0" presStyleCnt="3">
        <dgm:presLayoutVars>
          <dgm:chMax/>
          <dgm:chPref val="0"/>
          <dgm:bulletEnabled val="1"/>
        </dgm:presLayoutVars>
      </dgm:prSet>
      <dgm:spPr/>
    </dgm:pt>
    <dgm:pt modelId="{82E7A2BB-83F3-4D88-A075-47DF657902CA}" type="pres">
      <dgm:prSet presAssocID="{F35C2474-649E-4EB2-A017-C2C64BD72D9F}" presName="Child2Accent1" presStyleLbl="alignNode1" presStyleIdx="20" presStyleCnt="34"/>
      <dgm:spPr/>
    </dgm:pt>
    <dgm:pt modelId="{8FDBB2AF-4E49-4F99-8FBC-F137432FB977}" type="pres">
      <dgm:prSet presAssocID="{F35C2474-649E-4EB2-A017-C2C64BD72D9F}" presName="Child2Accent2" presStyleLbl="alignNode1" presStyleIdx="21" presStyleCnt="34"/>
      <dgm:spPr/>
    </dgm:pt>
    <dgm:pt modelId="{1BC5AA2E-1C2D-4381-A8CC-0BB49A729554}" type="pres">
      <dgm:prSet presAssocID="{F35C2474-649E-4EB2-A017-C2C64BD72D9F}" presName="Child2Accent3" presStyleLbl="alignNode1" presStyleIdx="22" presStyleCnt="34"/>
      <dgm:spPr/>
    </dgm:pt>
    <dgm:pt modelId="{C58961C0-F8D4-4E8D-A6B6-ED926CE06EC1}" type="pres">
      <dgm:prSet presAssocID="{F35C2474-649E-4EB2-A017-C2C64BD72D9F}" presName="Child2Accent4" presStyleLbl="alignNode1" presStyleIdx="23" presStyleCnt="34"/>
      <dgm:spPr/>
    </dgm:pt>
    <dgm:pt modelId="{D661AE2B-209A-4CDD-9DEB-04834491553F}" type="pres">
      <dgm:prSet presAssocID="{F35C2474-649E-4EB2-A017-C2C64BD72D9F}" presName="Child2Accent5" presStyleLbl="alignNode1" presStyleIdx="24" presStyleCnt="34"/>
      <dgm:spPr/>
    </dgm:pt>
    <dgm:pt modelId="{19893B37-F3FA-4A8C-A878-D1660E22669D}" type="pres">
      <dgm:prSet presAssocID="{F35C2474-649E-4EB2-A017-C2C64BD72D9F}" presName="Child2Accent6" presStyleLbl="alignNode1" presStyleIdx="25" presStyleCnt="34"/>
      <dgm:spPr/>
    </dgm:pt>
    <dgm:pt modelId="{DC88EA19-F279-4C1D-BF8E-FBE954802FCB}" type="pres">
      <dgm:prSet presAssocID="{F35C2474-649E-4EB2-A017-C2C64BD72D9F}" presName="Child2Accent7" presStyleLbl="alignNode1" presStyleIdx="26" presStyleCnt="34"/>
      <dgm:spPr/>
    </dgm:pt>
    <dgm:pt modelId="{FD259335-97A4-4C3E-8225-7B9EDEA5BB87}" type="pres">
      <dgm:prSet presAssocID="{F35C2474-649E-4EB2-A017-C2C64BD72D9F}" presName="Child2" presStyleLbl="revTx" presStyleIdx="1" presStyleCnt="3">
        <dgm:presLayoutVars>
          <dgm:chMax/>
          <dgm:chPref val="0"/>
          <dgm:bulletEnabled val="1"/>
        </dgm:presLayoutVars>
      </dgm:prSet>
      <dgm:spPr/>
    </dgm:pt>
    <dgm:pt modelId="{2928899D-3F00-4835-9712-287AA34925E1}" type="pres">
      <dgm:prSet presAssocID="{DE903620-682C-4B7F-8A06-54D8E641C122}" presName="Child3Accent1" presStyleLbl="alignNode1" presStyleIdx="27" presStyleCnt="34"/>
      <dgm:spPr/>
    </dgm:pt>
    <dgm:pt modelId="{29C79CEB-8918-44C3-8736-8C7658E521F3}" type="pres">
      <dgm:prSet presAssocID="{DE903620-682C-4B7F-8A06-54D8E641C122}" presName="Child3Accent2" presStyleLbl="alignNode1" presStyleIdx="28" presStyleCnt="34"/>
      <dgm:spPr/>
    </dgm:pt>
    <dgm:pt modelId="{2EE038A5-921E-432C-B12A-83E21115A699}" type="pres">
      <dgm:prSet presAssocID="{DE903620-682C-4B7F-8A06-54D8E641C122}" presName="Child3Accent3" presStyleLbl="alignNode1" presStyleIdx="29" presStyleCnt="34"/>
      <dgm:spPr/>
    </dgm:pt>
    <dgm:pt modelId="{E3D9B6E0-41D3-45E2-834C-A2F59516CD09}" type="pres">
      <dgm:prSet presAssocID="{DE903620-682C-4B7F-8A06-54D8E641C122}" presName="Child3Accent4" presStyleLbl="alignNode1" presStyleIdx="30" presStyleCnt="34"/>
      <dgm:spPr/>
    </dgm:pt>
    <dgm:pt modelId="{66063A30-C4B8-4666-B123-110E926F26C6}" type="pres">
      <dgm:prSet presAssocID="{DE903620-682C-4B7F-8A06-54D8E641C122}" presName="Child3Accent5" presStyleLbl="alignNode1" presStyleIdx="31" presStyleCnt="34"/>
      <dgm:spPr/>
    </dgm:pt>
    <dgm:pt modelId="{E5E1B0E5-B9CC-4CE0-906A-A5F4FD817C89}" type="pres">
      <dgm:prSet presAssocID="{DE903620-682C-4B7F-8A06-54D8E641C122}" presName="Child3Accent6" presStyleLbl="alignNode1" presStyleIdx="32" presStyleCnt="34"/>
      <dgm:spPr/>
    </dgm:pt>
    <dgm:pt modelId="{7BD751FB-7CDD-4481-8E3B-4C96CA902761}" type="pres">
      <dgm:prSet presAssocID="{DE903620-682C-4B7F-8A06-54D8E641C122}" presName="Child3Accent7" presStyleLbl="alignNode1" presStyleIdx="33" presStyleCnt="34"/>
      <dgm:spPr/>
    </dgm:pt>
    <dgm:pt modelId="{5F8A9DFF-6505-479D-8854-C9204BFF844F}" type="pres">
      <dgm:prSet presAssocID="{DE903620-682C-4B7F-8A06-54D8E641C122}" presName="Child3" presStyleLbl="revTx" presStyleIdx="2" presStyleCnt="3">
        <dgm:presLayoutVars>
          <dgm:chMax/>
          <dgm:chPref val="0"/>
          <dgm:bulletEnabled val="1"/>
        </dgm:presLayoutVars>
      </dgm:prSet>
      <dgm:spPr/>
    </dgm:pt>
  </dgm:ptLst>
  <dgm:cxnLst>
    <dgm:cxn modelId="{0186810A-1C8C-4AB1-9850-491AAED3E064}" srcId="{E6DEAA36-364F-40F3-BA48-4126C52F5922}" destId="{CF4ABA90-2654-4AAE-9984-B4C86F573C70}" srcOrd="0" destOrd="0" parTransId="{F9743C14-35CC-40A8-84A2-25C47814EA5D}" sibTransId="{CBD0F7E2-5E12-4601-AED7-5DDFDCCDB377}"/>
    <dgm:cxn modelId="{361C471A-73D7-443F-816D-8386458AF74B}" type="presOf" srcId="{CF4ABA90-2654-4AAE-9984-B4C86F573C70}" destId="{17EA11EB-21E5-436B-9555-D4F719E34A97}" srcOrd="0" destOrd="0" presId="urn:microsoft.com/office/officeart/2011/layout/ConvergingText"/>
    <dgm:cxn modelId="{8EE9C524-A9E0-4355-A14B-0A76A7E3E601}" srcId="{31C1295D-DA9F-4E4D-A5AD-E87AB3535B7A}" destId="{E6DEAA36-364F-40F3-BA48-4126C52F5922}" srcOrd="0" destOrd="0" parTransId="{DC418357-E00B-4EDC-8ADE-BEE590F4C3BF}" sibTransId="{7511C512-8C58-4394-A8B6-DD6CD5144DC9}"/>
    <dgm:cxn modelId="{7C1AA52A-D557-4715-85F6-87B26B3E8A64}" srcId="{F35C2474-649E-4EB2-A017-C2C64BD72D9F}" destId="{7FC8BD9D-0CC6-45A0-8E11-75F00BA031CE}" srcOrd="1" destOrd="0" parTransId="{5E48ABC6-D946-40FC-B1DA-40EE6F60BECC}" sibTransId="{C307AA1F-DD41-4BF9-A4EB-9A92BFFBBB7B}"/>
    <dgm:cxn modelId="{AD020E47-1CE3-4F8E-A5BC-5029D43E3160}" srcId="{DE903620-682C-4B7F-8A06-54D8E641C122}" destId="{F5F18F02-1AA0-469C-9E2A-710884A1D9BA}" srcOrd="1" destOrd="0" parTransId="{74B9FCEB-F09D-4693-8DDD-D2E63A350260}" sibTransId="{FDA39338-D927-4450-82BD-759A04E401C2}"/>
    <dgm:cxn modelId="{B01D5F4B-DC9C-4C34-ADA4-B13A0802FD16}" srcId="{CF4ABA90-2654-4AAE-9984-B4C86F573C70}" destId="{31B50F44-B286-46BB-83F1-B0993C86A54A}" srcOrd="0" destOrd="0" parTransId="{77BC4E37-A25C-40B2-A878-8E547FE53A79}" sibTransId="{7A6C33C3-3DAA-4E4F-86FA-84A2E2CD4A2D}"/>
    <dgm:cxn modelId="{4B9BAA54-F74E-43CE-81BF-C1C64E3D2439}" type="presOf" srcId="{D0DB5FF7-5835-4886-91B5-9BB419707164}" destId="{17EA11EB-21E5-436B-9555-D4F719E34A97}" srcOrd="0" destOrd="2" presId="urn:microsoft.com/office/officeart/2011/layout/ConvergingText"/>
    <dgm:cxn modelId="{81746877-7A46-4ADE-A443-B7EF1CF5CBD3}" type="presOf" srcId="{31C1295D-DA9F-4E4D-A5AD-E87AB3535B7A}" destId="{D2039C9E-331F-440E-BAE2-8F773DB66FB4}" srcOrd="0" destOrd="0" presId="urn:microsoft.com/office/officeart/2011/layout/ConvergingText"/>
    <dgm:cxn modelId="{102E9A57-3E50-431F-8AAD-0DA16B317FED}" srcId="{F35C2474-649E-4EB2-A017-C2C64BD72D9F}" destId="{0815166E-1FE0-43A2-BD66-DE1F59E0DA1B}" srcOrd="0" destOrd="0" parTransId="{A60ED75C-C48B-4415-9E9F-7A84392B7BF3}" sibTransId="{8923808C-2A5A-48A0-A207-1BC2E85AD5E6}"/>
    <dgm:cxn modelId="{61DBDA77-1167-4CC0-84A8-59A8CAEA3B30}" type="presOf" srcId="{F35C2474-649E-4EB2-A017-C2C64BD72D9F}" destId="{FD259335-97A4-4C3E-8225-7B9EDEA5BB87}" srcOrd="0" destOrd="0" presId="urn:microsoft.com/office/officeart/2011/layout/ConvergingText"/>
    <dgm:cxn modelId="{8055378E-CB04-47F1-AD04-51582918E4F1}" type="presOf" srcId="{F5F18F02-1AA0-469C-9E2A-710884A1D9BA}" destId="{5F8A9DFF-6505-479D-8854-C9204BFF844F}" srcOrd="0" destOrd="2" presId="urn:microsoft.com/office/officeart/2011/layout/ConvergingText"/>
    <dgm:cxn modelId="{11066D8E-F55D-4420-97A5-2C23CB91D6F4}" type="presOf" srcId="{0815166E-1FE0-43A2-BD66-DE1F59E0DA1B}" destId="{FD259335-97A4-4C3E-8225-7B9EDEA5BB87}" srcOrd="0" destOrd="1" presId="urn:microsoft.com/office/officeart/2011/layout/ConvergingText"/>
    <dgm:cxn modelId="{99C29391-E4E8-4AE7-9803-447A811FB22D}" type="presOf" srcId="{DE903620-682C-4B7F-8A06-54D8E641C122}" destId="{5F8A9DFF-6505-479D-8854-C9204BFF844F}" srcOrd="0" destOrd="0" presId="urn:microsoft.com/office/officeart/2011/layout/ConvergingText"/>
    <dgm:cxn modelId="{CF7556A0-A121-4A95-A0D8-5684C58775AE}" type="presOf" srcId="{E6DEAA36-364F-40F3-BA48-4126C52F5922}" destId="{A9332A2A-9280-4086-AA35-DEE433CC5C8B}" srcOrd="0" destOrd="0" presId="urn:microsoft.com/office/officeart/2011/layout/ConvergingText"/>
    <dgm:cxn modelId="{7BDCD0A4-C823-40AA-98DE-740A3694E0C8}" type="presOf" srcId="{07E66F53-C8E8-458A-82E4-5F3CCBF990AC}" destId="{5F8A9DFF-6505-479D-8854-C9204BFF844F}" srcOrd="0" destOrd="1" presId="urn:microsoft.com/office/officeart/2011/layout/ConvergingText"/>
    <dgm:cxn modelId="{63DDD9A5-C6F8-4DE3-B5FD-1B2C50A0AA7F}" srcId="{CF4ABA90-2654-4AAE-9984-B4C86F573C70}" destId="{D0DB5FF7-5835-4886-91B5-9BB419707164}" srcOrd="1" destOrd="0" parTransId="{E49D5049-75E4-4CA4-93E0-77EA413583E7}" sibTransId="{9A33BE87-3B9D-48F3-ABD0-BF8D3E1B49EF}"/>
    <dgm:cxn modelId="{4D78BAB5-FEAD-4D39-BF11-4CB11D76381D}" type="presOf" srcId="{93E8D915-E7D1-48FE-BB22-C0D45F1AB9EE}" destId="{5F8A9DFF-6505-479D-8854-C9204BFF844F}" srcOrd="0" destOrd="3" presId="urn:microsoft.com/office/officeart/2011/layout/ConvergingText"/>
    <dgm:cxn modelId="{F7863BB9-3385-432B-8A61-98089A55760F}" srcId="{DE903620-682C-4B7F-8A06-54D8E641C122}" destId="{07E66F53-C8E8-458A-82E4-5F3CCBF990AC}" srcOrd="0" destOrd="0" parTransId="{F526B478-67A6-4A05-9C14-75809B8E5E33}" sibTransId="{8E4C48E5-F7BA-48B0-8373-259B0E8E1CEF}"/>
    <dgm:cxn modelId="{EA3C7AC6-91F4-4B4C-AF07-70E4DAB454F6}" type="presOf" srcId="{31B50F44-B286-46BB-83F1-B0993C86A54A}" destId="{17EA11EB-21E5-436B-9555-D4F719E34A97}" srcOrd="0" destOrd="1" presId="urn:microsoft.com/office/officeart/2011/layout/ConvergingText"/>
    <dgm:cxn modelId="{B90721D0-6A5E-4ED4-95F8-0CCEDDF105A5}" srcId="{E6DEAA36-364F-40F3-BA48-4126C52F5922}" destId="{DE903620-682C-4B7F-8A06-54D8E641C122}" srcOrd="2" destOrd="0" parTransId="{228D59BE-3DE1-4A92-840C-80BF9CA8353F}" sibTransId="{FE143B34-A701-46F5-BA6E-43BCE36CD532}"/>
    <dgm:cxn modelId="{2354A5D4-1DB7-46AB-923E-DD6773812C7F}" type="presOf" srcId="{7FC8BD9D-0CC6-45A0-8E11-75F00BA031CE}" destId="{FD259335-97A4-4C3E-8225-7B9EDEA5BB87}" srcOrd="0" destOrd="2" presId="urn:microsoft.com/office/officeart/2011/layout/ConvergingText"/>
    <dgm:cxn modelId="{1D111AE3-9A0C-4145-93DB-93ECEB1E3DB5}" srcId="{DE903620-682C-4B7F-8A06-54D8E641C122}" destId="{93E8D915-E7D1-48FE-BB22-C0D45F1AB9EE}" srcOrd="2" destOrd="0" parTransId="{219CED9F-07DD-435E-8DEC-D433114E28A5}" sibTransId="{5B0B3174-15F1-4347-89C8-B63DF754C264}"/>
    <dgm:cxn modelId="{5256B3E7-D098-4FA8-BD42-E51AF3CD59CC}" srcId="{E6DEAA36-364F-40F3-BA48-4126C52F5922}" destId="{F35C2474-649E-4EB2-A017-C2C64BD72D9F}" srcOrd="1" destOrd="0" parTransId="{CBC4451E-F368-4D5F-A371-B13BB47D588E}" sibTransId="{1FD62B08-C396-4FFB-9440-7B67B0BF1E72}"/>
    <dgm:cxn modelId="{274EDD96-AA5D-4184-8FEA-89B2F165A993}" type="presParOf" srcId="{D2039C9E-331F-440E-BAE2-8F773DB66FB4}" destId="{0596F678-EF1B-40AA-A906-FFEB39D5580D}" srcOrd="0" destOrd="0" presId="urn:microsoft.com/office/officeart/2011/layout/ConvergingText"/>
    <dgm:cxn modelId="{7FD4CC84-8F39-43CE-B6B7-6C50536109DA}" type="presParOf" srcId="{0596F678-EF1B-40AA-A906-FFEB39D5580D}" destId="{61CDFCB0-E1A2-4108-8145-620F7A1AEEA8}" srcOrd="0" destOrd="0" presId="urn:microsoft.com/office/officeart/2011/layout/ConvergingText"/>
    <dgm:cxn modelId="{4215AA1B-B6FD-4B54-9AA1-F0D2B4523703}" type="presParOf" srcId="{0596F678-EF1B-40AA-A906-FFEB39D5580D}" destId="{85F06EBE-8E8F-4D8D-8452-35413ADD61E6}" srcOrd="1" destOrd="0" presId="urn:microsoft.com/office/officeart/2011/layout/ConvergingText"/>
    <dgm:cxn modelId="{B0ACDEDE-8E44-4672-81F5-25DAAAA7CF73}" type="presParOf" srcId="{0596F678-EF1B-40AA-A906-FFEB39D5580D}" destId="{131CCB5C-DC8A-4E74-946D-7D54D866036A}" srcOrd="2" destOrd="0" presId="urn:microsoft.com/office/officeart/2011/layout/ConvergingText"/>
    <dgm:cxn modelId="{558813B9-BCAD-490C-A7B6-37B03B41C031}" type="presParOf" srcId="{0596F678-EF1B-40AA-A906-FFEB39D5580D}" destId="{60DC86F0-0FD0-4EF7-AA9B-9FC8260816D7}" srcOrd="3" destOrd="0" presId="urn:microsoft.com/office/officeart/2011/layout/ConvergingText"/>
    <dgm:cxn modelId="{785D415C-7C3E-43C6-92F8-D336C5B285B1}" type="presParOf" srcId="{0596F678-EF1B-40AA-A906-FFEB39D5580D}" destId="{5B60967A-32D4-4562-BB3C-5CD1C0DFEB21}" srcOrd="4" destOrd="0" presId="urn:microsoft.com/office/officeart/2011/layout/ConvergingText"/>
    <dgm:cxn modelId="{4A6F3A18-843E-489E-957C-840BE895C52D}" type="presParOf" srcId="{0596F678-EF1B-40AA-A906-FFEB39D5580D}" destId="{6C3CF87B-C934-4D0A-BC2C-66CC8559331C}" srcOrd="5" destOrd="0" presId="urn:microsoft.com/office/officeart/2011/layout/ConvergingText"/>
    <dgm:cxn modelId="{DF372F54-9435-4DF5-A5EA-0086D0C90A26}" type="presParOf" srcId="{0596F678-EF1B-40AA-A906-FFEB39D5580D}" destId="{E0B5418F-7FD9-4202-9AC7-60CFFF95DA3F}" srcOrd="6" destOrd="0" presId="urn:microsoft.com/office/officeart/2011/layout/ConvergingText"/>
    <dgm:cxn modelId="{51CA496D-FD89-4657-96B2-0097B0BBBF17}" type="presParOf" srcId="{0596F678-EF1B-40AA-A906-FFEB39D5580D}" destId="{6AAC8530-D734-4591-9B8C-A36DEB993004}" srcOrd="7" destOrd="0" presId="urn:microsoft.com/office/officeart/2011/layout/ConvergingText"/>
    <dgm:cxn modelId="{42AF9ED8-AA37-4837-A02D-12B703E6F692}" type="presParOf" srcId="{0596F678-EF1B-40AA-A906-FFEB39D5580D}" destId="{5A103407-DA96-41C6-B545-89459EDA2621}" srcOrd="8" destOrd="0" presId="urn:microsoft.com/office/officeart/2011/layout/ConvergingText"/>
    <dgm:cxn modelId="{9B8C0A69-885B-4E36-B3DB-54F675400913}" type="presParOf" srcId="{0596F678-EF1B-40AA-A906-FFEB39D5580D}" destId="{368E9077-E947-4E0D-84CA-0B3558340AD7}" srcOrd="9" destOrd="0" presId="urn:microsoft.com/office/officeart/2011/layout/ConvergingText"/>
    <dgm:cxn modelId="{626373F2-FDF0-45F5-9497-52F46F61322D}" type="presParOf" srcId="{0596F678-EF1B-40AA-A906-FFEB39D5580D}" destId="{A9332A2A-9280-4086-AA35-DEE433CC5C8B}" srcOrd="10" destOrd="0" presId="urn:microsoft.com/office/officeart/2011/layout/ConvergingText"/>
    <dgm:cxn modelId="{4300CADE-7C8B-4745-BAC5-10CD1B508E71}" type="presParOf" srcId="{0596F678-EF1B-40AA-A906-FFEB39D5580D}" destId="{03CA38E0-C8B0-42C8-9D40-F7DDB38B16F5}" srcOrd="11" destOrd="0" presId="urn:microsoft.com/office/officeart/2011/layout/ConvergingText"/>
    <dgm:cxn modelId="{DEAE2815-A8C8-4B1B-BACD-E181F2E6F676}" type="presParOf" srcId="{0596F678-EF1B-40AA-A906-FFEB39D5580D}" destId="{0D876177-C5AA-4C40-9FA2-82D3A2578FCF}" srcOrd="12" destOrd="0" presId="urn:microsoft.com/office/officeart/2011/layout/ConvergingText"/>
    <dgm:cxn modelId="{C4473A43-D266-4035-AF97-5A9E05497ABB}" type="presParOf" srcId="{0596F678-EF1B-40AA-A906-FFEB39D5580D}" destId="{7DB4D6AF-6F9A-4345-9A04-43700DCD2AF4}" srcOrd="13" destOrd="0" presId="urn:microsoft.com/office/officeart/2011/layout/ConvergingText"/>
    <dgm:cxn modelId="{89E07F0B-E2AC-44D4-82B1-30536ACB551B}" type="presParOf" srcId="{0596F678-EF1B-40AA-A906-FFEB39D5580D}" destId="{E6F67D50-F089-43ED-B346-7BE04CDC4D54}" srcOrd="14" destOrd="0" presId="urn:microsoft.com/office/officeart/2011/layout/ConvergingText"/>
    <dgm:cxn modelId="{D040DEED-183F-4CBE-B885-4FCA67774E28}" type="presParOf" srcId="{0596F678-EF1B-40AA-A906-FFEB39D5580D}" destId="{CDC2AF35-3DA6-41AC-A979-BD03C0708EA1}" srcOrd="15" destOrd="0" presId="urn:microsoft.com/office/officeart/2011/layout/ConvergingText"/>
    <dgm:cxn modelId="{6C32FF31-0755-47A5-919E-1270960C1092}" type="presParOf" srcId="{0596F678-EF1B-40AA-A906-FFEB39D5580D}" destId="{410087E6-E071-416F-B6A2-F566D6C7DFC2}" srcOrd="16" destOrd="0" presId="urn:microsoft.com/office/officeart/2011/layout/ConvergingText"/>
    <dgm:cxn modelId="{1A8BCE52-DB7E-4FF4-97A2-8484751ECEE7}" type="presParOf" srcId="{0596F678-EF1B-40AA-A906-FFEB39D5580D}" destId="{454A938B-DC68-4747-A35F-33EE0082CD52}" srcOrd="17" destOrd="0" presId="urn:microsoft.com/office/officeart/2011/layout/ConvergingText"/>
    <dgm:cxn modelId="{AA7B527C-33A2-4599-A9F7-E139F9ECF7AC}" type="presParOf" srcId="{0596F678-EF1B-40AA-A906-FFEB39D5580D}" destId="{7CA049A6-CB7E-4A0E-9AA1-F47747ACF196}" srcOrd="18" destOrd="0" presId="urn:microsoft.com/office/officeart/2011/layout/ConvergingText"/>
    <dgm:cxn modelId="{243BFADC-BAAC-472E-AE6D-7334E4A3F910}" type="presParOf" srcId="{0596F678-EF1B-40AA-A906-FFEB39D5580D}" destId="{15DAF492-B903-48B3-BA21-EE2F559CC0E8}" srcOrd="19" destOrd="0" presId="urn:microsoft.com/office/officeart/2011/layout/ConvergingText"/>
    <dgm:cxn modelId="{CDBFC579-DC64-4EDC-ACCC-6C805CC39CA2}" type="presParOf" srcId="{0596F678-EF1B-40AA-A906-FFEB39D5580D}" destId="{17EA11EB-21E5-436B-9555-D4F719E34A97}" srcOrd="20" destOrd="0" presId="urn:microsoft.com/office/officeart/2011/layout/ConvergingText"/>
    <dgm:cxn modelId="{68158FB4-A50B-4CD8-AF76-1477B2F1A085}" type="presParOf" srcId="{0596F678-EF1B-40AA-A906-FFEB39D5580D}" destId="{82E7A2BB-83F3-4D88-A075-47DF657902CA}" srcOrd="21" destOrd="0" presId="urn:microsoft.com/office/officeart/2011/layout/ConvergingText"/>
    <dgm:cxn modelId="{1473FDD0-765B-42E2-9A48-AA92A4C1F0C3}" type="presParOf" srcId="{0596F678-EF1B-40AA-A906-FFEB39D5580D}" destId="{8FDBB2AF-4E49-4F99-8FBC-F137432FB977}" srcOrd="22" destOrd="0" presId="urn:microsoft.com/office/officeart/2011/layout/ConvergingText"/>
    <dgm:cxn modelId="{AC8EC623-5408-4891-925A-5B692AC0B9E4}" type="presParOf" srcId="{0596F678-EF1B-40AA-A906-FFEB39D5580D}" destId="{1BC5AA2E-1C2D-4381-A8CC-0BB49A729554}" srcOrd="23" destOrd="0" presId="urn:microsoft.com/office/officeart/2011/layout/ConvergingText"/>
    <dgm:cxn modelId="{B5091894-600B-404C-A4EA-6072CE861A2A}" type="presParOf" srcId="{0596F678-EF1B-40AA-A906-FFEB39D5580D}" destId="{C58961C0-F8D4-4E8D-A6B6-ED926CE06EC1}" srcOrd="24" destOrd="0" presId="urn:microsoft.com/office/officeart/2011/layout/ConvergingText"/>
    <dgm:cxn modelId="{E383342C-8D3A-4C47-982A-8E916A2B80AB}" type="presParOf" srcId="{0596F678-EF1B-40AA-A906-FFEB39D5580D}" destId="{D661AE2B-209A-4CDD-9DEB-04834491553F}" srcOrd="25" destOrd="0" presId="urn:microsoft.com/office/officeart/2011/layout/ConvergingText"/>
    <dgm:cxn modelId="{7ED2D213-8BF1-4E7B-AD81-8AAE149A2CB1}" type="presParOf" srcId="{0596F678-EF1B-40AA-A906-FFEB39D5580D}" destId="{19893B37-F3FA-4A8C-A878-D1660E22669D}" srcOrd="26" destOrd="0" presId="urn:microsoft.com/office/officeart/2011/layout/ConvergingText"/>
    <dgm:cxn modelId="{08921A48-4FCC-4F59-993A-E678E4CAFC46}" type="presParOf" srcId="{0596F678-EF1B-40AA-A906-FFEB39D5580D}" destId="{DC88EA19-F279-4C1D-BF8E-FBE954802FCB}" srcOrd="27" destOrd="0" presId="urn:microsoft.com/office/officeart/2011/layout/ConvergingText"/>
    <dgm:cxn modelId="{8FE01035-C531-4C33-8E2E-5B4949821ECB}" type="presParOf" srcId="{0596F678-EF1B-40AA-A906-FFEB39D5580D}" destId="{FD259335-97A4-4C3E-8225-7B9EDEA5BB87}" srcOrd="28" destOrd="0" presId="urn:microsoft.com/office/officeart/2011/layout/ConvergingText"/>
    <dgm:cxn modelId="{E75E2021-86FB-4351-B018-DCE8E7C6D4C2}" type="presParOf" srcId="{0596F678-EF1B-40AA-A906-FFEB39D5580D}" destId="{2928899D-3F00-4835-9712-287AA34925E1}" srcOrd="29" destOrd="0" presId="urn:microsoft.com/office/officeart/2011/layout/ConvergingText"/>
    <dgm:cxn modelId="{73BA9DB4-EC3A-4EF7-8D85-DF25B85F2A8B}" type="presParOf" srcId="{0596F678-EF1B-40AA-A906-FFEB39D5580D}" destId="{29C79CEB-8918-44C3-8736-8C7658E521F3}" srcOrd="30" destOrd="0" presId="urn:microsoft.com/office/officeart/2011/layout/ConvergingText"/>
    <dgm:cxn modelId="{98386AC0-7B75-4CB5-8DF1-4E64B7B06299}" type="presParOf" srcId="{0596F678-EF1B-40AA-A906-FFEB39D5580D}" destId="{2EE038A5-921E-432C-B12A-83E21115A699}" srcOrd="31" destOrd="0" presId="urn:microsoft.com/office/officeart/2011/layout/ConvergingText"/>
    <dgm:cxn modelId="{EA17604A-FA44-495B-A081-9FD4ED05F83C}" type="presParOf" srcId="{0596F678-EF1B-40AA-A906-FFEB39D5580D}" destId="{E3D9B6E0-41D3-45E2-834C-A2F59516CD09}" srcOrd="32" destOrd="0" presId="urn:microsoft.com/office/officeart/2011/layout/ConvergingText"/>
    <dgm:cxn modelId="{256CE1BD-D2A7-46D1-B614-E6911D60ADE8}" type="presParOf" srcId="{0596F678-EF1B-40AA-A906-FFEB39D5580D}" destId="{66063A30-C4B8-4666-B123-110E926F26C6}" srcOrd="33" destOrd="0" presId="urn:microsoft.com/office/officeart/2011/layout/ConvergingText"/>
    <dgm:cxn modelId="{0A82FB38-178C-490C-8C4C-2F024A572DC7}" type="presParOf" srcId="{0596F678-EF1B-40AA-A906-FFEB39D5580D}" destId="{E5E1B0E5-B9CC-4CE0-906A-A5F4FD817C89}" srcOrd="34" destOrd="0" presId="urn:microsoft.com/office/officeart/2011/layout/ConvergingText"/>
    <dgm:cxn modelId="{735786A4-E1B5-45AE-9DEC-C47B83697271}" type="presParOf" srcId="{0596F678-EF1B-40AA-A906-FFEB39D5580D}" destId="{7BD751FB-7CDD-4481-8E3B-4C96CA902761}" srcOrd="35" destOrd="0" presId="urn:microsoft.com/office/officeart/2011/layout/ConvergingText"/>
    <dgm:cxn modelId="{F661DBA8-70B2-4D03-BC1A-6A0712429324}" type="presParOf" srcId="{0596F678-EF1B-40AA-A906-FFEB39D5580D}" destId="{5F8A9DFF-6505-479D-8854-C9204BFF844F}" srcOrd="36" destOrd="0" presId="urn:microsoft.com/office/officeart/2011/layout/ConvergingTex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0B7C17D-3A2D-4820-A474-0283427A9F12}" type="doc">
      <dgm:prSet loTypeId="urn:microsoft.com/office/officeart/2005/8/layout/hProcess4" loCatId="process" qsTypeId="urn:microsoft.com/office/officeart/2005/8/quickstyle/3d3" qsCatId="3D" csTypeId="urn:microsoft.com/office/officeart/2005/8/colors/accent1_2" csCatId="accent1" phldr="1"/>
      <dgm:spPr/>
      <dgm:t>
        <a:bodyPr/>
        <a:lstStyle/>
        <a:p>
          <a:endParaRPr lang="en-US"/>
        </a:p>
      </dgm:t>
    </dgm:pt>
    <dgm:pt modelId="{03355BE6-4944-4231-99FE-38FEED986DBF}">
      <dgm:prSet phldrT="[Text]"/>
      <dgm:spPr/>
      <dgm:t>
        <a:bodyPr/>
        <a:lstStyle/>
        <a:p>
          <a:r>
            <a:rPr lang="en-US" dirty="0"/>
            <a:t>Resource Request</a:t>
          </a:r>
        </a:p>
      </dgm:t>
    </dgm:pt>
    <dgm:pt modelId="{652E2F87-0F20-4112-B667-0E73B107B5C4}" type="parTrans" cxnId="{1FD1DB19-E396-4582-A027-68E749C5B47F}">
      <dgm:prSet/>
      <dgm:spPr/>
      <dgm:t>
        <a:bodyPr/>
        <a:lstStyle/>
        <a:p>
          <a:endParaRPr lang="en-US"/>
        </a:p>
      </dgm:t>
    </dgm:pt>
    <dgm:pt modelId="{685E36F2-EBC3-4C5F-89E1-CA8F98C19A33}" type="sibTrans" cxnId="{1FD1DB19-E396-4582-A027-68E749C5B47F}">
      <dgm:prSet/>
      <dgm:spPr/>
      <dgm:t>
        <a:bodyPr/>
        <a:lstStyle/>
        <a:p>
          <a:endParaRPr lang="en-US"/>
        </a:p>
      </dgm:t>
    </dgm:pt>
    <dgm:pt modelId="{A144FF87-6EBF-4A6B-B93E-BA09340BEB25}">
      <dgm:prSet phldrT="[Text]"/>
      <dgm:spPr/>
      <dgm:t>
        <a:bodyPr/>
        <a:lstStyle/>
        <a:p>
          <a:r>
            <a:rPr lang="en-US" dirty="0"/>
            <a:t>RA</a:t>
          </a:r>
        </a:p>
      </dgm:t>
    </dgm:pt>
    <dgm:pt modelId="{7A2B1630-B102-4DC6-9B62-51A30BDACAA3}" type="parTrans" cxnId="{F8292A9B-D6F7-417C-97FA-B1301A538EC3}">
      <dgm:prSet/>
      <dgm:spPr/>
      <dgm:t>
        <a:bodyPr/>
        <a:lstStyle/>
        <a:p>
          <a:endParaRPr lang="en-US"/>
        </a:p>
      </dgm:t>
    </dgm:pt>
    <dgm:pt modelId="{9E73F222-E211-4D3B-93EA-74B3B64B4709}" type="sibTrans" cxnId="{F8292A9B-D6F7-417C-97FA-B1301A538EC3}">
      <dgm:prSet/>
      <dgm:spPr/>
      <dgm:t>
        <a:bodyPr/>
        <a:lstStyle/>
        <a:p>
          <a:endParaRPr lang="en-US"/>
        </a:p>
      </dgm:t>
    </dgm:pt>
    <dgm:pt modelId="{E0843CE3-3DB0-4F57-80FC-9E7C64836331}">
      <dgm:prSet phldrT="[Text]"/>
      <dgm:spPr/>
      <dgm:t>
        <a:bodyPr/>
        <a:lstStyle/>
        <a:p>
          <a:r>
            <a:rPr lang="en-US" dirty="0" err="1"/>
            <a:t>PoC</a:t>
          </a:r>
          <a:endParaRPr lang="en-US" dirty="0"/>
        </a:p>
      </dgm:t>
    </dgm:pt>
    <dgm:pt modelId="{CA9D687D-4B76-4477-9F42-9B250C00627D}" type="parTrans" cxnId="{A51E670D-201F-4B3E-A5AD-099BDB8A7643}">
      <dgm:prSet/>
      <dgm:spPr/>
      <dgm:t>
        <a:bodyPr/>
        <a:lstStyle/>
        <a:p>
          <a:endParaRPr lang="en-US"/>
        </a:p>
      </dgm:t>
    </dgm:pt>
    <dgm:pt modelId="{7DA3B338-E187-4F5F-8620-34F13F2E2F6D}" type="sibTrans" cxnId="{A51E670D-201F-4B3E-A5AD-099BDB8A7643}">
      <dgm:prSet/>
      <dgm:spPr/>
      <dgm:t>
        <a:bodyPr/>
        <a:lstStyle/>
        <a:p>
          <a:endParaRPr lang="en-US"/>
        </a:p>
      </dgm:t>
    </dgm:pt>
    <dgm:pt modelId="{CC8B890B-87AF-4817-A782-1E73437DFC67}">
      <dgm:prSet phldrT="[Text]"/>
      <dgm:spPr/>
      <dgm:t>
        <a:bodyPr/>
        <a:lstStyle/>
        <a:p>
          <a:r>
            <a:rPr lang="en-US" dirty="0"/>
            <a:t>Resource Mapping</a:t>
          </a:r>
        </a:p>
      </dgm:t>
    </dgm:pt>
    <dgm:pt modelId="{97D2DA07-6D3E-4EFF-970B-5D5B742B702B}" type="parTrans" cxnId="{1A41E5BA-F549-4B36-89FD-3E73E5B41D5F}">
      <dgm:prSet/>
      <dgm:spPr/>
      <dgm:t>
        <a:bodyPr/>
        <a:lstStyle/>
        <a:p>
          <a:endParaRPr lang="en-US"/>
        </a:p>
      </dgm:t>
    </dgm:pt>
    <dgm:pt modelId="{C07AB3E5-1FDB-4B8E-B1CD-46F256EC8F38}" type="sibTrans" cxnId="{1A41E5BA-F549-4B36-89FD-3E73E5B41D5F}">
      <dgm:prSet/>
      <dgm:spPr/>
      <dgm:t>
        <a:bodyPr/>
        <a:lstStyle/>
        <a:p>
          <a:endParaRPr lang="en-US"/>
        </a:p>
      </dgm:t>
    </dgm:pt>
    <dgm:pt modelId="{2A11E4BD-1F85-4743-85D8-693A87BEAD7A}">
      <dgm:prSet phldrT="[Text]"/>
      <dgm:spPr/>
      <dgm:t>
        <a:bodyPr/>
        <a:lstStyle/>
        <a:p>
          <a:r>
            <a:rPr lang="en-US" dirty="0"/>
            <a:t>Skill mapping</a:t>
          </a:r>
        </a:p>
      </dgm:t>
    </dgm:pt>
    <dgm:pt modelId="{A49FC721-7AB3-44D0-B66F-6736B72F4BC5}" type="parTrans" cxnId="{75930D40-DF61-49F4-A82C-8241C07B2F7D}">
      <dgm:prSet/>
      <dgm:spPr/>
      <dgm:t>
        <a:bodyPr/>
        <a:lstStyle/>
        <a:p>
          <a:endParaRPr lang="en-US"/>
        </a:p>
      </dgm:t>
    </dgm:pt>
    <dgm:pt modelId="{2F14B36F-1388-4228-BBD5-05FB8B3DD613}" type="sibTrans" cxnId="{75930D40-DF61-49F4-A82C-8241C07B2F7D}">
      <dgm:prSet/>
      <dgm:spPr/>
      <dgm:t>
        <a:bodyPr/>
        <a:lstStyle/>
        <a:p>
          <a:endParaRPr lang="en-US"/>
        </a:p>
      </dgm:t>
    </dgm:pt>
    <dgm:pt modelId="{239B8AC4-0D17-4225-9D05-7FACC5F7E74A}">
      <dgm:prSet phldrT="[Text]"/>
      <dgm:spPr/>
      <dgm:t>
        <a:bodyPr/>
        <a:lstStyle/>
        <a:p>
          <a:r>
            <a:rPr lang="en-US" dirty="0"/>
            <a:t>Training Needs</a:t>
          </a:r>
        </a:p>
      </dgm:t>
    </dgm:pt>
    <dgm:pt modelId="{080ADDD7-4613-4DA4-A803-05B27F8C70D1}" type="parTrans" cxnId="{4F454D5B-BC9E-4F2D-A4B2-052999DCBA4E}">
      <dgm:prSet/>
      <dgm:spPr/>
      <dgm:t>
        <a:bodyPr/>
        <a:lstStyle/>
        <a:p>
          <a:endParaRPr lang="en-US"/>
        </a:p>
      </dgm:t>
    </dgm:pt>
    <dgm:pt modelId="{19E6E304-3DCD-4C56-9698-36697012B78A}" type="sibTrans" cxnId="{4F454D5B-BC9E-4F2D-A4B2-052999DCBA4E}">
      <dgm:prSet/>
      <dgm:spPr/>
      <dgm:t>
        <a:bodyPr/>
        <a:lstStyle/>
        <a:p>
          <a:endParaRPr lang="en-US"/>
        </a:p>
      </dgm:t>
    </dgm:pt>
    <dgm:pt modelId="{9959BDD2-C5A6-4393-AFAE-17D896B7D981}">
      <dgm:prSet phldrT="[Text]"/>
      <dgm:spPr/>
      <dgm:t>
        <a:bodyPr/>
        <a:lstStyle/>
        <a:p>
          <a:r>
            <a:rPr lang="en-US" dirty="0"/>
            <a:t>Resource Fulfillment</a:t>
          </a:r>
        </a:p>
      </dgm:t>
    </dgm:pt>
    <dgm:pt modelId="{ED2E6FB2-E9B0-4845-AF33-A84C73CC88C1}" type="parTrans" cxnId="{DDA7C651-8DBF-45D4-8D2A-5D7EED080F13}">
      <dgm:prSet/>
      <dgm:spPr/>
      <dgm:t>
        <a:bodyPr/>
        <a:lstStyle/>
        <a:p>
          <a:endParaRPr lang="en-US"/>
        </a:p>
      </dgm:t>
    </dgm:pt>
    <dgm:pt modelId="{F802F02B-4A00-49B0-BAA6-85189719EAAE}" type="sibTrans" cxnId="{DDA7C651-8DBF-45D4-8D2A-5D7EED080F13}">
      <dgm:prSet/>
      <dgm:spPr/>
      <dgm:t>
        <a:bodyPr/>
        <a:lstStyle/>
        <a:p>
          <a:endParaRPr lang="en-US"/>
        </a:p>
      </dgm:t>
    </dgm:pt>
    <dgm:pt modelId="{89B8BFE7-6D44-4098-847C-87BC0317B748}">
      <dgm:prSet phldrT="[Text]"/>
      <dgm:spPr/>
      <dgm:t>
        <a:bodyPr/>
        <a:lstStyle/>
        <a:p>
          <a:r>
            <a:rPr lang="en-US" dirty="0"/>
            <a:t>RA</a:t>
          </a:r>
        </a:p>
      </dgm:t>
    </dgm:pt>
    <dgm:pt modelId="{C7F808C2-9336-4488-9A39-F5D31303E8E0}" type="parTrans" cxnId="{45A64F55-C7FF-4A13-9D43-A580BF403122}">
      <dgm:prSet/>
      <dgm:spPr/>
      <dgm:t>
        <a:bodyPr/>
        <a:lstStyle/>
        <a:p>
          <a:endParaRPr lang="en-US"/>
        </a:p>
      </dgm:t>
    </dgm:pt>
    <dgm:pt modelId="{34BFB7FE-6567-4BC2-B82D-CCCFC51FB8B1}" type="sibTrans" cxnId="{45A64F55-C7FF-4A13-9D43-A580BF403122}">
      <dgm:prSet/>
      <dgm:spPr/>
      <dgm:t>
        <a:bodyPr/>
        <a:lstStyle/>
        <a:p>
          <a:endParaRPr lang="en-US"/>
        </a:p>
      </dgm:t>
    </dgm:pt>
    <dgm:pt modelId="{F80877D2-DC4F-41F4-B530-93FD3838A898}">
      <dgm:prSet phldrT="[Text]"/>
      <dgm:spPr/>
      <dgm:t>
        <a:bodyPr/>
        <a:lstStyle/>
        <a:p>
          <a:r>
            <a:rPr lang="en-US" dirty="0" err="1"/>
            <a:t>PoC</a:t>
          </a:r>
          <a:endParaRPr lang="en-US" dirty="0"/>
        </a:p>
      </dgm:t>
    </dgm:pt>
    <dgm:pt modelId="{43A7E685-7BC6-4064-B04C-5B5BABB8EB9E}" type="parTrans" cxnId="{8B7D2ED0-B336-40D4-B5B1-4FF16FA5430F}">
      <dgm:prSet/>
      <dgm:spPr/>
      <dgm:t>
        <a:bodyPr/>
        <a:lstStyle/>
        <a:p>
          <a:endParaRPr lang="en-US"/>
        </a:p>
      </dgm:t>
    </dgm:pt>
    <dgm:pt modelId="{BAB68A6E-5FB5-4E5A-AB6E-D3D9CE7D2B66}" type="sibTrans" cxnId="{8B7D2ED0-B336-40D4-B5B1-4FF16FA5430F}">
      <dgm:prSet/>
      <dgm:spPr/>
      <dgm:t>
        <a:bodyPr/>
        <a:lstStyle/>
        <a:p>
          <a:endParaRPr lang="en-US"/>
        </a:p>
      </dgm:t>
    </dgm:pt>
    <dgm:pt modelId="{AE9064A3-81EC-42AD-9E6E-3BAED176D92A}">
      <dgm:prSet phldrT="[Text]"/>
      <dgm:spPr/>
      <dgm:t>
        <a:bodyPr/>
        <a:lstStyle/>
        <a:p>
          <a:r>
            <a:rPr lang="en-US" dirty="0"/>
            <a:t>Pre Sales</a:t>
          </a:r>
        </a:p>
      </dgm:t>
    </dgm:pt>
    <dgm:pt modelId="{BC3384F9-9BB5-4125-9C04-07CD5EF540C0}" type="parTrans" cxnId="{0FDF4170-5023-4DF9-B767-53B48B45F608}">
      <dgm:prSet/>
      <dgm:spPr/>
      <dgm:t>
        <a:bodyPr/>
        <a:lstStyle/>
        <a:p>
          <a:endParaRPr lang="en-US"/>
        </a:p>
      </dgm:t>
    </dgm:pt>
    <dgm:pt modelId="{E8ADA213-4635-4204-9D60-3DFBA3A1BA6B}" type="sibTrans" cxnId="{0FDF4170-5023-4DF9-B767-53B48B45F608}">
      <dgm:prSet/>
      <dgm:spPr/>
      <dgm:t>
        <a:bodyPr/>
        <a:lstStyle/>
        <a:p>
          <a:endParaRPr lang="en-US"/>
        </a:p>
      </dgm:t>
    </dgm:pt>
    <dgm:pt modelId="{938CEDD4-8DEC-4428-B8FC-AE4ED74A44D5}">
      <dgm:prSet phldrT="[Text]"/>
      <dgm:spPr/>
      <dgm:t>
        <a:bodyPr/>
        <a:lstStyle/>
        <a:p>
          <a:r>
            <a:rPr lang="en-US" dirty="0"/>
            <a:t>Projects</a:t>
          </a:r>
        </a:p>
      </dgm:t>
    </dgm:pt>
    <dgm:pt modelId="{CEBC321C-593C-4817-8F70-8F97B2483B35}" type="parTrans" cxnId="{5384ED71-3BE3-4F6D-991D-1AF90E4AB21F}">
      <dgm:prSet/>
      <dgm:spPr/>
      <dgm:t>
        <a:bodyPr/>
        <a:lstStyle/>
        <a:p>
          <a:endParaRPr lang="en-US"/>
        </a:p>
      </dgm:t>
    </dgm:pt>
    <dgm:pt modelId="{EA759B9C-4FB4-4BA2-A204-F1B894FDCEEE}" type="sibTrans" cxnId="{5384ED71-3BE3-4F6D-991D-1AF90E4AB21F}">
      <dgm:prSet/>
      <dgm:spPr/>
      <dgm:t>
        <a:bodyPr/>
        <a:lstStyle/>
        <a:p>
          <a:endParaRPr lang="en-US"/>
        </a:p>
      </dgm:t>
    </dgm:pt>
    <dgm:pt modelId="{FE483157-2C9D-4149-BA5C-E40F3EAB2250}">
      <dgm:prSet phldrT="[Text]"/>
      <dgm:spPr/>
      <dgm:t>
        <a:bodyPr/>
        <a:lstStyle/>
        <a:p>
          <a:r>
            <a:rPr lang="en-US" dirty="0"/>
            <a:t>Availability mapping</a:t>
          </a:r>
        </a:p>
      </dgm:t>
    </dgm:pt>
    <dgm:pt modelId="{9A205E86-12F5-445E-A97B-4DC4C171F9C9}" type="parTrans" cxnId="{BE4219A6-AA7E-4399-8E91-29F44882D316}">
      <dgm:prSet/>
      <dgm:spPr/>
      <dgm:t>
        <a:bodyPr/>
        <a:lstStyle/>
        <a:p>
          <a:endParaRPr lang="en-US"/>
        </a:p>
      </dgm:t>
    </dgm:pt>
    <dgm:pt modelId="{0A3E9073-9473-428C-BD6D-7E53FB76D826}" type="sibTrans" cxnId="{BE4219A6-AA7E-4399-8E91-29F44882D316}">
      <dgm:prSet/>
      <dgm:spPr/>
      <dgm:t>
        <a:bodyPr/>
        <a:lstStyle/>
        <a:p>
          <a:endParaRPr lang="en-US"/>
        </a:p>
      </dgm:t>
    </dgm:pt>
    <dgm:pt modelId="{EDD57006-5DDF-4714-B8E6-71F1AE086828}">
      <dgm:prSet phldrT="[Text]"/>
      <dgm:spPr/>
      <dgm:t>
        <a:bodyPr/>
        <a:lstStyle/>
        <a:p>
          <a:r>
            <a:rPr lang="en-US" dirty="0"/>
            <a:t>Pre Sales</a:t>
          </a:r>
        </a:p>
      </dgm:t>
    </dgm:pt>
    <dgm:pt modelId="{C91F2192-090F-4390-B60F-921763087AB5}" type="parTrans" cxnId="{C06888C9-30CA-4486-834F-41BFA25F4DFE}">
      <dgm:prSet/>
      <dgm:spPr/>
      <dgm:t>
        <a:bodyPr/>
        <a:lstStyle/>
        <a:p>
          <a:endParaRPr lang="en-US"/>
        </a:p>
      </dgm:t>
    </dgm:pt>
    <dgm:pt modelId="{EC7434FC-FA2E-4ED7-AAD1-8E7717E891AA}" type="sibTrans" cxnId="{C06888C9-30CA-4486-834F-41BFA25F4DFE}">
      <dgm:prSet/>
      <dgm:spPr/>
      <dgm:t>
        <a:bodyPr/>
        <a:lstStyle/>
        <a:p>
          <a:endParaRPr lang="en-US"/>
        </a:p>
      </dgm:t>
    </dgm:pt>
    <dgm:pt modelId="{D13B7F29-88AE-45AB-9122-A1880369B4FF}">
      <dgm:prSet phldrT="[Text]"/>
      <dgm:spPr/>
      <dgm:t>
        <a:bodyPr/>
        <a:lstStyle/>
        <a:p>
          <a:r>
            <a:rPr lang="en-US" dirty="0"/>
            <a:t>Projects</a:t>
          </a:r>
        </a:p>
      </dgm:t>
    </dgm:pt>
    <dgm:pt modelId="{BEB56C01-607D-4BF1-850D-066FBD51771C}" type="parTrans" cxnId="{EB9F5B21-39FA-4DA8-92B2-A5F5B4570DA2}">
      <dgm:prSet/>
      <dgm:spPr/>
      <dgm:t>
        <a:bodyPr/>
        <a:lstStyle/>
        <a:p>
          <a:endParaRPr lang="en-US"/>
        </a:p>
      </dgm:t>
    </dgm:pt>
    <dgm:pt modelId="{8DDA8FA6-950F-4D94-B9DF-8C0D2B5F6DF1}" type="sibTrans" cxnId="{EB9F5B21-39FA-4DA8-92B2-A5F5B4570DA2}">
      <dgm:prSet/>
      <dgm:spPr/>
      <dgm:t>
        <a:bodyPr/>
        <a:lstStyle/>
        <a:p>
          <a:endParaRPr lang="en-US"/>
        </a:p>
      </dgm:t>
    </dgm:pt>
    <dgm:pt modelId="{FED37683-CDFD-42B6-80FA-34943CA4B7E0}" type="pres">
      <dgm:prSet presAssocID="{A0B7C17D-3A2D-4820-A474-0283427A9F12}" presName="Name0" presStyleCnt="0">
        <dgm:presLayoutVars>
          <dgm:dir/>
          <dgm:animLvl val="lvl"/>
          <dgm:resizeHandles val="exact"/>
        </dgm:presLayoutVars>
      </dgm:prSet>
      <dgm:spPr/>
    </dgm:pt>
    <dgm:pt modelId="{AD27D7EE-7285-4897-87CC-46622F215C66}" type="pres">
      <dgm:prSet presAssocID="{A0B7C17D-3A2D-4820-A474-0283427A9F12}" presName="tSp" presStyleCnt="0"/>
      <dgm:spPr/>
    </dgm:pt>
    <dgm:pt modelId="{DADC62BD-F905-46EE-8AF6-54F86B13A067}" type="pres">
      <dgm:prSet presAssocID="{A0B7C17D-3A2D-4820-A474-0283427A9F12}" presName="bSp" presStyleCnt="0"/>
      <dgm:spPr/>
    </dgm:pt>
    <dgm:pt modelId="{69B64D26-0B99-4FA9-A6BA-38BF468513A8}" type="pres">
      <dgm:prSet presAssocID="{A0B7C17D-3A2D-4820-A474-0283427A9F12}" presName="process" presStyleCnt="0"/>
      <dgm:spPr/>
    </dgm:pt>
    <dgm:pt modelId="{1FC21F4C-B750-4FCC-8A7D-D5D61C5CE37B}" type="pres">
      <dgm:prSet presAssocID="{03355BE6-4944-4231-99FE-38FEED986DBF}" presName="composite1" presStyleCnt="0"/>
      <dgm:spPr/>
    </dgm:pt>
    <dgm:pt modelId="{E0DF8D28-1872-4435-B365-114ACA84E8B9}" type="pres">
      <dgm:prSet presAssocID="{03355BE6-4944-4231-99FE-38FEED986DBF}" presName="dummyNode1" presStyleLbl="node1" presStyleIdx="0" presStyleCnt="3"/>
      <dgm:spPr/>
    </dgm:pt>
    <dgm:pt modelId="{3C90B588-5463-43BB-AA52-9A444508AC41}" type="pres">
      <dgm:prSet presAssocID="{03355BE6-4944-4231-99FE-38FEED986DBF}" presName="childNode1" presStyleLbl="bgAcc1" presStyleIdx="0" presStyleCnt="3">
        <dgm:presLayoutVars>
          <dgm:bulletEnabled val="1"/>
        </dgm:presLayoutVars>
      </dgm:prSet>
      <dgm:spPr/>
    </dgm:pt>
    <dgm:pt modelId="{DE5D6419-E234-4E6E-9C98-9790356CAA0E}" type="pres">
      <dgm:prSet presAssocID="{03355BE6-4944-4231-99FE-38FEED986DBF}" presName="childNode1tx" presStyleLbl="bgAcc1" presStyleIdx="0" presStyleCnt="3">
        <dgm:presLayoutVars>
          <dgm:bulletEnabled val="1"/>
        </dgm:presLayoutVars>
      </dgm:prSet>
      <dgm:spPr/>
    </dgm:pt>
    <dgm:pt modelId="{B39EB7C4-6BA6-46FF-95B2-17B9DFF548EF}" type="pres">
      <dgm:prSet presAssocID="{03355BE6-4944-4231-99FE-38FEED986DBF}" presName="parentNode1" presStyleLbl="node1" presStyleIdx="0" presStyleCnt="3">
        <dgm:presLayoutVars>
          <dgm:chMax val="1"/>
          <dgm:bulletEnabled val="1"/>
        </dgm:presLayoutVars>
      </dgm:prSet>
      <dgm:spPr/>
    </dgm:pt>
    <dgm:pt modelId="{7675E13E-4B1D-4DCC-8FAE-019EB6A4D903}" type="pres">
      <dgm:prSet presAssocID="{03355BE6-4944-4231-99FE-38FEED986DBF}" presName="connSite1" presStyleCnt="0"/>
      <dgm:spPr/>
    </dgm:pt>
    <dgm:pt modelId="{422A3994-CE96-42FC-BD81-E08C58A23A6B}" type="pres">
      <dgm:prSet presAssocID="{685E36F2-EBC3-4C5F-89E1-CA8F98C19A33}" presName="Name9" presStyleLbl="sibTrans2D1" presStyleIdx="0" presStyleCnt="2"/>
      <dgm:spPr/>
    </dgm:pt>
    <dgm:pt modelId="{8AAED38F-3625-438E-8BEE-78DCABA04F40}" type="pres">
      <dgm:prSet presAssocID="{CC8B890B-87AF-4817-A782-1E73437DFC67}" presName="composite2" presStyleCnt="0"/>
      <dgm:spPr/>
    </dgm:pt>
    <dgm:pt modelId="{47643569-D336-442A-9A3F-8FCCF3E42E05}" type="pres">
      <dgm:prSet presAssocID="{CC8B890B-87AF-4817-A782-1E73437DFC67}" presName="dummyNode2" presStyleLbl="node1" presStyleIdx="0" presStyleCnt="3"/>
      <dgm:spPr/>
    </dgm:pt>
    <dgm:pt modelId="{9BBE894E-7310-41B1-8838-5E6800E16EB8}" type="pres">
      <dgm:prSet presAssocID="{CC8B890B-87AF-4817-A782-1E73437DFC67}" presName="childNode2" presStyleLbl="bgAcc1" presStyleIdx="1" presStyleCnt="3">
        <dgm:presLayoutVars>
          <dgm:bulletEnabled val="1"/>
        </dgm:presLayoutVars>
      </dgm:prSet>
      <dgm:spPr/>
    </dgm:pt>
    <dgm:pt modelId="{382FE5EF-9A58-4228-8477-9A76DE921863}" type="pres">
      <dgm:prSet presAssocID="{CC8B890B-87AF-4817-A782-1E73437DFC67}" presName="childNode2tx" presStyleLbl="bgAcc1" presStyleIdx="1" presStyleCnt="3">
        <dgm:presLayoutVars>
          <dgm:bulletEnabled val="1"/>
        </dgm:presLayoutVars>
      </dgm:prSet>
      <dgm:spPr/>
    </dgm:pt>
    <dgm:pt modelId="{EC2AE3C5-3CC7-4D84-B348-D9B927643AE8}" type="pres">
      <dgm:prSet presAssocID="{CC8B890B-87AF-4817-A782-1E73437DFC67}" presName="parentNode2" presStyleLbl="node1" presStyleIdx="1" presStyleCnt="3">
        <dgm:presLayoutVars>
          <dgm:chMax val="0"/>
          <dgm:bulletEnabled val="1"/>
        </dgm:presLayoutVars>
      </dgm:prSet>
      <dgm:spPr/>
    </dgm:pt>
    <dgm:pt modelId="{A45ACEFB-8326-4775-8377-483FD3085C35}" type="pres">
      <dgm:prSet presAssocID="{CC8B890B-87AF-4817-A782-1E73437DFC67}" presName="connSite2" presStyleCnt="0"/>
      <dgm:spPr/>
    </dgm:pt>
    <dgm:pt modelId="{F443A1F2-CAD6-44D6-9B0E-923FE6202AFC}" type="pres">
      <dgm:prSet presAssocID="{C07AB3E5-1FDB-4B8E-B1CD-46F256EC8F38}" presName="Name18" presStyleLbl="sibTrans2D1" presStyleIdx="1" presStyleCnt="2"/>
      <dgm:spPr/>
    </dgm:pt>
    <dgm:pt modelId="{9910BF7E-18C9-44A1-A260-6DA6AA7A835A}" type="pres">
      <dgm:prSet presAssocID="{9959BDD2-C5A6-4393-AFAE-17D896B7D981}" presName="composite1" presStyleCnt="0"/>
      <dgm:spPr/>
    </dgm:pt>
    <dgm:pt modelId="{47A090AC-698D-41CA-8722-505E6410BD8C}" type="pres">
      <dgm:prSet presAssocID="{9959BDD2-C5A6-4393-AFAE-17D896B7D981}" presName="dummyNode1" presStyleLbl="node1" presStyleIdx="1" presStyleCnt="3"/>
      <dgm:spPr/>
    </dgm:pt>
    <dgm:pt modelId="{FBF7B99A-AB72-4548-B50F-FEE6B98C3728}" type="pres">
      <dgm:prSet presAssocID="{9959BDD2-C5A6-4393-AFAE-17D896B7D981}" presName="childNode1" presStyleLbl="bgAcc1" presStyleIdx="2" presStyleCnt="3">
        <dgm:presLayoutVars>
          <dgm:bulletEnabled val="1"/>
        </dgm:presLayoutVars>
      </dgm:prSet>
      <dgm:spPr/>
    </dgm:pt>
    <dgm:pt modelId="{57DBDD10-8E44-4B04-B1B5-FD743D7B2029}" type="pres">
      <dgm:prSet presAssocID="{9959BDD2-C5A6-4393-AFAE-17D896B7D981}" presName="childNode1tx" presStyleLbl="bgAcc1" presStyleIdx="2" presStyleCnt="3">
        <dgm:presLayoutVars>
          <dgm:bulletEnabled val="1"/>
        </dgm:presLayoutVars>
      </dgm:prSet>
      <dgm:spPr/>
    </dgm:pt>
    <dgm:pt modelId="{CDA192BC-00DD-4B21-A0CE-F727C67EB2E6}" type="pres">
      <dgm:prSet presAssocID="{9959BDD2-C5A6-4393-AFAE-17D896B7D981}" presName="parentNode1" presStyleLbl="node1" presStyleIdx="2" presStyleCnt="3">
        <dgm:presLayoutVars>
          <dgm:chMax val="1"/>
          <dgm:bulletEnabled val="1"/>
        </dgm:presLayoutVars>
      </dgm:prSet>
      <dgm:spPr/>
    </dgm:pt>
    <dgm:pt modelId="{6DB313DE-56CD-4CB6-987A-0C5AAA916A02}" type="pres">
      <dgm:prSet presAssocID="{9959BDD2-C5A6-4393-AFAE-17D896B7D981}" presName="connSite1" presStyleCnt="0"/>
      <dgm:spPr/>
    </dgm:pt>
  </dgm:ptLst>
  <dgm:cxnLst>
    <dgm:cxn modelId="{21913408-83D6-4845-A686-C5638E0A00B4}" type="presOf" srcId="{938CEDD4-8DEC-4428-B8FC-AE4ED74A44D5}" destId="{DE5D6419-E234-4E6E-9C98-9790356CAA0E}" srcOrd="1" destOrd="3" presId="urn:microsoft.com/office/officeart/2005/8/layout/hProcess4"/>
    <dgm:cxn modelId="{A51E670D-201F-4B3E-A5AD-099BDB8A7643}" srcId="{03355BE6-4944-4231-99FE-38FEED986DBF}" destId="{E0843CE3-3DB0-4F57-80FC-9E7C64836331}" srcOrd="1" destOrd="0" parTransId="{CA9D687D-4B76-4477-9F42-9B250C00627D}" sibTransId="{7DA3B338-E187-4F5F-8620-34F13F2E2F6D}"/>
    <dgm:cxn modelId="{C308E00D-C0F4-4656-B4F8-FAAC666B9AF3}" type="presOf" srcId="{685E36F2-EBC3-4C5F-89E1-CA8F98C19A33}" destId="{422A3994-CE96-42FC-BD81-E08C58A23A6B}" srcOrd="0" destOrd="0" presId="urn:microsoft.com/office/officeart/2005/8/layout/hProcess4"/>
    <dgm:cxn modelId="{B4F79516-8FE0-4F5E-BD53-DE466A0E9B71}" type="presOf" srcId="{239B8AC4-0D17-4225-9D05-7FACC5F7E74A}" destId="{9BBE894E-7310-41B1-8838-5E6800E16EB8}" srcOrd="0" destOrd="2" presId="urn:microsoft.com/office/officeart/2005/8/layout/hProcess4"/>
    <dgm:cxn modelId="{1FD1DB19-E396-4582-A027-68E749C5B47F}" srcId="{A0B7C17D-3A2D-4820-A474-0283427A9F12}" destId="{03355BE6-4944-4231-99FE-38FEED986DBF}" srcOrd="0" destOrd="0" parTransId="{652E2F87-0F20-4112-B667-0E73B107B5C4}" sibTransId="{685E36F2-EBC3-4C5F-89E1-CA8F98C19A33}"/>
    <dgm:cxn modelId="{EB9F5B21-39FA-4DA8-92B2-A5F5B4570DA2}" srcId="{9959BDD2-C5A6-4393-AFAE-17D896B7D981}" destId="{D13B7F29-88AE-45AB-9122-A1880369B4FF}" srcOrd="3" destOrd="0" parTransId="{BEB56C01-607D-4BF1-850D-066FBD51771C}" sibTransId="{8DDA8FA6-950F-4D94-B9DF-8C0D2B5F6DF1}"/>
    <dgm:cxn modelId="{5B1B7124-1F1A-426B-A440-453C3422E09D}" type="presOf" srcId="{FE483157-2C9D-4149-BA5C-E40F3EAB2250}" destId="{382FE5EF-9A58-4228-8477-9A76DE921863}" srcOrd="1" destOrd="1" presId="urn:microsoft.com/office/officeart/2005/8/layout/hProcess4"/>
    <dgm:cxn modelId="{8CF8AF25-3CBF-4B77-BEA2-5D978476B2D3}" type="presOf" srcId="{D13B7F29-88AE-45AB-9122-A1880369B4FF}" destId="{FBF7B99A-AB72-4548-B50F-FEE6B98C3728}" srcOrd="0" destOrd="3" presId="urn:microsoft.com/office/officeart/2005/8/layout/hProcess4"/>
    <dgm:cxn modelId="{7932E127-F954-4485-A872-BEFDCE815CD6}" type="presOf" srcId="{A144FF87-6EBF-4A6B-B93E-BA09340BEB25}" destId="{3C90B588-5463-43BB-AA52-9A444508AC41}" srcOrd="0" destOrd="0" presId="urn:microsoft.com/office/officeart/2005/8/layout/hProcess4"/>
    <dgm:cxn modelId="{AB09E629-775A-490E-9A4F-E567623A9366}" type="presOf" srcId="{9959BDD2-C5A6-4393-AFAE-17D896B7D981}" destId="{CDA192BC-00DD-4B21-A0CE-F727C67EB2E6}" srcOrd="0" destOrd="0" presId="urn:microsoft.com/office/officeart/2005/8/layout/hProcess4"/>
    <dgm:cxn modelId="{1A5D362C-336E-41F8-8164-22DF17EA6975}" type="presOf" srcId="{C07AB3E5-1FDB-4B8E-B1CD-46F256EC8F38}" destId="{F443A1F2-CAD6-44D6-9B0E-923FE6202AFC}" srcOrd="0" destOrd="0" presId="urn:microsoft.com/office/officeart/2005/8/layout/hProcess4"/>
    <dgm:cxn modelId="{ADC8902F-0D8D-462A-90D7-F8D54453A9CD}" type="presOf" srcId="{A0B7C17D-3A2D-4820-A474-0283427A9F12}" destId="{FED37683-CDFD-42B6-80FA-34943CA4B7E0}" srcOrd="0" destOrd="0" presId="urn:microsoft.com/office/officeart/2005/8/layout/hProcess4"/>
    <dgm:cxn modelId="{C93B2C3A-A91B-4A9B-B96F-4C8871050D80}" type="presOf" srcId="{A144FF87-6EBF-4A6B-B93E-BA09340BEB25}" destId="{DE5D6419-E234-4E6E-9C98-9790356CAA0E}" srcOrd="1" destOrd="0" presId="urn:microsoft.com/office/officeart/2005/8/layout/hProcess4"/>
    <dgm:cxn modelId="{7736803D-F9E1-4D6B-A8AF-206D6D3972F8}" type="presOf" srcId="{FE483157-2C9D-4149-BA5C-E40F3EAB2250}" destId="{9BBE894E-7310-41B1-8838-5E6800E16EB8}" srcOrd="0" destOrd="1" presId="urn:microsoft.com/office/officeart/2005/8/layout/hProcess4"/>
    <dgm:cxn modelId="{75930D40-DF61-49F4-A82C-8241C07B2F7D}" srcId="{CC8B890B-87AF-4817-A782-1E73437DFC67}" destId="{2A11E4BD-1F85-4743-85D8-693A87BEAD7A}" srcOrd="0" destOrd="0" parTransId="{A49FC721-7AB3-44D0-B66F-6736B72F4BC5}" sibTransId="{2F14B36F-1388-4228-BBD5-05FB8B3DD613}"/>
    <dgm:cxn modelId="{4F454D5B-BC9E-4F2D-A4B2-052999DCBA4E}" srcId="{CC8B890B-87AF-4817-A782-1E73437DFC67}" destId="{239B8AC4-0D17-4225-9D05-7FACC5F7E74A}" srcOrd="2" destOrd="0" parTransId="{080ADDD7-4613-4DA4-A803-05B27F8C70D1}" sibTransId="{19E6E304-3DCD-4C56-9698-36697012B78A}"/>
    <dgm:cxn modelId="{5C49986B-A714-454B-B593-1EF773FB4BE8}" type="presOf" srcId="{E0843CE3-3DB0-4F57-80FC-9E7C64836331}" destId="{3C90B588-5463-43BB-AA52-9A444508AC41}" srcOrd="0" destOrd="1" presId="urn:microsoft.com/office/officeart/2005/8/layout/hProcess4"/>
    <dgm:cxn modelId="{BE92A36E-61B5-485C-AC89-EBF88172D304}" type="presOf" srcId="{239B8AC4-0D17-4225-9D05-7FACC5F7E74A}" destId="{382FE5EF-9A58-4228-8477-9A76DE921863}" srcOrd="1" destOrd="2" presId="urn:microsoft.com/office/officeart/2005/8/layout/hProcess4"/>
    <dgm:cxn modelId="{0FDF4170-5023-4DF9-B767-53B48B45F608}" srcId="{03355BE6-4944-4231-99FE-38FEED986DBF}" destId="{AE9064A3-81EC-42AD-9E6E-3BAED176D92A}" srcOrd="2" destOrd="0" parTransId="{BC3384F9-9BB5-4125-9C04-07CD5EF540C0}" sibTransId="{E8ADA213-4635-4204-9D60-3DFBA3A1BA6B}"/>
    <dgm:cxn modelId="{0D018970-E59C-4B64-BFB1-036A2DD29475}" type="presOf" srcId="{F80877D2-DC4F-41F4-B530-93FD3838A898}" destId="{FBF7B99A-AB72-4548-B50F-FEE6B98C3728}" srcOrd="0" destOrd="1" presId="urn:microsoft.com/office/officeart/2005/8/layout/hProcess4"/>
    <dgm:cxn modelId="{DDA7C651-8DBF-45D4-8D2A-5D7EED080F13}" srcId="{A0B7C17D-3A2D-4820-A474-0283427A9F12}" destId="{9959BDD2-C5A6-4393-AFAE-17D896B7D981}" srcOrd="2" destOrd="0" parTransId="{ED2E6FB2-E9B0-4845-AF33-A84C73CC88C1}" sibTransId="{F802F02B-4A00-49B0-BAA6-85189719EAAE}"/>
    <dgm:cxn modelId="{5384ED71-3BE3-4F6D-991D-1AF90E4AB21F}" srcId="{03355BE6-4944-4231-99FE-38FEED986DBF}" destId="{938CEDD4-8DEC-4428-B8FC-AE4ED74A44D5}" srcOrd="3" destOrd="0" parTransId="{CEBC321C-593C-4817-8F70-8F97B2483B35}" sibTransId="{EA759B9C-4FB4-4BA2-A204-F1B894FDCEEE}"/>
    <dgm:cxn modelId="{9E04A074-4C57-4FD1-BBFB-E5DB192C1904}" type="presOf" srcId="{F80877D2-DC4F-41F4-B530-93FD3838A898}" destId="{57DBDD10-8E44-4B04-B1B5-FD743D7B2029}" srcOrd="1" destOrd="1" presId="urn:microsoft.com/office/officeart/2005/8/layout/hProcess4"/>
    <dgm:cxn modelId="{45A64F55-C7FF-4A13-9D43-A580BF403122}" srcId="{9959BDD2-C5A6-4393-AFAE-17D896B7D981}" destId="{89B8BFE7-6D44-4098-847C-87BC0317B748}" srcOrd="0" destOrd="0" parTransId="{C7F808C2-9336-4488-9A39-F5D31303E8E0}" sibTransId="{34BFB7FE-6567-4BC2-B82D-CCCFC51FB8B1}"/>
    <dgm:cxn modelId="{09679558-BDD3-47BD-A7D8-46AFE097E7D0}" type="presOf" srcId="{EDD57006-5DDF-4714-B8E6-71F1AE086828}" destId="{57DBDD10-8E44-4B04-B1B5-FD743D7B2029}" srcOrd="1" destOrd="2" presId="urn:microsoft.com/office/officeart/2005/8/layout/hProcess4"/>
    <dgm:cxn modelId="{274E4E7A-F468-4BEF-A107-22DF7BFFC948}" type="presOf" srcId="{D13B7F29-88AE-45AB-9122-A1880369B4FF}" destId="{57DBDD10-8E44-4B04-B1B5-FD743D7B2029}" srcOrd="1" destOrd="3" presId="urn:microsoft.com/office/officeart/2005/8/layout/hProcess4"/>
    <dgm:cxn modelId="{7F23BD83-94CD-4CB1-BAA0-C20177AE9E56}" type="presOf" srcId="{EDD57006-5DDF-4714-B8E6-71F1AE086828}" destId="{FBF7B99A-AB72-4548-B50F-FEE6B98C3728}" srcOrd="0" destOrd="2" presId="urn:microsoft.com/office/officeart/2005/8/layout/hProcess4"/>
    <dgm:cxn modelId="{5010288D-5747-40FC-BCDC-6C0F2ADF68D4}" type="presOf" srcId="{938CEDD4-8DEC-4428-B8FC-AE4ED74A44D5}" destId="{3C90B588-5463-43BB-AA52-9A444508AC41}" srcOrd="0" destOrd="3" presId="urn:microsoft.com/office/officeart/2005/8/layout/hProcess4"/>
    <dgm:cxn modelId="{38FC4993-81A1-4092-9D49-941D9DD3EC19}" type="presOf" srcId="{2A11E4BD-1F85-4743-85D8-693A87BEAD7A}" destId="{382FE5EF-9A58-4228-8477-9A76DE921863}" srcOrd="1" destOrd="0" presId="urn:microsoft.com/office/officeart/2005/8/layout/hProcess4"/>
    <dgm:cxn modelId="{F8292A9B-D6F7-417C-97FA-B1301A538EC3}" srcId="{03355BE6-4944-4231-99FE-38FEED986DBF}" destId="{A144FF87-6EBF-4A6B-B93E-BA09340BEB25}" srcOrd="0" destOrd="0" parTransId="{7A2B1630-B102-4DC6-9B62-51A30BDACAA3}" sibTransId="{9E73F222-E211-4D3B-93EA-74B3B64B4709}"/>
    <dgm:cxn modelId="{A092049E-073F-4148-99E0-8DA54EB2BE8A}" type="presOf" srcId="{CC8B890B-87AF-4817-A782-1E73437DFC67}" destId="{EC2AE3C5-3CC7-4D84-B348-D9B927643AE8}" srcOrd="0" destOrd="0" presId="urn:microsoft.com/office/officeart/2005/8/layout/hProcess4"/>
    <dgm:cxn modelId="{8C43329F-BB3B-4F4F-B40D-3FF7AC3AB902}" type="presOf" srcId="{AE9064A3-81EC-42AD-9E6E-3BAED176D92A}" destId="{DE5D6419-E234-4E6E-9C98-9790356CAA0E}" srcOrd="1" destOrd="2" presId="urn:microsoft.com/office/officeart/2005/8/layout/hProcess4"/>
    <dgm:cxn modelId="{62F539A2-1632-4997-A792-59970DC7E14C}" type="presOf" srcId="{03355BE6-4944-4231-99FE-38FEED986DBF}" destId="{B39EB7C4-6BA6-46FF-95B2-17B9DFF548EF}" srcOrd="0" destOrd="0" presId="urn:microsoft.com/office/officeart/2005/8/layout/hProcess4"/>
    <dgm:cxn modelId="{264D76A3-8890-4580-AFCE-4671CEEB5620}" type="presOf" srcId="{AE9064A3-81EC-42AD-9E6E-3BAED176D92A}" destId="{3C90B588-5463-43BB-AA52-9A444508AC41}" srcOrd="0" destOrd="2" presId="urn:microsoft.com/office/officeart/2005/8/layout/hProcess4"/>
    <dgm:cxn modelId="{BE4219A6-AA7E-4399-8E91-29F44882D316}" srcId="{CC8B890B-87AF-4817-A782-1E73437DFC67}" destId="{FE483157-2C9D-4149-BA5C-E40F3EAB2250}" srcOrd="1" destOrd="0" parTransId="{9A205E86-12F5-445E-A97B-4DC4C171F9C9}" sibTransId="{0A3E9073-9473-428C-BD6D-7E53FB76D826}"/>
    <dgm:cxn modelId="{1A41E5BA-F549-4B36-89FD-3E73E5B41D5F}" srcId="{A0B7C17D-3A2D-4820-A474-0283427A9F12}" destId="{CC8B890B-87AF-4817-A782-1E73437DFC67}" srcOrd="1" destOrd="0" parTransId="{97D2DA07-6D3E-4EFF-970B-5D5B742B702B}" sibTransId="{C07AB3E5-1FDB-4B8E-B1CD-46F256EC8F38}"/>
    <dgm:cxn modelId="{C06888C9-30CA-4486-834F-41BFA25F4DFE}" srcId="{9959BDD2-C5A6-4393-AFAE-17D896B7D981}" destId="{EDD57006-5DDF-4714-B8E6-71F1AE086828}" srcOrd="2" destOrd="0" parTransId="{C91F2192-090F-4390-B60F-921763087AB5}" sibTransId="{EC7434FC-FA2E-4ED7-AAD1-8E7717E891AA}"/>
    <dgm:cxn modelId="{8B7D2ED0-B336-40D4-B5B1-4FF16FA5430F}" srcId="{9959BDD2-C5A6-4393-AFAE-17D896B7D981}" destId="{F80877D2-DC4F-41F4-B530-93FD3838A898}" srcOrd="1" destOrd="0" parTransId="{43A7E685-7BC6-4064-B04C-5B5BABB8EB9E}" sibTransId="{BAB68A6E-5FB5-4E5A-AB6E-D3D9CE7D2B66}"/>
    <dgm:cxn modelId="{F369B4D1-54AB-48E2-A395-2D47FF9B71ED}" type="presOf" srcId="{E0843CE3-3DB0-4F57-80FC-9E7C64836331}" destId="{DE5D6419-E234-4E6E-9C98-9790356CAA0E}" srcOrd="1" destOrd="1" presId="urn:microsoft.com/office/officeart/2005/8/layout/hProcess4"/>
    <dgm:cxn modelId="{A7CAAAE6-A4CD-4111-A9F9-55475BCC9A14}" type="presOf" srcId="{2A11E4BD-1F85-4743-85D8-693A87BEAD7A}" destId="{9BBE894E-7310-41B1-8838-5E6800E16EB8}" srcOrd="0" destOrd="0" presId="urn:microsoft.com/office/officeart/2005/8/layout/hProcess4"/>
    <dgm:cxn modelId="{A6E31AEE-D746-4093-B9EA-4F3E4697EA2C}" type="presOf" srcId="{89B8BFE7-6D44-4098-847C-87BC0317B748}" destId="{57DBDD10-8E44-4B04-B1B5-FD743D7B2029}" srcOrd="1" destOrd="0" presId="urn:microsoft.com/office/officeart/2005/8/layout/hProcess4"/>
    <dgm:cxn modelId="{71C86FF1-7745-484B-8568-5B263DB503BD}" type="presOf" srcId="{89B8BFE7-6D44-4098-847C-87BC0317B748}" destId="{FBF7B99A-AB72-4548-B50F-FEE6B98C3728}" srcOrd="0" destOrd="0" presId="urn:microsoft.com/office/officeart/2005/8/layout/hProcess4"/>
    <dgm:cxn modelId="{ACB12FD0-B5C6-4DF6-9087-5FBA27F692BD}" type="presParOf" srcId="{FED37683-CDFD-42B6-80FA-34943CA4B7E0}" destId="{AD27D7EE-7285-4897-87CC-46622F215C66}" srcOrd="0" destOrd="0" presId="urn:microsoft.com/office/officeart/2005/8/layout/hProcess4"/>
    <dgm:cxn modelId="{753AB821-4721-4349-B54F-A1D5B5123489}" type="presParOf" srcId="{FED37683-CDFD-42B6-80FA-34943CA4B7E0}" destId="{DADC62BD-F905-46EE-8AF6-54F86B13A067}" srcOrd="1" destOrd="0" presId="urn:microsoft.com/office/officeart/2005/8/layout/hProcess4"/>
    <dgm:cxn modelId="{F145D4AD-66BA-4200-92BC-C4D31EB54461}" type="presParOf" srcId="{FED37683-CDFD-42B6-80FA-34943CA4B7E0}" destId="{69B64D26-0B99-4FA9-A6BA-38BF468513A8}" srcOrd="2" destOrd="0" presId="urn:microsoft.com/office/officeart/2005/8/layout/hProcess4"/>
    <dgm:cxn modelId="{E17F69EE-329A-4ED2-A5EE-9E25655FAA38}" type="presParOf" srcId="{69B64D26-0B99-4FA9-A6BA-38BF468513A8}" destId="{1FC21F4C-B750-4FCC-8A7D-D5D61C5CE37B}" srcOrd="0" destOrd="0" presId="urn:microsoft.com/office/officeart/2005/8/layout/hProcess4"/>
    <dgm:cxn modelId="{F35BB22B-A7DB-4564-B9B1-F5EC7D4A5DAB}" type="presParOf" srcId="{1FC21F4C-B750-4FCC-8A7D-D5D61C5CE37B}" destId="{E0DF8D28-1872-4435-B365-114ACA84E8B9}" srcOrd="0" destOrd="0" presId="urn:microsoft.com/office/officeart/2005/8/layout/hProcess4"/>
    <dgm:cxn modelId="{4A5ED279-C846-4F40-AE90-95687269E514}" type="presParOf" srcId="{1FC21F4C-B750-4FCC-8A7D-D5D61C5CE37B}" destId="{3C90B588-5463-43BB-AA52-9A444508AC41}" srcOrd="1" destOrd="0" presId="urn:microsoft.com/office/officeart/2005/8/layout/hProcess4"/>
    <dgm:cxn modelId="{46F45C0E-B32B-4D91-B2AF-E42FE96556E5}" type="presParOf" srcId="{1FC21F4C-B750-4FCC-8A7D-D5D61C5CE37B}" destId="{DE5D6419-E234-4E6E-9C98-9790356CAA0E}" srcOrd="2" destOrd="0" presId="urn:microsoft.com/office/officeart/2005/8/layout/hProcess4"/>
    <dgm:cxn modelId="{D484C6D2-E105-4A7A-812E-515348C4DB76}" type="presParOf" srcId="{1FC21F4C-B750-4FCC-8A7D-D5D61C5CE37B}" destId="{B39EB7C4-6BA6-46FF-95B2-17B9DFF548EF}" srcOrd="3" destOrd="0" presId="urn:microsoft.com/office/officeart/2005/8/layout/hProcess4"/>
    <dgm:cxn modelId="{61DAF294-83F8-447A-9B03-C81B14C7DFDE}" type="presParOf" srcId="{1FC21F4C-B750-4FCC-8A7D-D5D61C5CE37B}" destId="{7675E13E-4B1D-4DCC-8FAE-019EB6A4D903}" srcOrd="4" destOrd="0" presId="urn:microsoft.com/office/officeart/2005/8/layout/hProcess4"/>
    <dgm:cxn modelId="{148731AF-8015-477A-86DB-455D908D3DA6}" type="presParOf" srcId="{69B64D26-0B99-4FA9-A6BA-38BF468513A8}" destId="{422A3994-CE96-42FC-BD81-E08C58A23A6B}" srcOrd="1" destOrd="0" presId="urn:microsoft.com/office/officeart/2005/8/layout/hProcess4"/>
    <dgm:cxn modelId="{F6E8572A-9759-4404-9AEE-FA142FDC41CD}" type="presParOf" srcId="{69B64D26-0B99-4FA9-A6BA-38BF468513A8}" destId="{8AAED38F-3625-438E-8BEE-78DCABA04F40}" srcOrd="2" destOrd="0" presId="urn:microsoft.com/office/officeart/2005/8/layout/hProcess4"/>
    <dgm:cxn modelId="{1ECB8A38-4C83-4CB9-A6C8-DA5BA1A399DF}" type="presParOf" srcId="{8AAED38F-3625-438E-8BEE-78DCABA04F40}" destId="{47643569-D336-442A-9A3F-8FCCF3E42E05}" srcOrd="0" destOrd="0" presId="urn:microsoft.com/office/officeart/2005/8/layout/hProcess4"/>
    <dgm:cxn modelId="{49C98D1D-55F3-45C7-B91A-13CAD115E4A8}" type="presParOf" srcId="{8AAED38F-3625-438E-8BEE-78DCABA04F40}" destId="{9BBE894E-7310-41B1-8838-5E6800E16EB8}" srcOrd="1" destOrd="0" presId="urn:microsoft.com/office/officeart/2005/8/layout/hProcess4"/>
    <dgm:cxn modelId="{86A92297-C7EF-4402-BAC5-8AECC6889C53}" type="presParOf" srcId="{8AAED38F-3625-438E-8BEE-78DCABA04F40}" destId="{382FE5EF-9A58-4228-8477-9A76DE921863}" srcOrd="2" destOrd="0" presId="urn:microsoft.com/office/officeart/2005/8/layout/hProcess4"/>
    <dgm:cxn modelId="{A6ECA412-8384-4887-815E-F93865366623}" type="presParOf" srcId="{8AAED38F-3625-438E-8BEE-78DCABA04F40}" destId="{EC2AE3C5-3CC7-4D84-B348-D9B927643AE8}" srcOrd="3" destOrd="0" presId="urn:microsoft.com/office/officeart/2005/8/layout/hProcess4"/>
    <dgm:cxn modelId="{A545F5DB-687B-46B9-BF95-1E592AF55FF4}" type="presParOf" srcId="{8AAED38F-3625-438E-8BEE-78DCABA04F40}" destId="{A45ACEFB-8326-4775-8377-483FD3085C35}" srcOrd="4" destOrd="0" presId="urn:microsoft.com/office/officeart/2005/8/layout/hProcess4"/>
    <dgm:cxn modelId="{29E58781-FD41-4F64-A3D1-8ACD92534576}" type="presParOf" srcId="{69B64D26-0B99-4FA9-A6BA-38BF468513A8}" destId="{F443A1F2-CAD6-44D6-9B0E-923FE6202AFC}" srcOrd="3" destOrd="0" presId="urn:microsoft.com/office/officeart/2005/8/layout/hProcess4"/>
    <dgm:cxn modelId="{A0EBA2D7-1504-4EC4-88CC-E99590ADC431}" type="presParOf" srcId="{69B64D26-0B99-4FA9-A6BA-38BF468513A8}" destId="{9910BF7E-18C9-44A1-A260-6DA6AA7A835A}" srcOrd="4" destOrd="0" presId="urn:microsoft.com/office/officeart/2005/8/layout/hProcess4"/>
    <dgm:cxn modelId="{0F9BE61F-9103-4D1F-9D3D-69E5F8272EC8}" type="presParOf" srcId="{9910BF7E-18C9-44A1-A260-6DA6AA7A835A}" destId="{47A090AC-698D-41CA-8722-505E6410BD8C}" srcOrd="0" destOrd="0" presId="urn:microsoft.com/office/officeart/2005/8/layout/hProcess4"/>
    <dgm:cxn modelId="{CEED16DF-0A47-4DFE-A898-9DFCDB968E4E}" type="presParOf" srcId="{9910BF7E-18C9-44A1-A260-6DA6AA7A835A}" destId="{FBF7B99A-AB72-4548-B50F-FEE6B98C3728}" srcOrd="1" destOrd="0" presId="urn:microsoft.com/office/officeart/2005/8/layout/hProcess4"/>
    <dgm:cxn modelId="{41B75CF4-012F-4F42-BFD0-C2C66E5A42E1}" type="presParOf" srcId="{9910BF7E-18C9-44A1-A260-6DA6AA7A835A}" destId="{57DBDD10-8E44-4B04-B1B5-FD743D7B2029}" srcOrd="2" destOrd="0" presId="urn:microsoft.com/office/officeart/2005/8/layout/hProcess4"/>
    <dgm:cxn modelId="{F15F6324-4D72-4E7D-8BC9-CB7594959720}" type="presParOf" srcId="{9910BF7E-18C9-44A1-A260-6DA6AA7A835A}" destId="{CDA192BC-00DD-4B21-A0CE-F727C67EB2E6}" srcOrd="3" destOrd="0" presId="urn:microsoft.com/office/officeart/2005/8/layout/hProcess4"/>
    <dgm:cxn modelId="{277499A6-D9B5-4C60-89A9-E38C88F44C4D}" type="presParOf" srcId="{9910BF7E-18C9-44A1-A260-6DA6AA7A835A}" destId="{6DB313DE-56CD-4CB6-987A-0C5AAA916A02}"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BAF1DBA-8D97-4040-AA87-8EAE3D30EDC8}" type="doc">
      <dgm:prSet loTypeId="urn:microsoft.com/office/officeart/2005/8/layout/bProcess2" loCatId="process" qsTypeId="urn:microsoft.com/office/officeart/2005/8/quickstyle/3d3" qsCatId="3D" csTypeId="urn:microsoft.com/office/officeart/2005/8/colors/accent1_2" csCatId="accent1" phldr="1"/>
      <dgm:spPr/>
      <dgm:t>
        <a:bodyPr/>
        <a:lstStyle/>
        <a:p>
          <a:endParaRPr lang="en-US"/>
        </a:p>
      </dgm:t>
    </dgm:pt>
    <dgm:pt modelId="{A10CA96F-0D86-43EC-8217-B74A48B759E2}">
      <dgm:prSet phldrT="[Text]" custT="1"/>
      <dgm:spPr/>
      <dgm:t>
        <a:bodyPr/>
        <a:lstStyle/>
        <a:p>
          <a:r>
            <a:rPr lang="en-US" sz="1600" dirty="0"/>
            <a:t>Sales</a:t>
          </a:r>
        </a:p>
      </dgm:t>
    </dgm:pt>
    <dgm:pt modelId="{B175E06C-5D66-427C-81A7-958FE7574DDF}" type="parTrans" cxnId="{967C260D-83D2-4FAD-AA4C-E5C52EA92CFF}">
      <dgm:prSet/>
      <dgm:spPr/>
      <dgm:t>
        <a:bodyPr/>
        <a:lstStyle/>
        <a:p>
          <a:endParaRPr lang="en-US" sz="1400"/>
        </a:p>
      </dgm:t>
    </dgm:pt>
    <dgm:pt modelId="{6FECF7A1-4442-4E97-9F91-12A0B596D5F2}" type="sibTrans" cxnId="{967C260D-83D2-4FAD-AA4C-E5C52EA92CFF}">
      <dgm:prSet/>
      <dgm:spPr/>
      <dgm:t>
        <a:bodyPr/>
        <a:lstStyle/>
        <a:p>
          <a:endParaRPr lang="en-US" sz="1400"/>
        </a:p>
      </dgm:t>
    </dgm:pt>
    <dgm:pt modelId="{58641873-23CB-43EB-A1DD-701D647721CA}">
      <dgm:prSet phldrT="[Text]" custT="1"/>
      <dgm:spPr/>
      <dgm:t>
        <a:bodyPr/>
        <a:lstStyle/>
        <a:p>
          <a:r>
            <a:rPr lang="en-US" sz="1050" dirty="0"/>
            <a:t>Resource Augmentation Request</a:t>
          </a:r>
        </a:p>
      </dgm:t>
    </dgm:pt>
    <dgm:pt modelId="{20BCCE2F-69CD-432A-B9F1-77097C4C63E7}" type="parTrans" cxnId="{3F6C6B5E-95BC-4523-AB56-0DC6151292A6}">
      <dgm:prSet/>
      <dgm:spPr/>
      <dgm:t>
        <a:bodyPr/>
        <a:lstStyle/>
        <a:p>
          <a:endParaRPr lang="en-US" sz="1400"/>
        </a:p>
      </dgm:t>
    </dgm:pt>
    <dgm:pt modelId="{67471B44-8029-4BDC-A3FC-549082800570}" type="sibTrans" cxnId="{3F6C6B5E-95BC-4523-AB56-0DC6151292A6}">
      <dgm:prSet/>
      <dgm:spPr/>
      <dgm:t>
        <a:bodyPr/>
        <a:lstStyle/>
        <a:p>
          <a:endParaRPr lang="en-US" sz="1400"/>
        </a:p>
      </dgm:t>
    </dgm:pt>
    <dgm:pt modelId="{75C60F05-4D23-40B7-916E-E88568869CA3}">
      <dgm:prSet phldrT="[Text]" custT="1"/>
      <dgm:spPr/>
      <dgm:t>
        <a:bodyPr/>
        <a:lstStyle/>
        <a:p>
          <a:r>
            <a:rPr lang="en-US" sz="1050" dirty="0"/>
            <a:t>RMG</a:t>
          </a:r>
        </a:p>
      </dgm:t>
    </dgm:pt>
    <dgm:pt modelId="{3EC8B681-3A33-4272-B7B2-438F03AF9E72}" type="parTrans" cxnId="{576CE4D9-4A80-41B3-A814-DA87C024A244}">
      <dgm:prSet/>
      <dgm:spPr/>
      <dgm:t>
        <a:bodyPr/>
        <a:lstStyle/>
        <a:p>
          <a:endParaRPr lang="en-US" sz="1400"/>
        </a:p>
      </dgm:t>
    </dgm:pt>
    <dgm:pt modelId="{CB59CA8A-2837-46AA-A1A4-398D54BFBFAD}" type="sibTrans" cxnId="{576CE4D9-4A80-41B3-A814-DA87C024A244}">
      <dgm:prSet/>
      <dgm:spPr/>
      <dgm:t>
        <a:bodyPr/>
        <a:lstStyle/>
        <a:p>
          <a:endParaRPr lang="en-US" sz="1400"/>
        </a:p>
      </dgm:t>
    </dgm:pt>
    <dgm:pt modelId="{328390B2-A8CC-449F-AE25-04837DE987ED}">
      <dgm:prSet phldrT="[Text]" custT="1"/>
      <dgm:spPr/>
      <dgm:t>
        <a:bodyPr/>
        <a:lstStyle/>
        <a:p>
          <a:r>
            <a:rPr lang="en-US" sz="1050" dirty="0"/>
            <a:t>Internal Availability  &amp; Skill mapping</a:t>
          </a:r>
        </a:p>
      </dgm:t>
    </dgm:pt>
    <dgm:pt modelId="{D9314EAF-5B4C-4D33-8053-C165AC160E29}" type="parTrans" cxnId="{D2EC71E2-A3D4-4FB7-85E8-FF46B491FED8}">
      <dgm:prSet/>
      <dgm:spPr/>
      <dgm:t>
        <a:bodyPr/>
        <a:lstStyle/>
        <a:p>
          <a:endParaRPr lang="en-US" sz="1400"/>
        </a:p>
      </dgm:t>
    </dgm:pt>
    <dgm:pt modelId="{E63C5F5E-1716-46C5-B6DB-9F4FA8B25F91}" type="sibTrans" cxnId="{D2EC71E2-A3D4-4FB7-85E8-FF46B491FED8}">
      <dgm:prSet/>
      <dgm:spPr/>
      <dgm:t>
        <a:bodyPr/>
        <a:lstStyle/>
        <a:p>
          <a:endParaRPr lang="en-US" sz="1400"/>
        </a:p>
      </dgm:t>
    </dgm:pt>
    <dgm:pt modelId="{6AD031BF-8624-48CB-AA56-4DA3D50CD285}">
      <dgm:prSet phldrT="[Text]" custT="1"/>
      <dgm:spPr/>
      <dgm:t>
        <a:bodyPr/>
        <a:lstStyle/>
        <a:p>
          <a:r>
            <a:rPr lang="en-US" sz="1050" dirty="0"/>
            <a:t>Resource Selection by RMG</a:t>
          </a:r>
        </a:p>
      </dgm:t>
    </dgm:pt>
    <dgm:pt modelId="{7637325A-ADDB-4246-9C69-B0358E22BECF}" type="parTrans" cxnId="{FE09E7B1-EF8A-4CA1-BC72-F27B2711D53D}">
      <dgm:prSet/>
      <dgm:spPr/>
      <dgm:t>
        <a:bodyPr/>
        <a:lstStyle/>
        <a:p>
          <a:endParaRPr lang="en-US" sz="1400"/>
        </a:p>
      </dgm:t>
    </dgm:pt>
    <dgm:pt modelId="{9CA74C6F-4C6A-42D3-A5A5-3A4CDD90BFDE}" type="sibTrans" cxnId="{FE09E7B1-EF8A-4CA1-BC72-F27B2711D53D}">
      <dgm:prSet/>
      <dgm:spPr/>
      <dgm:t>
        <a:bodyPr/>
        <a:lstStyle/>
        <a:p>
          <a:endParaRPr lang="en-US" sz="1400"/>
        </a:p>
      </dgm:t>
    </dgm:pt>
    <dgm:pt modelId="{38548F6A-AC0D-4E0B-A2B0-CE4C29190C6D}">
      <dgm:prSet phldrT="[Text]" custT="1"/>
      <dgm:spPr/>
      <dgm:t>
        <a:bodyPr/>
        <a:lstStyle/>
        <a:p>
          <a:r>
            <a:rPr lang="en-US" sz="1050" dirty="0"/>
            <a:t>CV creation &amp; vetting  by HR</a:t>
          </a:r>
        </a:p>
      </dgm:t>
    </dgm:pt>
    <dgm:pt modelId="{A8FA9D23-1781-4A56-845D-253E0369B716}" type="parTrans" cxnId="{9E6D624D-024F-4655-8CEB-16FAE61109BB}">
      <dgm:prSet/>
      <dgm:spPr/>
      <dgm:t>
        <a:bodyPr/>
        <a:lstStyle/>
        <a:p>
          <a:endParaRPr lang="en-US" sz="1400"/>
        </a:p>
      </dgm:t>
    </dgm:pt>
    <dgm:pt modelId="{F13E1D59-5E71-48B3-84B7-1F0B78CB53E9}" type="sibTrans" cxnId="{9E6D624D-024F-4655-8CEB-16FAE61109BB}">
      <dgm:prSet/>
      <dgm:spPr/>
      <dgm:t>
        <a:bodyPr/>
        <a:lstStyle/>
        <a:p>
          <a:endParaRPr lang="en-US" sz="1400"/>
        </a:p>
      </dgm:t>
    </dgm:pt>
    <dgm:pt modelId="{8DF8C4A1-18AB-46F3-9710-6AA78B308E56}">
      <dgm:prSet phldrT="[Text]" custT="1"/>
      <dgm:spPr/>
      <dgm:t>
        <a:bodyPr/>
        <a:lstStyle/>
        <a:p>
          <a:r>
            <a:rPr lang="en-US" sz="1050" dirty="0"/>
            <a:t>Client Interview Scheduled</a:t>
          </a:r>
        </a:p>
      </dgm:t>
    </dgm:pt>
    <dgm:pt modelId="{A5855DFA-8883-4E6D-8AA4-2084D462ECCD}" type="parTrans" cxnId="{F13202C5-E210-4CEC-BF75-520C02D60119}">
      <dgm:prSet/>
      <dgm:spPr/>
      <dgm:t>
        <a:bodyPr/>
        <a:lstStyle/>
        <a:p>
          <a:endParaRPr lang="en-US" sz="1400"/>
        </a:p>
      </dgm:t>
    </dgm:pt>
    <dgm:pt modelId="{9F478594-EE61-45DA-8E11-D492FB52DB7F}" type="sibTrans" cxnId="{F13202C5-E210-4CEC-BF75-520C02D60119}">
      <dgm:prSet/>
      <dgm:spPr/>
      <dgm:t>
        <a:bodyPr/>
        <a:lstStyle/>
        <a:p>
          <a:endParaRPr lang="en-US" sz="1400"/>
        </a:p>
      </dgm:t>
    </dgm:pt>
    <dgm:pt modelId="{F63C182A-45DB-428E-AFD9-4F8034ED67D2}">
      <dgm:prSet phldrT="[Text]" custT="1"/>
      <dgm:spPr/>
      <dgm:t>
        <a:bodyPr/>
        <a:lstStyle/>
        <a:p>
          <a:r>
            <a:rPr lang="en-US" sz="1050" dirty="0"/>
            <a:t>Client Interview</a:t>
          </a:r>
        </a:p>
      </dgm:t>
    </dgm:pt>
    <dgm:pt modelId="{778E8C60-974D-4B29-AD44-8F4AEEF1A944}" type="parTrans" cxnId="{80C6BF6D-F64F-4922-A8E9-36662711FA6F}">
      <dgm:prSet/>
      <dgm:spPr/>
      <dgm:t>
        <a:bodyPr/>
        <a:lstStyle/>
        <a:p>
          <a:endParaRPr lang="en-US" sz="1400"/>
        </a:p>
      </dgm:t>
    </dgm:pt>
    <dgm:pt modelId="{4F815378-F5E3-45EE-8BE0-B04D5FD83802}" type="sibTrans" cxnId="{80C6BF6D-F64F-4922-A8E9-36662711FA6F}">
      <dgm:prSet/>
      <dgm:spPr/>
      <dgm:t>
        <a:bodyPr/>
        <a:lstStyle/>
        <a:p>
          <a:endParaRPr lang="en-US" sz="1400"/>
        </a:p>
      </dgm:t>
    </dgm:pt>
    <dgm:pt modelId="{51D35EA5-5A85-425E-979C-D28E14FBDF35}">
      <dgm:prSet phldrT="[Text]" custT="1"/>
      <dgm:spPr/>
      <dgm:t>
        <a:bodyPr/>
        <a:lstStyle/>
        <a:p>
          <a:r>
            <a:rPr lang="en-US" sz="1600" dirty="0"/>
            <a:t>Request Closure</a:t>
          </a:r>
        </a:p>
      </dgm:t>
    </dgm:pt>
    <dgm:pt modelId="{58900BDA-410F-4BB2-8ED6-73A56C4B2CB1}" type="parTrans" cxnId="{D68FA3F3-726D-4EED-A5D9-FA16AC30DC09}">
      <dgm:prSet/>
      <dgm:spPr/>
      <dgm:t>
        <a:bodyPr/>
        <a:lstStyle/>
        <a:p>
          <a:endParaRPr lang="en-US" sz="1400"/>
        </a:p>
      </dgm:t>
    </dgm:pt>
    <dgm:pt modelId="{6B108B42-DC30-41B2-86CE-E4F150BDFDC9}" type="sibTrans" cxnId="{D68FA3F3-726D-4EED-A5D9-FA16AC30DC09}">
      <dgm:prSet/>
      <dgm:spPr/>
      <dgm:t>
        <a:bodyPr/>
        <a:lstStyle/>
        <a:p>
          <a:endParaRPr lang="en-US" sz="1400"/>
        </a:p>
      </dgm:t>
    </dgm:pt>
    <dgm:pt modelId="{B52EE7D6-FD19-4626-9809-5A81557383D8}">
      <dgm:prSet custT="1"/>
      <dgm:spPr/>
      <dgm:t>
        <a:bodyPr/>
        <a:lstStyle/>
        <a:p>
          <a:r>
            <a:rPr lang="en-US" sz="700" dirty="0"/>
            <a:t>HR shares CV with Sales Team</a:t>
          </a:r>
        </a:p>
      </dgm:t>
    </dgm:pt>
    <dgm:pt modelId="{7FB9591B-32E1-4AB5-9FDF-D26CECEE78F2}" type="parTrans" cxnId="{7780161B-11ED-4718-99E6-EF473DB18C62}">
      <dgm:prSet/>
      <dgm:spPr/>
      <dgm:t>
        <a:bodyPr/>
        <a:lstStyle/>
        <a:p>
          <a:endParaRPr lang="en-US" sz="1400"/>
        </a:p>
      </dgm:t>
    </dgm:pt>
    <dgm:pt modelId="{6ED9DE6E-1E41-4E25-B4FE-A5BA30E45237}" type="sibTrans" cxnId="{7780161B-11ED-4718-99E6-EF473DB18C62}">
      <dgm:prSet/>
      <dgm:spPr/>
      <dgm:t>
        <a:bodyPr/>
        <a:lstStyle/>
        <a:p>
          <a:endParaRPr lang="en-US" sz="1400"/>
        </a:p>
      </dgm:t>
    </dgm:pt>
    <dgm:pt modelId="{75B9AAC8-773A-4435-A322-00C71AD040B2}">
      <dgm:prSet custT="1"/>
      <dgm:spPr/>
      <dgm:t>
        <a:bodyPr/>
        <a:lstStyle/>
        <a:p>
          <a:r>
            <a:rPr lang="en-US" sz="700" dirty="0"/>
            <a:t>Sales Team presents the CV to Customer</a:t>
          </a:r>
        </a:p>
      </dgm:t>
    </dgm:pt>
    <dgm:pt modelId="{E3FB25B4-922C-4CED-95BC-0D3187000699}" type="parTrans" cxnId="{8F502CCA-A65A-4BE9-B666-CF564D6D6587}">
      <dgm:prSet/>
      <dgm:spPr/>
      <dgm:t>
        <a:bodyPr/>
        <a:lstStyle/>
        <a:p>
          <a:endParaRPr lang="en-US" sz="1400"/>
        </a:p>
      </dgm:t>
    </dgm:pt>
    <dgm:pt modelId="{1BF16F08-4C9F-4ABC-8171-FA8F4ECE99FE}" type="sibTrans" cxnId="{8F502CCA-A65A-4BE9-B666-CF564D6D6587}">
      <dgm:prSet/>
      <dgm:spPr/>
      <dgm:t>
        <a:bodyPr/>
        <a:lstStyle/>
        <a:p>
          <a:endParaRPr lang="en-US" sz="1400"/>
        </a:p>
      </dgm:t>
    </dgm:pt>
    <dgm:pt modelId="{103D5DD1-7174-4088-9E6E-518BD453C101}">
      <dgm:prSet/>
      <dgm:spPr/>
      <dgm:t>
        <a:bodyPr/>
        <a:lstStyle/>
        <a:p>
          <a:r>
            <a:rPr lang="en-US" dirty="0"/>
            <a:t>Prep candidate by </a:t>
          </a:r>
          <a:r>
            <a:rPr lang="en-US" dirty="0" err="1"/>
            <a:t>Trng</a:t>
          </a:r>
          <a:r>
            <a:rPr lang="en-US" dirty="0"/>
            <a:t>. &amp; Dev.</a:t>
          </a:r>
        </a:p>
      </dgm:t>
    </dgm:pt>
    <dgm:pt modelId="{A89E52F4-35BD-45C1-900D-5B6AD0247499}" type="parTrans" cxnId="{16767D0F-55E9-43F5-BB43-90E307C493D7}">
      <dgm:prSet/>
      <dgm:spPr/>
      <dgm:t>
        <a:bodyPr/>
        <a:lstStyle/>
        <a:p>
          <a:endParaRPr lang="en-US"/>
        </a:p>
      </dgm:t>
    </dgm:pt>
    <dgm:pt modelId="{76B47B35-0836-439E-8C98-23CE1CAF2E68}" type="sibTrans" cxnId="{16767D0F-55E9-43F5-BB43-90E307C493D7}">
      <dgm:prSet/>
      <dgm:spPr/>
      <dgm:t>
        <a:bodyPr/>
        <a:lstStyle/>
        <a:p>
          <a:endParaRPr lang="en-US"/>
        </a:p>
      </dgm:t>
    </dgm:pt>
    <dgm:pt modelId="{2804CE38-D7B8-4D4A-80C4-B495D48C7F98}" type="pres">
      <dgm:prSet presAssocID="{0BAF1DBA-8D97-4040-AA87-8EAE3D30EDC8}" presName="diagram" presStyleCnt="0">
        <dgm:presLayoutVars>
          <dgm:dir/>
          <dgm:resizeHandles/>
        </dgm:presLayoutVars>
      </dgm:prSet>
      <dgm:spPr/>
    </dgm:pt>
    <dgm:pt modelId="{AD53980F-EACC-41BD-A85A-307B4FF9296C}" type="pres">
      <dgm:prSet presAssocID="{A10CA96F-0D86-43EC-8217-B74A48B759E2}" presName="firstNode" presStyleLbl="node1" presStyleIdx="0" presStyleCnt="12">
        <dgm:presLayoutVars>
          <dgm:bulletEnabled val="1"/>
        </dgm:presLayoutVars>
      </dgm:prSet>
      <dgm:spPr/>
    </dgm:pt>
    <dgm:pt modelId="{069EB065-D9F7-4690-8CE0-3A893DEDCAEC}" type="pres">
      <dgm:prSet presAssocID="{6FECF7A1-4442-4E97-9F91-12A0B596D5F2}" presName="sibTrans" presStyleLbl="sibTrans2D1" presStyleIdx="0" presStyleCnt="11"/>
      <dgm:spPr/>
    </dgm:pt>
    <dgm:pt modelId="{A90B4223-4414-46A8-AFE6-F6391F8DD67E}" type="pres">
      <dgm:prSet presAssocID="{58641873-23CB-43EB-A1DD-701D647721CA}" presName="middleNode" presStyleCnt="0"/>
      <dgm:spPr/>
    </dgm:pt>
    <dgm:pt modelId="{A08F3911-243F-44F6-B09F-28C32BDB5737}" type="pres">
      <dgm:prSet presAssocID="{58641873-23CB-43EB-A1DD-701D647721CA}" presName="padding" presStyleLbl="node1" presStyleIdx="0" presStyleCnt="12"/>
      <dgm:spPr/>
    </dgm:pt>
    <dgm:pt modelId="{332D6317-EF14-4185-B84B-EF76270F3E5B}" type="pres">
      <dgm:prSet presAssocID="{58641873-23CB-43EB-A1DD-701D647721CA}" presName="shape" presStyleLbl="node1" presStyleIdx="1" presStyleCnt="12">
        <dgm:presLayoutVars>
          <dgm:bulletEnabled val="1"/>
        </dgm:presLayoutVars>
      </dgm:prSet>
      <dgm:spPr/>
    </dgm:pt>
    <dgm:pt modelId="{31CAE21F-59C7-45B2-8222-07B310E564A6}" type="pres">
      <dgm:prSet presAssocID="{67471B44-8029-4BDC-A3FC-549082800570}" presName="sibTrans" presStyleLbl="sibTrans2D1" presStyleIdx="1" presStyleCnt="11"/>
      <dgm:spPr/>
    </dgm:pt>
    <dgm:pt modelId="{3395B363-4E4F-4F24-B15A-5BCAA23A50D3}" type="pres">
      <dgm:prSet presAssocID="{75C60F05-4D23-40B7-916E-E88568869CA3}" presName="middleNode" presStyleCnt="0"/>
      <dgm:spPr/>
    </dgm:pt>
    <dgm:pt modelId="{64B71863-F865-4E8B-95F7-E8E51BB06DD0}" type="pres">
      <dgm:prSet presAssocID="{75C60F05-4D23-40B7-916E-E88568869CA3}" presName="padding" presStyleLbl="node1" presStyleIdx="1" presStyleCnt="12"/>
      <dgm:spPr/>
    </dgm:pt>
    <dgm:pt modelId="{CFC13624-0448-4A76-A4BA-8BB750B4BCED}" type="pres">
      <dgm:prSet presAssocID="{75C60F05-4D23-40B7-916E-E88568869CA3}" presName="shape" presStyleLbl="node1" presStyleIdx="2" presStyleCnt="12">
        <dgm:presLayoutVars>
          <dgm:bulletEnabled val="1"/>
        </dgm:presLayoutVars>
      </dgm:prSet>
      <dgm:spPr/>
    </dgm:pt>
    <dgm:pt modelId="{62060714-0BD4-408D-BB69-B307CF0D5B67}" type="pres">
      <dgm:prSet presAssocID="{CB59CA8A-2837-46AA-A1A4-398D54BFBFAD}" presName="sibTrans" presStyleLbl="sibTrans2D1" presStyleIdx="2" presStyleCnt="11"/>
      <dgm:spPr/>
    </dgm:pt>
    <dgm:pt modelId="{1EDAB64B-50C4-47F2-B6BA-EB05C6A45665}" type="pres">
      <dgm:prSet presAssocID="{328390B2-A8CC-449F-AE25-04837DE987ED}" presName="middleNode" presStyleCnt="0"/>
      <dgm:spPr/>
    </dgm:pt>
    <dgm:pt modelId="{E295D382-7F3B-49DF-9754-56E6011504E2}" type="pres">
      <dgm:prSet presAssocID="{328390B2-A8CC-449F-AE25-04837DE987ED}" presName="padding" presStyleLbl="node1" presStyleIdx="2" presStyleCnt="12"/>
      <dgm:spPr/>
    </dgm:pt>
    <dgm:pt modelId="{15313E4C-E007-4529-9816-5A47E8B57B72}" type="pres">
      <dgm:prSet presAssocID="{328390B2-A8CC-449F-AE25-04837DE987ED}" presName="shape" presStyleLbl="node1" presStyleIdx="3" presStyleCnt="12">
        <dgm:presLayoutVars>
          <dgm:bulletEnabled val="1"/>
        </dgm:presLayoutVars>
      </dgm:prSet>
      <dgm:spPr/>
    </dgm:pt>
    <dgm:pt modelId="{60DE876B-4280-4F24-ACDD-27E50240B444}" type="pres">
      <dgm:prSet presAssocID="{E63C5F5E-1716-46C5-B6DB-9F4FA8B25F91}" presName="sibTrans" presStyleLbl="sibTrans2D1" presStyleIdx="3" presStyleCnt="11"/>
      <dgm:spPr/>
    </dgm:pt>
    <dgm:pt modelId="{25E68825-1AC0-4BCE-811F-8DCF4C400192}" type="pres">
      <dgm:prSet presAssocID="{6AD031BF-8624-48CB-AA56-4DA3D50CD285}" presName="middleNode" presStyleCnt="0"/>
      <dgm:spPr/>
    </dgm:pt>
    <dgm:pt modelId="{5DEEB759-9071-440F-B4CF-D7CABAE6B47C}" type="pres">
      <dgm:prSet presAssocID="{6AD031BF-8624-48CB-AA56-4DA3D50CD285}" presName="padding" presStyleLbl="node1" presStyleIdx="3" presStyleCnt="12"/>
      <dgm:spPr/>
    </dgm:pt>
    <dgm:pt modelId="{9FA319DD-486F-4631-9EAD-B142131AE66E}" type="pres">
      <dgm:prSet presAssocID="{6AD031BF-8624-48CB-AA56-4DA3D50CD285}" presName="shape" presStyleLbl="node1" presStyleIdx="4" presStyleCnt="12">
        <dgm:presLayoutVars>
          <dgm:bulletEnabled val="1"/>
        </dgm:presLayoutVars>
      </dgm:prSet>
      <dgm:spPr/>
    </dgm:pt>
    <dgm:pt modelId="{A784B473-BDC0-4F91-9A87-2EBD9A938725}" type="pres">
      <dgm:prSet presAssocID="{9CA74C6F-4C6A-42D3-A5A5-3A4CDD90BFDE}" presName="sibTrans" presStyleLbl="sibTrans2D1" presStyleIdx="4" presStyleCnt="11"/>
      <dgm:spPr/>
    </dgm:pt>
    <dgm:pt modelId="{BA6A8B4F-64BB-47D5-96EA-9A9DB9FAB150}" type="pres">
      <dgm:prSet presAssocID="{38548F6A-AC0D-4E0B-A2B0-CE4C29190C6D}" presName="middleNode" presStyleCnt="0"/>
      <dgm:spPr/>
    </dgm:pt>
    <dgm:pt modelId="{2796B07A-CEF3-4B52-8EFB-E2E1A2DAD499}" type="pres">
      <dgm:prSet presAssocID="{38548F6A-AC0D-4E0B-A2B0-CE4C29190C6D}" presName="padding" presStyleLbl="node1" presStyleIdx="4" presStyleCnt="12"/>
      <dgm:spPr/>
    </dgm:pt>
    <dgm:pt modelId="{68D25839-B473-418B-9A8D-BD128BB2EE70}" type="pres">
      <dgm:prSet presAssocID="{38548F6A-AC0D-4E0B-A2B0-CE4C29190C6D}" presName="shape" presStyleLbl="node1" presStyleIdx="5" presStyleCnt="12">
        <dgm:presLayoutVars>
          <dgm:bulletEnabled val="1"/>
        </dgm:presLayoutVars>
      </dgm:prSet>
      <dgm:spPr/>
    </dgm:pt>
    <dgm:pt modelId="{9C63A642-CE48-4D4E-B98A-8641B8B4E622}" type="pres">
      <dgm:prSet presAssocID="{F13E1D59-5E71-48B3-84B7-1F0B78CB53E9}" presName="sibTrans" presStyleLbl="sibTrans2D1" presStyleIdx="5" presStyleCnt="11"/>
      <dgm:spPr/>
    </dgm:pt>
    <dgm:pt modelId="{35B19C3A-23F8-4AD4-B2DA-C621CE444A43}" type="pres">
      <dgm:prSet presAssocID="{B52EE7D6-FD19-4626-9809-5A81557383D8}" presName="middleNode" presStyleCnt="0"/>
      <dgm:spPr/>
    </dgm:pt>
    <dgm:pt modelId="{FC093CBD-6CF5-4560-986E-E542DE88E5D7}" type="pres">
      <dgm:prSet presAssocID="{B52EE7D6-FD19-4626-9809-5A81557383D8}" presName="padding" presStyleLbl="node1" presStyleIdx="5" presStyleCnt="12"/>
      <dgm:spPr/>
    </dgm:pt>
    <dgm:pt modelId="{9FA1C719-3F96-4627-82F4-2CC3582AC2D2}" type="pres">
      <dgm:prSet presAssocID="{B52EE7D6-FD19-4626-9809-5A81557383D8}" presName="shape" presStyleLbl="node1" presStyleIdx="6" presStyleCnt="12">
        <dgm:presLayoutVars>
          <dgm:bulletEnabled val="1"/>
        </dgm:presLayoutVars>
      </dgm:prSet>
      <dgm:spPr/>
    </dgm:pt>
    <dgm:pt modelId="{48B3757A-5BBA-456E-B2AE-20BF40A0A8FB}" type="pres">
      <dgm:prSet presAssocID="{6ED9DE6E-1E41-4E25-B4FE-A5BA30E45237}" presName="sibTrans" presStyleLbl="sibTrans2D1" presStyleIdx="6" presStyleCnt="11"/>
      <dgm:spPr/>
    </dgm:pt>
    <dgm:pt modelId="{5BFE5678-5782-498C-B8FD-2764123D1AC3}" type="pres">
      <dgm:prSet presAssocID="{75B9AAC8-773A-4435-A322-00C71AD040B2}" presName="middleNode" presStyleCnt="0"/>
      <dgm:spPr/>
    </dgm:pt>
    <dgm:pt modelId="{EC4EE041-8B94-48F6-9AFA-047F76F7A18C}" type="pres">
      <dgm:prSet presAssocID="{75B9AAC8-773A-4435-A322-00C71AD040B2}" presName="padding" presStyleLbl="node1" presStyleIdx="6" presStyleCnt="12"/>
      <dgm:spPr/>
    </dgm:pt>
    <dgm:pt modelId="{5411CE76-29EC-4F15-80E7-BDEFA9D2C9BB}" type="pres">
      <dgm:prSet presAssocID="{75B9AAC8-773A-4435-A322-00C71AD040B2}" presName="shape" presStyleLbl="node1" presStyleIdx="7" presStyleCnt="12">
        <dgm:presLayoutVars>
          <dgm:bulletEnabled val="1"/>
        </dgm:presLayoutVars>
      </dgm:prSet>
      <dgm:spPr/>
    </dgm:pt>
    <dgm:pt modelId="{04563DD8-ADEB-4906-8E7B-FE4898A4B8C2}" type="pres">
      <dgm:prSet presAssocID="{1BF16F08-4C9F-4ABC-8171-FA8F4ECE99FE}" presName="sibTrans" presStyleLbl="sibTrans2D1" presStyleIdx="7" presStyleCnt="11"/>
      <dgm:spPr/>
    </dgm:pt>
    <dgm:pt modelId="{4CF61B3A-D843-4D64-8426-AC1695012D01}" type="pres">
      <dgm:prSet presAssocID="{8DF8C4A1-18AB-46F3-9710-6AA78B308E56}" presName="middleNode" presStyleCnt="0"/>
      <dgm:spPr/>
    </dgm:pt>
    <dgm:pt modelId="{094A849D-5D29-466F-A05E-8A0AF6ACA10B}" type="pres">
      <dgm:prSet presAssocID="{8DF8C4A1-18AB-46F3-9710-6AA78B308E56}" presName="padding" presStyleLbl="node1" presStyleIdx="7" presStyleCnt="12"/>
      <dgm:spPr/>
    </dgm:pt>
    <dgm:pt modelId="{40B63FDF-51CE-4F19-A4DD-B6462E41EB76}" type="pres">
      <dgm:prSet presAssocID="{8DF8C4A1-18AB-46F3-9710-6AA78B308E56}" presName="shape" presStyleLbl="node1" presStyleIdx="8" presStyleCnt="12">
        <dgm:presLayoutVars>
          <dgm:bulletEnabled val="1"/>
        </dgm:presLayoutVars>
      </dgm:prSet>
      <dgm:spPr/>
    </dgm:pt>
    <dgm:pt modelId="{727D3FB0-EC3B-4539-83E4-979C52E4B6DB}" type="pres">
      <dgm:prSet presAssocID="{9F478594-EE61-45DA-8E11-D492FB52DB7F}" presName="sibTrans" presStyleLbl="sibTrans2D1" presStyleIdx="8" presStyleCnt="11"/>
      <dgm:spPr/>
    </dgm:pt>
    <dgm:pt modelId="{FD7FF388-F099-46F6-930F-CF9EBFD9C73B}" type="pres">
      <dgm:prSet presAssocID="{103D5DD1-7174-4088-9E6E-518BD453C101}" presName="middleNode" presStyleCnt="0"/>
      <dgm:spPr/>
    </dgm:pt>
    <dgm:pt modelId="{6561C431-544D-4514-A271-1359227B5A0D}" type="pres">
      <dgm:prSet presAssocID="{103D5DD1-7174-4088-9E6E-518BD453C101}" presName="padding" presStyleLbl="node1" presStyleIdx="8" presStyleCnt="12"/>
      <dgm:spPr/>
    </dgm:pt>
    <dgm:pt modelId="{9F9FD7B4-DEA1-4C69-A1F2-939F1406086C}" type="pres">
      <dgm:prSet presAssocID="{103D5DD1-7174-4088-9E6E-518BD453C101}" presName="shape" presStyleLbl="node1" presStyleIdx="9" presStyleCnt="12">
        <dgm:presLayoutVars>
          <dgm:bulletEnabled val="1"/>
        </dgm:presLayoutVars>
      </dgm:prSet>
      <dgm:spPr/>
    </dgm:pt>
    <dgm:pt modelId="{F677E4AF-C1EE-4CE8-97D1-BD9D3C4F1183}" type="pres">
      <dgm:prSet presAssocID="{76B47B35-0836-439E-8C98-23CE1CAF2E68}" presName="sibTrans" presStyleLbl="sibTrans2D1" presStyleIdx="9" presStyleCnt="11"/>
      <dgm:spPr/>
    </dgm:pt>
    <dgm:pt modelId="{C77C8326-789F-48A9-90A3-372093E1EB69}" type="pres">
      <dgm:prSet presAssocID="{F63C182A-45DB-428E-AFD9-4F8034ED67D2}" presName="middleNode" presStyleCnt="0"/>
      <dgm:spPr/>
    </dgm:pt>
    <dgm:pt modelId="{9D8667E8-79A7-4CA1-AC44-E045B147C73B}" type="pres">
      <dgm:prSet presAssocID="{F63C182A-45DB-428E-AFD9-4F8034ED67D2}" presName="padding" presStyleLbl="node1" presStyleIdx="9" presStyleCnt="12"/>
      <dgm:spPr/>
    </dgm:pt>
    <dgm:pt modelId="{6C1BDD66-7D25-43D0-A82E-DF757546D1E9}" type="pres">
      <dgm:prSet presAssocID="{F63C182A-45DB-428E-AFD9-4F8034ED67D2}" presName="shape" presStyleLbl="node1" presStyleIdx="10" presStyleCnt="12">
        <dgm:presLayoutVars>
          <dgm:bulletEnabled val="1"/>
        </dgm:presLayoutVars>
      </dgm:prSet>
      <dgm:spPr/>
    </dgm:pt>
    <dgm:pt modelId="{F90B12F2-07D5-4BC5-9F31-125D38F9F2BF}" type="pres">
      <dgm:prSet presAssocID="{4F815378-F5E3-45EE-8BE0-B04D5FD83802}" presName="sibTrans" presStyleLbl="sibTrans2D1" presStyleIdx="10" presStyleCnt="11"/>
      <dgm:spPr/>
    </dgm:pt>
    <dgm:pt modelId="{0C9269DA-6531-47BA-9338-0CF588BD6467}" type="pres">
      <dgm:prSet presAssocID="{51D35EA5-5A85-425E-979C-D28E14FBDF35}" presName="lastNode" presStyleLbl="node1" presStyleIdx="11" presStyleCnt="12">
        <dgm:presLayoutVars>
          <dgm:bulletEnabled val="1"/>
        </dgm:presLayoutVars>
      </dgm:prSet>
      <dgm:spPr/>
    </dgm:pt>
  </dgm:ptLst>
  <dgm:cxnLst>
    <dgm:cxn modelId="{1095BA03-34B4-4C92-B5BD-F70A81ABD0F0}" type="presOf" srcId="{9CA74C6F-4C6A-42D3-A5A5-3A4CDD90BFDE}" destId="{A784B473-BDC0-4F91-9A87-2EBD9A938725}" srcOrd="0" destOrd="0" presId="urn:microsoft.com/office/officeart/2005/8/layout/bProcess2"/>
    <dgm:cxn modelId="{A5F00206-B70A-4D84-8A46-6122A4E0F7ED}" type="presOf" srcId="{6AD031BF-8624-48CB-AA56-4DA3D50CD285}" destId="{9FA319DD-486F-4631-9EAD-B142131AE66E}" srcOrd="0" destOrd="0" presId="urn:microsoft.com/office/officeart/2005/8/layout/bProcess2"/>
    <dgm:cxn modelId="{9B7C590B-0300-4CA9-93D5-2D8BE053DBEE}" type="presOf" srcId="{51D35EA5-5A85-425E-979C-D28E14FBDF35}" destId="{0C9269DA-6531-47BA-9338-0CF588BD6467}" srcOrd="0" destOrd="0" presId="urn:microsoft.com/office/officeart/2005/8/layout/bProcess2"/>
    <dgm:cxn modelId="{967C260D-83D2-4FAD-AA4C-E5C52EA92CFF}" srcId="{0BAF1DBA-8D97-4040-AA87-8EAE3D30EDC8}" destId="{A10CA96F-0D86-43EC-8217-B74A48B759E2}" srcOrd="0" destOrd="0" parTransId="{B175E06C-5D66-427C-81A7-958FE7574DDF}" sibTransId="{6FECF7A1-4442-4E97-9F91-12A0B596D5F2}"/>
    <dgm:cxn modelId="{16767D0F-55E9-43F5-BB43-90E307C493D7}" srcId="{0BAF1DBA-8D97-4040-AA87-8EAE3D30EDC8}" destId="{103D5DD1-7174-4088-9E6E-518BD453C101}" srcOrd="9" destOrd="0" parTransId="{A89E52F4-35BD-45C1-900D-5B6AD0247499}" sibTransId="{76B47B35-0836-439E-8C98-23CE1CAF2E68}"/>
    <dgm:cxn modelId="{38BCAD11-2E9D-47A5-97CD-FF3D7F329DFA}" type="presOf" srcId="{1BF16F08-4C9F-4ABC-8171-FA8F4ECE99FE}" destId="{04563DD8-ADEB-4906-8E7B-FE4898A4B8C2}" srcOrd="0" destOrd="0" presId="urn:microsoft.com/office/officeart/2005/8/layout/bProcess2"/>
    <dgm:cxn modelId="{FC8FD713-3BB7-4E83-96BA-AC36799B5F79}" type="presOf" srcId="{6FECF7A1-4442-4E97-9F91-12A0B596D5F2}" destId="{069EB065-D9F7-4690-8CE0-3A893DEDCAEC}" srcOrd="0" destOrd="0" presId="urn:microsoft.com/office/officeart/2005/8/layout/bProcess2"/>
    <dgm:cxn modelId="{7780161B-11ED-4718-99E6-EF473DB18C62}" srcId="{0BAF1DBA-8D97-4040-AA87-8EAE3D30EDC8}" destId="{B52EE7D6-FD19-4626-9809-5A81557383D8}" srcOrd="6" destOrd="0" parTransId="{7FB9591B-32E1-4AB5-9FDF-D26CECEE78F2}" sibTransId="{6ED9DE6E-1E41-4E25-B4FE-A5BA30E45237}"/>
    <dgm:cxn modelId="{92B3B126-6B27-40CF-AC2A-1887C67102BE}" type="presOf" srcId="{0BAF1DBA-8D97-4040-AA87-8EAE3D30EDC8}" destId="{2804CE38-D7B8-4D4A-80C4-B495D48C7F98}" srcOrd="0" destOrd="0" presId="urn:microsoft.com/office/officeart/2005/8/layout/bProcess2"/>
    <dgm:cxn modelId="{5D3DC430-4F08-447C-8880-1897AF91825D}" type="presOf" srcId="{A10CA96F-0D86-43EC-8217-B74A48B759E2}" destId="{AD53980F-EACC-41BD-A85A-307B4FF9296C}" srcOrd="0" destOrd="0" presId="urn:microsoft.com/office/officeart/2005/8/layout/bProcess2"/>
    <dgm:cxn modelId="{F275DF31-E166-40B0-A771-4758EF091F68}" type="presOf" srcId="{58641873-23CB-43EB-A1DD-701D647721CA}" destId="{332D6317-EF14-4185-B84B-EF76270F3E5B}" srcOrd="0" destOrd="0" presId="urn:microsoft.com/office/officeart/2005/8/layout/bProcess2"/>
    <dgm:cxn modelId="{3F6C6B5E-95BC-4523-AB56-0DC6151292A6}" srcId="{0BAF1DBA-8D97-4040-AA87-8EAE3D30EDC8}" destId="{58641873-23CB-43EB-A1DD-701D647721CA}" srcOrd="1" destOrd="0" parTransId="{20BCCE2F-69CD-432A-B9F1-77097C4C63E7}" sibTransId="{67471B44-8029-4BDC-A3FC-549082800570}"/>
    <dgm:cxn modelId="{9E6D624D-024F-4655-8CEB-16FAE61109BB}" srcId="{0BAF1DBA-8D97-4040-AA87-8EAE3D30EDC8}" destId="{38548F6A-AC0D-4E0B-A2B0-CE4C29190C6D}" srcOrd="5" destOrd="0" parTransId="{A8FA9D23-1781-4A56-845D-253E0369B716}" sibTransId="{F13E1D59-5E71-48B3-84B7-1F0B78CB53E9}"/>
    <dgm:cxn modelId="{80C6BF6D-F64F-4922-A8E9-36662711FA6F}" srcId="{0BAF1DBA-8D97-4040-AA87-8EAE3D30EDC8}" destId="{F63C182A-45DB-428E-AFD9-4F8034ED67D2}" srcOrd="10" destOrd="0" parTransId="{778E8C60-974D-4B29-AD44-8F4AEEF1A944}" sibTransId="{4F815378-F5E3-45EE-8BE0-B04D5FD83802}"/>
    <dgm:cxn modelId="{FF5A396E-8DF2-4B94-BE1E-40E30AD365E0}" type="presOf" srcId="{328390B2-A8CC-449F-AE25-04837DE987ED}" destId="{15313E4C-E007-4529-9816-5A47E8B57B72}" srcOrd="0" destOrd="0" presId="urn:microsoft.com/office/officeart/2005/8/layout/bProcess2"/>
    <dgm:cxn modelId="{1CEFBE74-12A6-4CFC-9574-0675C0225D24}" type="presOf" srcId="{E63C5F5E-1716-46C5-B6DB-9F4FA8B25F91}" destId="{60DE876B-4280-4F24-ACDD-27E50240B444}" srcOrd="0" destOrd="0" presId="urn:microsoft.com/office/officeart/2005/8/layout/bProcess2"/>
    <dgm:cxn modelId="{36F60C76-C1D6-4ADE-9D92-F3DF50F2FCD0}" type="presOf" srcId="{75B9AAC8-773A-4435-A322-00C71AD040B2}" destId="{5411CE76-29EC-4F15-80E7-BDEFA9D2C9BB}" srcOrd="0" destOrd="0" presId="urn:microsoft.com/office/officeart/2005/8/layout/bProcess2"/>
    <dgm:cxn modelId="{E61BB288-C3BA-4905-84BA-C2E674AAC94D}" type="presOf" srcId="{CB59CA8A-2837-46AA-A1A4-398D54BFBFAD}" destId="{62060714-0BD4-408D-BB69-B307CF0D5B67}" srcOrd="0" destOrd="0" presId="urn:microsoft.com/office/officeart/2005/8/layout/bProcess2"/>
    <dgm:cxn modelId="{71EE0B8D-8AC7-4A1D-8AA5-D399D98AEF0B}" type="presOf" srcId="{76B47B35-0836-439E-8C98-23CE1CAF2E68}" destId="{F677E4AF-C1EE-4CE8-97D1-BD9D3C4F1183}" srcOrd="0" destOrd="0" presId="urn:microsoft.com/office/officeart/2005/8/layout/bProcess2"/>
    <dgm:cxn modelId="{F632B590-9DAF-4281-82D7-DBC466B8805D}" type="presOf" srcId="{F13E1D59-5E71-48B3-84B7-1F0B78CB53E9}" destId="{9C63A642-CE48-4D4E-B98A-8641B8B4E622}" srcOrd="0" destOrd="0" presId="urn:microsoft.com/office/officeart/2005/8/layout/bProcess2"/>
    <dgm:cxn modelId="{CEE98F91-E0EC-44B5-A00B-7210DFD9EDAE}" type="presOf" srcId="{8DF8C4A1-18AB-46F3-9710-6AA78B308E56}" destId="{40B63FDF-51CE-4F19-A4DD-B6462E41EB76}" srcOrd="0" destOrd="0" presId="urn:microsoft.com/office/officeart/2005/8/layout/bProcess2"/>
    <dgm:cxn modelId="{88027D9B-ED9F-41B9-A83A-CAD00788B1EF}" type="presOf" srcId="{6ED9DE6E-1E41-4E25-B4FE-A5BA30E45237}" destId="{48B3757A-5BBA-456E-B2AE-20BF40A0A8FB}" srcOrd="0" destOrd="0" presId="urn:microsoft.com/office/officeart/2005/8/layout/bProcess2"/>
    <dgm:cxn modelId="{A0A89D9E-08AA-4B37-B53F-C846623BF11C}" type="presOf" srcId="{B52EE7D6-FD19-4626-9809-5A81557383D8}" destId="{9FA1C719-3F96-4627-82F4-2CC3582AC2D2}" srcOrd="0" destOrd="0" presId="urn:microsoft.com/office/officeart/2005/8/layout/bProcess2"/>
    <dgm:cxn modelId="{F96053A0-3392-4744-949A-E041F2A9E241}" type="presOf" srcId="{38548F6A-AC0D-4E0B-A2B0-CE4C29190C6D}" destId="{68D25839-B473-418B-9A8D-BD128BB2EE70}" srcOrd="0" destOrd="0" presId="urn:microsoft.com/office/officeart/2005/8/layout/bProcess2"/>
    <dgm:cxn modelId="{FE09E7B1-EF8A-4CA1-BC72-F27B2711D53D}" srcId="{0BAF1DBA-8D97-4040-AA87-8EAE3D30EDC8}" destId="{6AD031BF-8624-48CB-AA56-4DA3D50CD285}" srcOrd="4" destOrd="0" parTransId="{7637325A-ADDB-4246-9C69-B0358E22BECF}" sibTransId="{9CA74C6F-4C6A-42D3-A5A5-3A4CDD90BFDE}"/>
    <dgm:cxn modelId="{55DE2EBA-2608-47A5-81FC-832153067D49}" type="presOf" srcId="{103D5DD1-7174-4088-9E6E-518BD453C101}" destId="{9F9FD7B4-DEA1-4C69-A1F2-939F1406086C}" srcOrd="0" destOrd="0" presId="urn:microsoft.com/office/officeart/2005/8/layout/bProcess2"/>
    <dgm:cxn modelId="{D9092CBC-2F8A-423C-BDE3-10348DF3635D}" type="presOf" srcId="{F63C182A-45DB-428E-AFD9-4F8034ED67D2}" destId="{6C1BDD66-7D25-43D0-A82E-DF757546D1E9}" srcOrd="0" destOrd="0" presId="urn:microsoft.com/office/officeart/2005/8/layout/bProcess2"/>
    <dgm:cxn modelId="{F13202C5-E210-4CEC-BF75-520C02D60119}" srcId="{0BAF1DBA-8D97-4040-AA87-8EAE3D30EDC8}" destId="{8DF8C4A1-18AB-46F3-9710-6AA78B308E56}" srcOrd="8" destOrd="0" parTransId="{A5855DFA-8883-4E6D-8AA4-2084D462ECCD}" sibTransId="{9F478594-EE61-45DA-8E11-D492FB52DB7F}"/>
    <dgm:cxn modelId="{8F502CCA-A65A-4BE9-B666-CF564D6D6587}" srcId="{0BAF1DBA-8D97-4040-AA87-8EAE3D30EDC8}" destId="{75B9AAC8-773A-4435-A322-00C71AD040B2}" srcOrd="7" destOrd="0" parTransId="{E3FB25B4-922C-4CED-95BC-0D3187000699}" sibTransId="{1BF16F08-4C9F-4ABC-8171-FA8F4ECE99FE}"/>
    <dgm:cxn modelId="{9D7C0FCE-2C45-40EA-BF40-8E1D50CD7AB9}" type="presOf" srcId="{9F478594-EE61-45DA-8E11-D492FB52DB7F}" destId="{727D3FB0-EC3B-4539-83E4-979C52E4B6DB}" srcOrd="0" destOrd="0" presId="urn:microsoft.com/office/officeart/2005/8/layout/bProcess2"/>
    <dgm:cxn modelId="{EA9B3CD0-DEF5-47D8-B110-31BDEC61FCFD}" type="presOf" srcId="{75C60F05-4D23-40B7-916E-E88568869CA3}" destId="{CFC13624-0448-4A76-A4BA-8BB750B4BCED}" srcOrd="0" destOrd="0" presId="urn:microsoft.com/office/officeart/2005/8/layout/bProcess2"/>
    <dgm:cxn modelId="{7716B7D1-9C88-4131-9DD3-E194403BBEF2}" type="presOf" srcId="{67471B44-8029-4BDC-A3FC-549082800570}" destId="{31CAE21F-59C7-45B2-8222-07B310E564A6}" srcOrd="0" destOrd="0" presId="urn:microsoft.com/office/officeart/2005/8/layout/bProcess2"/>
    <dgm:cxn modelId="{576CE4D9-4A80-41B3-A814-DA87C024A244}" srcId="{0BAF1DBA-8D97-4040-AA87-8EAE3D30EDC8}" destId="{75C60F05-4D23-40B7-916E-E88568869CA3}" srcOrd="2" destOrd="0" parTransId="{3EC8B681-3A33-4272-B7B2-438F03AF9E72}" sibTransId="{CB59CA8A-2837-46AA-A1A4-398D54BFBFAD}"/>
    <dgm:cxn modelId="{D2EC71E2-A3D4-4FB7-85E8-FF46B491FED8}" srcId="{0BAF1DBA-8D97-4040-AA87-8EAE3D30EDC8}" destId="{328390B2-A8CC-449F-AE25-04837DE987ED}" srcOrd="3" destOrd="0" parTransId="{D9314EAF-5B4C-4D33-8053-C165AC160E29}" sibTransId="{E63C5F5E-1716-46C5-B6DB-9F4FA8B25F91}"/>
    <dgm:cxn modelId="{2F1845E7-DE84-4353-89EE-B2DF22E2FB31}" type="presOf" srcId="{4F815378-F5E3-45EE-8BE0-B04D5FD83802}" destId="{F90B12F2-07D5-4BC5-9F31-125D38F9F2BF}" srcOrd="0" destOrd="0" presId="urn:microsoft.com/office/officeart/2005/8/layout/bProcess2"/>
    <dgm:cxn modelId="{D68FA3F3-726D-4EED-A5D9-FA16AC30DC09}" srcId="{0BAF1DBA-8D97-4040-AA87-8EAE3D30EDC8}" destId="{51D35EA5-5A85-425E-979C-D28E14FBDF35}" srcOrd="11" destOrd="0" parTransId="{58900BDA-410F-4BB2-8ED6-73A56C4B2CB1}" sibTransId="{6B108B42-DC30-41B2-86CE-E4F150BDFDC9}"/>
    <dgm:cxn modelId="{6F540BE7-573E-4B32-AC9C-5C673B70B5D2}" type="presParOf" srcId="{2804CE38-D7B8-4D4A-80C4-B495D48C7F98}" destId="{AD53980F-EACC-41BD-A85A-307B4FF9296C}" srcOrd="0" destOrd="0" presId="urn:microsoft.com/office/officeart/2005/8/layout/bProcess2"/>
    <dgm:cxn modelId="{EA689DFE-3A2C-4CB8-AF59-0D281A6E52F2}" type="presParOf" srcId="{2804CE38-D7B8-4D4A-80C4-B495D48C7F98}" destId="{069EB065-D9F7-4690-8CE0-3A893DEDCAEC}" srcOrd="1" destOrd="0" presId="urn:microsoft.com/office/officeart/2005/8/layout/bProcess2"/>
    <dgm:cxn modelId="{B81B628C-2696-4862-B9B9-8C87E45AE627}" type="presParOf" srcId="{2804CE38-D7B8-4D4A-80C4-B495D48C7F98}" destId="{A90B4223-4414-46A8-AFE6-F6391F8DD67E}" srcOrd="2" destOrd="0" presId="urn:microsoft.com/office/officeart/2005/8/layout/bProcess2"/>
    <dgm:cxn modelId="{C04BB808-9E4D-4FEA-8503-76368D68B755}" type="presParOf" srcId="{A90B4223-4414-46A8-AFE6-F6391F8DD67E}" destId="{A08F3911-243F-44F6-B09F-28C32BDB5737}" srcOrd="0" destOrd="0" presId="urn:microsoft.com/office/officeart/2005/8/layout/bProcess2"/>
    <dgm:cxn modelId="{4D29C82F-512E-4713-8F88-39B7F50FCCA6}" type="presParOf" srcId="{A90B4223-4414-46A8-AFE6-F6391F8DD67E}" destId="{332D6317-EF14-4185-B84B-EF76270F3E5B}" srcOrd="1" destOrd="0" presId="urn:microsoft.com/office/officeart/2005/8/layout/bProcess2"/>
    <dgm:cxn modelId="{AA20E571-11AB-4A22-955D-D18EDBF6D1A8}" type="presParOf" srcId="{2804CE38-D7B8-4D4A-80C4-B495D48C7F98}" destId="{31CAE21F-59C7-45B2-8222-07B310E564A6}" srcOrd="3" destOrd="0" presId="urn:microsoft.com/office/officeart/2005/8/layout/bProcess2"/>
    <dgm:cxn modelId="{FA1ADD30-6FC9-4C02-A40B-5DF5514B99AD}" type="presParOf" srcId="{2804CE38-D7B8-4D4A-80C4-B495D48C7F98}" destId="{3395B363-4E4F-4F24-B15A-5BCAA23A50D3}" srcOrd="4" destOrd="0" presId="urn:microsoft.com/office/officeart/2005/8/layout/bProcess2"/>
    <dgm:cxn modelId="{859B0063-BF53-4CB2-9D17-118356FD61B8}" type="presParOf" srcId="{3395B363-4E4F-4F24-B15A-5BCAA23A50D3}" destId="{64B71863-F865-4E8B-95F7-E8E51BB06DD0}" srcOrd="0" destOrd="0" presId="urn:microsoft.com/office/officeart/2005/8/layout/bProcess2"/>
    <dgm:cxn modelId="{5E7F265C-68C6-4651-87AF-F29593ED17CF}" type="presParOf" srcId="{3395B363-4E4F-4F24-B15A-5BCAA23A50D3}" destId="{CFC13624-0448-4A76-A4BA-8BB750B4BCED}" srcOrd="1" destOrd="0" presId="urn:microsoft.com/office/officeart/2005/8/layout/bProcess2"/>
    <dgm:cxn modelId="{107D925D-548B-410F-9619-7C9A40078CC7}" type="presParOf" srcId="{2804CE38-D7B8-4D4A-80C4-B495D48C7F98}" destId="{62060714-0BD4-408D-BB69-B307CF0D5B67}" srcOrd="5" destOrd="0" presId="urn:microsoft.com/office/officeart/2005/8/layout/bProcess2"/>
    <dgm:cxn modelId="{FD706E8C-D44B-4E8F-8206-AA6AD397B49C}" type="presParOf" srcId="{2804CE38-D7B8-4D4A-80C4-B495D48C7F98}" destId="{1EDAB64B-50C4-47F2-B6BA-EB05C6A45665}" srcOrd="6" destOrd="0" presId="urn:microsoft.com/office/officeart/2005/8/layout/bProcess2"/>
    <dgm:cxn modelId="{EABA04A9-0583-4E8E-9E58-BE57E96FD01F}" type="presParOf" srcId="{1EDAB64B-50C4-47F2-B6BA-EB05C6A45665}" destId="{E295D382-7F3B-49DF-9754-56E6011504E2}" srcOrd="0" destOrd="0" presId="urn:microsoft.com/office/officeart/2005/8/layout/bProcess2"/>
    <dgm:cxn modelId="{8E24A1E2-83E2-4C22-BE17-395051812BA3}" type="presParOf" srcId="{1EDAB64B-50C4-47F2-B6BA-EB05C6A45665}" destId="{15313E4C-E007-4529-9816-5A47E8B57B72}" srcOrd="1" destOrd="0" presId="urn:microsoft.com/office/officeart/2005/8/layout/bProcess2"/>
    <dgm:cxn modelId="{C2EFB807-27C4-4333-B792-63182269872B}" type="presParOf" srcId="{2804CE38-D7B8-4D4A-80C4-B495D48C7F98}" destId="{60DE876B-4280-4F24-ACDD-27E50240B444}" srcOrd="7" destOrd="0" presId="urn:microsoft.com/office/officeart/2005/8/layout/bProcess2"/>
    <dgm:cxn modelId="{D29CCE72-2ED9-4347-86BE-6294225B34CB}" type="presParOf" srcId="{2804CE38-D7B8-4D4A-80C4-B495D48C7F98}" destId="{25E68825-1AC0-4BCE-811F-8DCF4C400192}" srcOrd="8" destOrd="0" presId="urn:microsoft.com/office/officeart/2005/8/layout/bProcess2"/>
    <dgm:cxn modelId="{E941FD90-AD28-441F-B92F-1C6525039E84}" type="presParOf" srcId="{25E68825-1AC0-4BCE-811F-8DCF4C400192}" destId="{5DEEB759-9071-440F-B4CF-D7CABAE6B47C}" srcOrd="0" destOrd="0" presId="urn:microsoft.com/office/officeart/2005/8/layout/bProcess2"/>
    <dgm:cxn modelId="{E0F9900C-FC9C-44B8-928F-3A1DBC498571}" type="presParOf" srcId="{25E68825-1AC0-4BCE-811F-8DCF4C400192}" destId="{9FA319DD-486F-4631-9EAD-B142131AE66E}" srcOrd="1" destOrd="0" presId="urn:microsoft.com/office/officeart/2005/8/layout/bProcess2"/>
    <dgm:cxn modelId="{B6BAA796-A756-460F-85CF-DA7BDF445C5A}" type="presParOf" srcId="{2804CE38-D7B8-4D4A-80C4-B495D48C7F98}" destId="{A784B473-BDC0-4F91-9A87-2EBD9A938725}" srcOrd="9" destOrd="0" presId="urn:microsoft.com/office/officeart/2005/8/layout/bProcess2"/>
    <dgm:cxn modelId="{7AFBBA5C-344E-4B4F-8EB8-9631CE70A039}" type="presParOf" srcId="{2804CE38-D7B8-4D4A-80C4-B495D48C7F98}" destId="{BA6A8B4F-64BB-47D5-96EA-9A9DB9FAB150}" srcOrd="10" destOrd="0" presId="urn:microsoft.com/office/officeart/2005/8/layout/bProcess2"/>
    <dgm:cxn modelId="{CC6242CE-FBD9-4E9E-AD30-DFBF2DFCA33E}" type="presParOf" srcId="{BA6A8B4F-64BB-47D5-96EA-9A9DB9FAB150}" destId="{2796B07A-CEF3-4B52-8EFB-E2E1A2DAD499}" srcOrd="0" destOrd="0" presId="urn:microsoft.com/office/officeart/2005/8/layout/bProcess2"/>
    <dgm:cxn modelId="{3638ED09-33D0-42B0-B6E0-D2638BCEB057}" type="presParOf" srcId="{BA6A8B4F-64BB-47D5-96EA-9A9DB9FAB150}" destId="{68D25839-B473-418B-9A8D-BD128BB2EE70}" srcOrd="1" destOrd="0" presId="urn:microsoft.com/office/officeart/2005/8/layout/bProcess2"/>
    <dgm:cxn modelId="{429921DD-BAA9-40FA-94BE-05358D1664A9}" type="presParOf" srcId="{2804CE38-D7B8-4D4A-80C4-B495D48C7F98}" destId="{9C63A642-CE48-4D4E-B98A-8641B8B4E622}" srcOrd="11" destOrd="0" presId="urn:microsoft.com/office/officeart/2005/8/layout/bProcess2"/>
    <dgm:cxn modelId="{CD625423-1A95-4665-9EC1-29D945B85A0A}" type="presParOf" srcId="{2804CE38-D7B8-4D4A-80C4-B495D48C7F98}" destId="{35B19C3A-23F8-4AD4-B2DA-C621CE444A43}" srcOrd="12" destOrd="0" presId="urn:microsoft.com/office/officeart/2005/8/layout/bProcess2"/>
    <dgm:cxn modelId="{540050C2-CFAF-4863-A20B-35CAC69CBBFC}" type="presParOf" srcId="{35B19C3A-23F8-4AD4-B2DA-C621CE444A43}" destId="{FC093CBD-6CF5-4560-986E-E542DE88E5D7}" srcOrd="0" destOrd="0" presId="urn:microsoft.com/office/officeart/2005/8/layout/bProcess2"/>
    <dgm:cxn modelId="{BEAB44A7-F5E1-4089-9F6D-8A1D5ECE617A}" type="presParOf" srcId="{35B19C3A-23F8-4AD4-B2DA-C621CE444A43}" destId="{9FA1C719-3F96-4627-82F4-2CC3582AC2D2}" srcOrd="1" destOrd="0" presId="urn:microsoft.com/office/officeart/2005/8/layout/bProcess2"/>
    <dgm:cxn modelId="{FE30BC54-EBAC-413D-B045-6D18031B4909}" type="presParOf" srcId="{2804CE38-D7B8-4D4A-80C4-B495D48C7F98}" destId="{48B3757A-5BBA-456E-B2AE-20BF40A0A8FB}" srcOrd="13" destOrd="0" presId="urn:microsoft.com/office/officeart/2005/8/layout/bProcess2"/>
    <dgm:cxn modelId="{F0F1EF10-74F5-4E9E-8F78-52C9A93A93C3}" type="presParOf" srcId="{2804CE38-D7B8-4D4A-80C4-B495D48C7F98}" destId="{5BFE5678-5782-498C-B8FD-2764123D1AC3}" srcOrd="14" destOrd="0" presId="urn:microsoft.com/office/officeart/2005/8/layout/bProcess2"/>
    <dgm:cxn modelId="{427FB81E-5F0E-4EE9-BA65-D6739F0F3A0E}" type="presParOf" srcId="{5BFE5678-5782-498C-B8FD-2764123D1AC3}" destId="{EC4EE041-8B94-48F6-9AFA-047F76F7A18C}" srcOrd="0" destOrd="0" presId="urn:microsoft.com/office/officeart/2005/8/layout/bProcess2"/>
    <dgm:cxn modelId="{0C0E716F-6DF6-40E2-A6C8-C6F997E69F9F}" type="presParOf" srcId="{5BFE5678-5782-498C-B8FD-2764123D1AC3}" destId="{5411CE76-29EC-4F15-80E7-BDEFA9D2C9BB}" srcOrd="1" destOrd="0" presId="urn:microsoft.com/office/officeart/2005/8/layout/bProcess2"/>
    <dgm:cxn modelId="{078EE96B-2372-4838-A9DF-B6782E9285F8}" type="presParOf" srcId="{2804CE38-D7B8-4D4A-80C4-B495D48C7F98}" destId="{04563DD8-ADEB-4906-8E7B-FE4898A4B8C2}" srcOrd="15" destOrd="0" presId="urn:microsoft.com/office/officeart/2005/8/layout/bProcess2"/>
    <dgm:cxn modelId="{E009014A-9F0C-435C-8D20-068A2C055BAD}" type="presParOf" srcId="{2804CE38-D7B8-4D4A-80C4-B495D48C7F98}" destId="{4CF61B3A-D843-4D64-8426-AC1695012D01}" srcOrd="16" destOrd="0" presId="urn:microsoft.com/office/officeart/2005/8/layout/bProcess2"/>
    <dgm:cxn modelId="{A85CC150-CD6C-4BFE-B738-67895338FD31}" type="presParOf" srcId="{4CF61B3A-D843-4D64-8426-AC1695012D01}" destId="{094A849D-5D29-466F-A05E-8A0AF6ACA10B}" srcOrd="0" destOrd="0" presId="urn:microsoft.com/office/officeart/2005/8/layout/bProcess2"/>
    <dgm:cxn modelId="{C3733DD2-2035-4774-B70A-51604183C551}" type="presParOf" srcId="{4CF61B3A-D843-4D64-8426-AC1695012D01}" destId="{40B63FDF-51CE-4F19-A4DD-B6462E41EB76}" srcOrd="1" destOrd="0" presId="urn:microsoft.com/office/officeart/2005/8/layout/bProcess2"/>
    <dgm:cxn modelId="{FB5C8569-7C01-44E4-B2C3-3F51BECE01C7}" type="presParOf" srcId="{2804CE38-D7B8-4D4A-80C4-B495D48C7F98}" destId="{727D3FB0-EC3B-4539-83E4-979C52E4B6DB}" srcOrd="17" destOrd="0" presId="urn:microsoft.com/office/officeart/2005/8/layout/bProcess2"/>
    <dgm:cxn modelId="{D70D83CA-FF3C-49E9-B3A7-4E69A5CBC481}" type="presParOf" srcId="{2804CE38-D7B8-4D4A-80C4-B495D48C7F98}" destId="{FD7FF388-F099-46F6-930F-CF9EBFD9C73B}" srcOrd="18" destOrd="0" presId="urn:microsoft.com/office/officeart/2005/8/layout/bProcess2"/>
    <dgm:cxn modelId="{52610121-3E8F-4616-86F9-F357F51B2F7E}" type="presParOf" srcId="{FD7FF388-F099-46F6-930F-CF9EBFD9C73B}" destId="{6561C431-544D-4514-A271-1359227B5A0D}" srcOrd="0" destOrd="0" presId="urn:microsoft.com/office/officeart/2005/8/layout/bProcess2"/>
    <dgm:cxn modelId="{72A9B895-C15F-481E-B50D-941286BEBC2D}" type="presParOf" srcId="{FD7FF388-F099-46F6-930F-CF9EBFD9C73B}" destId="{9F9FD7B4-DEA1-4C69-A1F2-939F1406086C}" srcOrd="1" destOrd="0" presId="urn:microsoft.com/office/officeart/2005/8/layout/bProcess2"/>
    <dgm:cxn modelId="{D696B31C-98A6-44F6-836C-314D08956C29}" type="presParOf" srcId="{2804CE38-D7B8-4D4A-80C4-B495D48C7F98}" destId="{F677E4AF-C1EE-4CE8-97D1-BD9D3C4F1183}" srcOrd="19" destOrd="0" presId="urn:microsoft.com/office/officeart/2005/8/layout/bProcess2"/>
    <dgm:cxn modelId="{45486C7D-3522-4255-A3E9-576FE6DA3A08}" type="presParOf" srcId="{2804CE38-D7B8-4D4A-80C4-B495D48C7F98}" destId="{C77C8326-789F-48A9-90A3-372093E1EB69}" srcOrd="20" destOrd="0" presId="urn:microsoft.com/office/officeart/2005/8/layout/bProcess2"/>
    <dgm:cxn modelId="{2C4E132F-D00F-4C8E-9553-B5EC51D65754}" type="presParOf" srcId="{C77C8326-789F-48A9-90A3-372093E1EB69}" destId="{9D8667E8-79A7-4CA1-AC44-E045B147C73B}" srcOrd="0" destOrd="0" presId="urn:microsoft.com/office/officeart/2005/8/layout/bProcess2"/>
    <dgm:cxn modelId="{26950317-93E3-47D6-BDBD-6508B653964A}" type="presParOf" srcId="{C77C8326-789F-48A9-90A3-372093E1EB69}" destId="{6C1BDD66-7D25-43D0-A82E-DF757546D1E9}" srcOrd="1" destOrd="0" presId="urn:microsoft.com/office/officeart/2005/8/layout/bProcess2"/>
    <dgm:cxn modelId="{BD55E885-C365-4E67-AC0E-3CCB675DE105}" type="presParOf" srcId="{2804CE38-D7B8-4D4A-80C4-B495D48C7F98}" destId="{F90B12F2-07D5-4BC5-9F31-125D38F9F2BF}" srcOrd="21" destOrd="0" presId="urn:microsoft.com/office/officeart/2005/8/layout/bProcess2"/>
    <dgm:cxn modelId="{953A3B64-E9B7-42A1-9262-2FE1E9229F05}" type="presParOf" srcId="{2804CE38-D7B8-4D4A-80C4-B495D48C7F98}" destId="{0C9269DA-6531-47BA-9338-0CF588BD6467}" srcOrd="22"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BAF1DBA-8D97-4040-AA87-8EAE3D30EDC8}" type="doc">
      <dgm:prSet loTypeId="urn:microsoft.com/office/officeart/2005/8/layout/bProcess2" loCatId="process" qsTypeId="urn:microsoft.com/office/officeart/2005/8/quickstyle/3d3" qsCatId="3D" csTypeId="urn:microsoft.com/office/officeart/2005/8/colors/accent1_2" csCatId="accent1" phldr="1"/>
      <dgm:spPr/>
      <dgm:t>
        <a:bodyPr/>
        <a:lstStyle/>
        <a:p>
          <a:endParaRPr lang="en-US"/>
        </a:p>
      </dgm:t>
    </dgm:pt>
    <dgm:pt modelId="{A10CA96F-0D86-43EC-8217-B74A48B759E2}">
      <dgm:prSet phldrT="[Text]"/>
      <dgm:spPr/>
      <dgm:t>
        <a:bodyPr/>
        <a:lstStyle/>
        <a:p>
          <a:r>
            <a:rPr lang="en-US" dirty="0"/>
            <a:t>Pre Sales</a:t>
          </a:r>
        </a:p>
      </dgm:t>
    </dgm:pt>
    <dgm:pt modelId="{B175E06C-5D66-427C-81A7-958FE7574DDF}" type="parTrans" cxnId="{967C260D-83D2-4FAD-AA4C-E5C52EA92CFF}">
      <dgm:prSet/>
      <dgm:spPr/>
      <dgm:t>
        <a:bodyPr/>
        <a:lstStyle/>
        <a:p>
          <a:endParaRPr lang="en-US"/>
        </a:p>
      </dgm:t>
    </dgm:pt>
    <dgm:pt modelId="{6FECF7A1-4442-4E97-9F91-12A0B596D5F2}" type="sibTrans" cxnId="{967C260D-83D2-4FAD-AA4C-E5C52EA92CFF}">
      <dgm:prSet/>
      <dgm:spPr/>
      <dgm:t>
        <a:bodyPr/>
        <a:lstStyle/>
        <a:p>
          <a:endParaRPr lang="en-US"/>
        </a:p>
      </dgm:t>
    </dgm:pt>
    <dgm:pt modelId="{75C60F05-4D23-40B7-916E-E88568869CA3}">
      <dgm:prSet phldrT="[Text]" custT="1"/>
      <dgm:spPr/>
      <dgm:t>
        <a:bodyPr/>
        <a:lstStyle/>
        <a:p>
          <a:r>
            <a:rPr lang="en-US" sz="1200" dirty="0"/>
            <a:t>RMG</a:t>
          </a:r>
        </a:p>
      </dgm:t>
    </dgm:pt>
    <dgm:pt modelId="{3EC8B681-3A33-4272-B7B2-438F03AF9E72}" type="parTrans" cxnId="{576CE4D9-4A80-41B3-A814-DA87C024A244}">
      <dgm:prSet/>
      <dgm:spPr/>
      <dgm:t>
        <a:bodyPr/>
        <a:lstStyle/>
        <a:p>
          <a:endParaRPr lang="en-US"/>
        </a:p>
      </dgm:t>
    </dgm:pt>
    <dgm:pt modelId="{CB59CA8A-2837-46AA-A1A4-398D54BFBFAD}" type="sibTrans" cxnId="{576CE4D9-4A80-41B3-A814-DA87C024A244}">
      <dgm:prSet/>
      <dgm:spPr/>
      <dgm:t>
        <a:bodyPr/>
        <a:lstStyle/>
        <a:p>
          <a:endParaRPr lang="en-US"/>
        </a:p>
      </dgm:t>
    </dgm:pt>
    <dgm:pt modelId="{328390B2-A8CC-449F-AE25-04837DE987ED}">
      <dgm:prSet phldrT="[Text]" custT="1"/>
      <dgm:spPr/>
      <dgm:t>
        <a:bodyPr/>
        <a:lstStyle/>
        <a:p>
          <a:r>
            <a:rPr lang="en-US" sz="1200" dirty="0"/>
            <a:t>Internal Availability and Skill mapping from TEG</a:t>
          </a:r>
        </a:p>
      </dgm:t>
    </dgm:pt>
    <dgm:pt modelId="{D9314EAF-5B4C-4D33-8053-C165AC160E29}" type="parTrans" cxnId="{D2EC71E2-A3D4-4FB7-85E8-FF46B491FED8}">
      <dgm:prSet/>
      <dgm:spPr/>
      <dgm:t>
        <a:bodyPr/>
        <a:lstStyle/>
        <a:p>
          <a:endParaRPr lang="en-US"/>
        </a:p>
      </dgm:t>
    </dgm:pt>
    <dgm:pt modelId="{E63C5F5E-1716-46C5-B6DB-9F4FA8B25F91}" type="sibTrans" cxnId="{D2EC71E2-A3D4-4FB7-85E8-FF46B491FED8}">
      <dgm:prSet/>
      <dgm:spPr/>
      <dgm:t>
        <a:bodyPr/>
        <a:lstStyle/>
        <a:p>
          <a:endParaRPr lang="en-US"/>
        </a:p>
      </dgm:t>
    </dgm:pt>
    <dgm:pt modelId="{6AD031BF-8624-48CB-AA56-4DA3D50CD285}">
      <dgm:prSet phldrT="[Text]" custT="1"/>
      <dgm:spPr/>
      <dgm:t>
        <a:bodyPr/>
        <a:lstStyle/>
        <a:p>
          <a:r>
            <a:rPr lang="en-US" sz="1200" dirty="0"/>
            <a:t>Resource Allocation</a:t>
          </a:r>
        </a:p>
      </dgm:t>
    </dgm:pt>
    <dgm:pt modelId="{7637325A-ADDB-4246-9C69-B0358E22BECF}" type="parTrans" cxnId="{FE09E7B1-EF8A-4CA1-BC72-F27B2711D53D}">
      <dgm:prSet/>
      <dgm:spPr/>
      <dgm:t>
        <a:bodyPr/>
        <a:lstStyle/>
        <a:p>
          <a:endParaRPr lang="en-US"/>
        </a:p>
      </dgm:t>
    </dgm:pt>
    <dgm:pt modelId="{9CA74C6F-4C6A-42D3-A5A5-3A4CDD90BFDE}" type="sibTrans" cxnId="{FE09E7B1-EF8A-4CA1-BC72-F27B2711D53D}">
      <dgm:prSet/>
      <dgm:spPr/>
      <dgm:t>
        <a:bodyPr/>
        <a:lstStyle/>
        <a:p>
          <a:endParaRPr lang="en-US"/>
        </a:p>
      </dgm:t>
    </dgm:pt>
    <dgm:pt modelId="{38548F6A-AC0D-4E0B-A2B0-CE4C29190C6D}">
      <dgm:prSet phldrT="[Text]" custT="1"/>
      <dgm:spPr/>
      <dgm:t>
        <a:bodyPr/>
        <a:lstStyle/>
        <a:p>
          <a:r>
            <a:rPr lang="en-US" sz="1200" dirty="0"/>
            <a:t>Confirmation to Pre Sales</a:t>
          </a:r>
        </a:p>
      </dgm:t>
    </dgm:pt>
    <dgm:pt modelId="{A8FA9D23-1781-4A56-845D-253E0369B716}" type="parTrans" cxnId="{9E6D624D-024F-4655-8CEB-16FAE61109BB}">
      <dgm:prSet/>
      <dgm:spPr/>
      <dgm:t>
        <a:bodyPr/>
        <a:lstStyle/>
        <a:p>
          <a:endParaRPr lang="en-US"/>
        </a:p>
      </dgm:t>
    </dgm:pt>
    <dgm:pt modelId="{F13E1D59-5E71-48B3-84B7-1F0B78CB53E9}" type="sibTrans" cxnId="{9E6D624D-024F-4655-8CEB-16FAE61109BB}">
      <dgm:prSet/>
      <dgm:spPr/>
      <dgm:t>
        <a:bodyPr/>
        <a:lstStyle/>
        <a:p>
          <a:endParaRPr lang="en-US"/>
        </a:p>
      </dgm:t>
    </dgm:pt>
    <dgm:pt modelId="{8DF8C4A1-18AB-46F3-9710-6AA78B308E56}">
      <dgm:prSet phldrT="[Text]" custT="1"/>
      <dgm:spPr/>
      <dgm:t>
        <a:bodyPr/>
        <a:lstStyle/>
        <a:p>
          <a:r>
            <a:rPr lang="en-US" sz="1200" dirty="0"/>
            <a:t>Work Allocation</a:t>
          </a:r>
        </a:p>
      </dgm:t>
    </dgm:pt>
    <dgm:pt modelId="{A5855DFA-8883-4E6D-8AA4-2084D462ECCD}" type="parTrans" cxnId="{F13202C5-E210-4CEC-BF75-520C02D60119}">
      <dgm:prSet/>
      <dgm:spPr/>
      <dgm:t>
        <a:bodyPr/>
        <a:lstStyle/>
        <a:p>
          <a:endParaRPr lang="en-US"/>
        </a:p>
      </dgm:t>
    </dgm:pt>
    <dgm:pt modelId="{9F478594-EE61-45DA-8E11-D492FB52DB7F}" type="sibTrans" cxnId="{F13202C5-E210-4CEC-BF75-520C02D60119}">
      <dgm:prSet/>
      <dgm:spPr/>
      <dgm:t>
        <a:bodyPr/>
        <a:lstStyle/>
        <a:p>
          <a:endParaRPr lang="en-US"/>
        </a:p>
      </dgm:t>
    </dgm:pt>
    <dgm:pt modelId="{F63C182A-45DB-428E-AFD9-4F8034ED67D2}">
      <dgm:prSet phldrT="[Text]" custT="1"/>
      <dgm:spPr/>
      <dgm:t>
        <a:bodyPr/>
        <a:lstStyle/>
        <a:p>
          <a:r>
            <a:rPr lang="en-US" sz="1200" dirty="0"/>
            <a:t>Release Day tracking</a:t>
          </a:r>
        </a:p>
      </dgm:t>
    </dgm:pt>
    <dgm:pt modelId="{778E8C60-974D-4B29-AD44-8F4AEEF1A944}" type="parTrans" cxnId="{80C6BF6D-F64F-4922-A8E9-36662711FA6F}">
      <dgm:prSet/>
      <dgm:spPr/>
      <dgm:t>
        <a:bodyPr/>
        <a:lstStyle/>
        <a:p>
          <a:endParaRPr lang="en-US"/>
        </a:p>
      </dgm:t>
    </dgm:pt>
    <dgm:pt modelId="{4F815378-F5E3-45EE-8BE0-B04D5FD83802}" type="sibTrans" cxnId="{80C6BF6D-F64F-4922-A8E9-36662711FA6F}">
      <dgm:prSet/>
      <dgm:spPr/>
      <dgm:t>
        <a:bodyPr/>
        <a:lstStyle/>
        <a:p>
          <a:endParaRPr lang="en-US"/>
        </a:p>
      </dgm:t>
    </dgm:pt>
    <dgm:pt modelId="{51D35EA5-5A85-425E-979C-D28E14FBDF35}">
      <dgm:prSet phldrT="[Text]"/>
      <dgm:spPr/>
      <dgm:t>
        <a:bodyPr/>
        <a:lstStyle/>
        <a:p>
          <a:r>
            <a:rPr lang="en-US" dirty="0"/>
            <a:t>Assigning Resource back to TEG</a:t>
          </a:r>
        </a:p>
      </dgm:t>
    </dgm:pt>
    <dgm:pt modelId="{58900BDA-410F-4BB2-8ED6-73A56C4B2CB1}" type="parTrans" cxnId="{D68FA3F3-726D-4EED-A5D9-FA16AC30DC09}">
      <dgm:prSet/>
      <dgm:spPr/>
      <dgm:t>
        <a:bodyPr/>
        <a:lstStyle/>
        <a:p>
          <a:endParaRPr lang="en-US"/>
        </a:p>
      </dgm:t>
    </dgm:pt>
    <dgm:pt modelId="{6B108B42-DC30-41B2-86CE-E4F150BDFDC9}" type="sibTrans" cxnId="{D68FA3F3-726D-4EED-A5D9-FA16AC30DC09}">
      <dgm:prSet/>
      <dgm:spPr/>
      <dgm:t>
        <a:bodyPr/>
        <a:lstStyle/>
        <a:p>
          <a:endParaRPr lang="en-US"/>
        </a:p>
      </dgm:t>
    </dgm:pt>
    <dgm:pt modelId="{2804CE38-D7B8-4D4A-80C4-B495D48C7F98}" type="pres">
      <dgm:prSet presAssocID="{0BAF1DBA-8D97-4040-AA87-8EAE3D30EDC8}" presName="diagram" presStyleCnt="0">
        <dgm:presLayoutVars>
          <dgm:dir/>
          <dgm:resizeHandles/>
        </dgm:presLayoutVars>
      </dgm:prSet>
      <dgm:spPr/>
    </dgm:pt>
    <dgm:pt modelId="{AD53980F-EACC-41BD-A85A-307B4FF9296C}" type="pres">
      <dgm:prSet presAssocID="{A10CA96F-0D86-43EC-8217-B74A48B759E2}" presName="firstNode" presStyleLbl="node1" presStyleIdx="0" presStyleCnt="8">
        <dgm:presLayoutVars>
          <dgm:bulletEnabled val="1"/>
        </dgm:presLayoutVars>
      </dgm:prSet>
      <dgm:spPr/>
    </dgm:pt>
    <dgm:pt modelId="{069EB065-D9F7-4690-8CE0-3A893DEDCAEC}" type="pres">
      <dgm:prSet presAssocID="{6FECF7A1-4442-4E97-9F91-12A0B596D5F2}" presName="sibTrans" presStyleLbl="sibTrans2D1" presStyleIdx="0" presStyleCnt="7"/>
      <dgm:spPr/>
    </dgm:pt>
    <dgm:pt modelId="{3395B363-4E4F-4F24-B15A-5BCAA23A50D3}" type="pres">
      <dgm:prSet presAssocID="{75C60F05-4D23-40B7-916E-E88568869CA3}" presName="middleNode" presStyleCnt="0"/>
      <dgm:spPr/>
    </dgm:pt>
    <dgm:pt modelId="{64B71863-F865-4E8B-95F7-E8E51BB06DD0}" type="pres">
      <dgm:prSet presAssocID="{75C60F05-4D23-40B7-916E-E88568869CA3}" presName="padding" presStyleLbl="node1" presStyleIdx="0" presStyleCnt="8"/>
      <dgm:spPr/>
    </dgm:pt>
    <dgm:pt modelId="{CFC13624-0448-4A76-A4BA-8BB750B4BCED}" type="pres">
      <dgm:prSet presAssocID="{75C60F05-4D23-40B7-916E-E88568869CA3}" presName="shape" presStyleLbl="node1" presStyleIdx="1" presStyleCnt="8">
        <dgm:presLayoutVars>
          <dgm:bulletEnabled val="1"/>
        </dgm:presLayoutVars>
      </dgm:prSet>
      <dgm:spPr/>
    </dgm:pt>
    <dgm:pt modelId="{62060714-0BD4-408D-BB69-B307CF0D5B67}" type="pres">
      <dgm:prSet presAssocID="{CB59CA8A-2837-46AA-A1A4-398D54BFBFAD}" presName="sibTrans" presStyleLbl="sibTrans2D1" presStyleIdx="1" presStyleCnt="7"/>
      <dgm:spPr/>
    </dgm:pt>
    <dgm:pt modelId="{1EDAB64B-50C4-47F2-B6BA-EB05C6A45665}" type="pres">
      <dgm:prSet presAssocID="{328390B2-A8CC-449F-AE25-04837DE987ED}" presName="middleNode" presStyleCnt="0"/>
      <dgm:spPr/>
    </dgm:pt>
    <dgm:pt modelId="{E295D382-7F3B-49DF-9754-56E6011504E2}" type="pres">
      <dgm:prSet presAssocID="{328390B2-A8CC-449F-AE25-04837DE987ED}" presName="padding" presStyleLbl="node1" presStyleIdx="1" presStyleCnt="8"/>
      <dgm:spPr/>
    </dgm:pt>
    <dgm:pt modelId="{15313E4C-E007-4529-9816-5A47E8B57B72}" type="pres">
      <dgm:prSet presAssocID="{328390B2-A8CC-449F-AE25-04837DE987ED}" presName="shape" presStyleLbl="node1" presStyleIdx="2" presStyleCnt="8">
        <dgm:presLayoutVars>
          <dgm:bulletEnabled val="1"/>
        </dgm:presLayoutVars>
      </dgm:prSet>
      <dgm:spPr/>
    </dgm:pt>
    <dgm:pt modelId="{60DE876B-4280-4F24-ACDD-27E50240B444}" type="pres">
      <dgm:prSet presAssocID="{E63C5F5E-1716-46C5-B6DB-9F4FA8B25F91}" presName="sibTrans" presStyleLbl="sibTrans2D1" presStyleIdx="2" presStyleCnt="7"/>
      <dgm:spPr/>
    </dgm:pt>
    <dgm:pt modelId="{25E68825-1AC0-4BCE-811F-8DCF4C400192}" type="pres">
      <dgm:prSet presAssocID="{6AD031BF-8624-48CB-AA56-4DA3D50CD285}" presName="middleNode" presStyleCnt="0"/>
      <dgm:spPr/>
    </dgm:pt>
    <dgm:pt modelId="{5DEEB759-9071-440F-B4CF-D7CABAE6B47C}" type="pres">
      <dgm:prSet presAssocID="{6AD031BF-8624-48CB-AA56-4DA3D50CD285}" presName="padding" presStyleLbl="node1" presStyleIdx="2" presStyleCnt="8"/>
      <dgm:spPr/>
    </dgm:pt>
    <dgm:pt modelId="{9FA319DD-486F-4631-9EAD-B142131AE66E}" type="pres">
      <dgm:prSet presAssocID="{6AD031BF-8624-48CB-AA56-4DA3D50CD285}" presName="shape" presStyleLbl="node1" presStyleIdx="3" presStyleCnt="8">
        <dgm:presLayoutVars>
          <dgm:bulletEnabled val="1"/>
        </dgm:presLayoutVars>
      </dgm:prSet>
      <dgm:spPr/>
    </dgm:pt>
    <dgm:pt modelId="{A784B473-BDC0-4F91-9A87-2EBD9A938725}" type="pres">
      <dgm:prSet presAssocID="{9CA74C6F-4C6A-42D3-A5A5-3A4CDD90BFDE}" presName="sibTrans" presStyleLbl="sibTrans2D1" presStyleIdx="3" presStyleCnt="7"/>
      <dgm:spPr/>
    </dgm:pt>
    <dgm:pt modelId="{BA6A8B4F-64BB-47D5-96EA-9A9DB9FAB150}" type="pres">
      <dgm:prSet presAssocID="{38548F6A-AC0D-4E0B-A2B0-CE4C29190C6D}" presName="middleNode" presStyleCnt="0"/>
      <dgm:spPr/>
    </dgm:pt>
    <dgm:pt modelId="{2796B07A-CEF3-4B52-8EFB-E2E1A2DAD499}" type="pres">
      <dgm:prSet presAssocID="{38548F6A-AC0D-4E0B-A2B0-CE4C29190C6D}" presName="padding" presStyleLbl="node1" presStyleIdx="3" presStyleCnt="8"/>
      <dgm:spPr/>
    </dgm:pt>
    <dgm:pt modelId="{68D25839-B473-418B-9A8D-BD128BB2EE70}" type="pres">
      <dgm:prSet presAssocID="{38548F6A-AC0D-4E0B-A2B0-CE4C29190C6D}" presName="shape" presStyleLbl="node1" presStyleIdx="4" presStyleCnt="8">
        <dgm:presLayoutVars>
          <dgm:bulletEnabled val="1"/>
        </dgm:presLayoutVars>
      </dgm:prSet>
      <dgm:spPr/>
    </dgm:pt>
    <dgm:pt modelId="{9C63A642-CE48-4D4E-B98A-8641B8B4E622}" type="pres">
      <dgm:prSet presAssocID="{F13E1D59-5E71-48B3-84B7-1F0B78CB53E9}" presName="sibTrans" presStyleLbl="sibTrans2D1" presStyleIdx="4" presStyleCnt="7"/>
      <dgm:spPr/>
    </dgm:pt>
    <dgm:pt modelId="{4CF61B3A-D843-4D64-8426-AC1695012D01}" type="pres">
      <dgm:prSet presAssocID="{8DF8C4A1-18AB-46F3-9710-6AA78B308E56}" presName="middleNode" presStyleCnt="0"/>
      <dgm:spPr/>
    </dgm:pt>
    <dgm:pt modelId="{094A849D-5D29-466F-A05E-8A0AF6ACA10B}" type="pres">
      <dgm:prSet presAssocID="{8DF8C4A1-18AB-46F3-9710-6AA78B308E56}" presName="padding" presStyleLbl="node1" presStyleIdx="4" presStyleCnt="8"/>
      <dgm:spPr/>
    </dgm:pt>
    <dgm:pt modelId="{40B63FDF-51CE-4F19-A4DD-B6462E41EB76}" type="pres">
      <dgm:prSet presAssocID="{8DF8C4A1-18AB-46F3-9710-6AA78B308E56}" presName="shape" presStyleLbl="node1" presStyleIdx="5" presStyleCnt="8">
        <dgm:presLayoutVars>
          <dgm:bulletEnabled val="1"/>
        </dgm:presLayoutVars>
      </dgm:prSet>
      <dgm:spPr/>
    </dgm:pt>
    <dgm:pt modelId="{727D3FB0-EC3B-4539-83E4-979C52E4B6DB}" type="pres">
      <dgm:prSet presAssocID="{9F478594-EE61-45DA-8E11-D492FB52DB7F}" presName="sibTrans" presStyleLbl="sibTrans2D1" presStyleIdx="5" presStyleCnt="7"/>
      <dgm:spPr/>
    </dgm:pt>
    <dgm:pt modelId="{C77C8326-789F-48A9-90A3-372093E1EB69}" type="pres">
      <dgm:prSet presAssocID="{F63C182A-45DB-428E-AFD9-4F8034ED67D2}" presName="middleNode" presStyleCnt="0"/>
      <dgm:spPr/>
    </dgm:pt>
    <dgm:pt modelId="{9D8667E8-79A7-4CA1-AC44-E045B147C73B}" type="pres">
      <dgm:prSet presAssocID="{F63C182A-45DB-428E-AFD9-4F8034ED67D2}" presName="padding" presStyleLbl="node1" presStyleIdx="5" presStyleCnt="8"/>
      <dgm:spPr/>
    </dgm:pt>
    <dgm:pt modelId="{6C1BDD66-7D25-43D0-A82E-DF757546D1E9}" type="pres">
      <dgm:prSet presAssocID="{F63C182A-45DB-428E-AFD9-4F8034ED67D2}" presName="shape" presStyleLbl="node1" presStyleIdx="6" presStyleCnt="8">
        <dgm:presLayoutVars>
          <dgm:bulletEnabled val="1"/>
        </dgm:presLayoutVars>
      </dgm:prSet>
      <dgm:spPr/>
    </dgm:pt>
    <dgm:pt modelId="{F90B12F2-07D5-4BC5-9F31-125D38F9F2BF}" type="pres">
      <dgm:prSet presAssocID="{4F815378-F5E3-45EE-8BE0-B04D5FD83802}" presName="sibTrans" presStyleLbl="sibTrans2D1" presStyleIdx="6" presStyleCnt="7"/>
      <dgm:spPr/>
    </dgm:pt>
    <dgm:pt modelId="{0C9269DA-6531-47BA-9338-0CF588BD6467}" type="pres">
      <dgm:prSet presAssocID="{51D35EA5-5A85-425E-979C-D28E14FBDF35}" presName="lastNode" presStyleLbl="node1" presStyleIdx="7" presStyleCnt="8">
        <dgm:presLayoutVars>
          <dgm:bulletEnabled val="1"/>
        </dgm:presLayoutVars>
      </dgm:prSet>
      <dgm:spPr/>
    </dgm:pt>
  </dgm:ptLst>
  <dgm:cxnLst>
    <dgm:cxn modelId="{1095BA03-34B4-4C92-B5BD-F70A81ABD0F0}" type="presOf" srcId="{9CA74C6F-4C6A-42D3-A5A5-3A4CDD90BFDE}" destId="{A784B473-BDC0-4F91-9A87-2EBD9A938725}" srcOrd="0" destOrd="0" presId="urn:microsoft.com/office/officeart/2005/8/layout/bProcess2"/>
    <dgm:cxn modelId="{A5F00206-B70A-4D84-8A46-6122A4E0F7ED}" type="presOf" srcId="{6AD031BF-8624-48CB-AA56-4DA3D50CD285}" destId="{9FA319DD-486F-4631-9EAD-B142131AE66E}" srcOrd="0" destOrd="0" presId="urn:microsoft.com/office/officeart/2005/8/layout/bProcess2"/>
    <dgm:cxn modelId="{9B7C590B-0300-4CA9-93D5-2D8BE053DBEE}" type="presOf" srcId="{51D35EA5-5A85-425E-979C-D28E14FBDF35}" destId="{0C9269DA-6531-47BA-9338-0CF588BD6467}" srcOrd="0" destOrd="0" presId="urn:microsoft.com/office/officeart/2005/8/layout/bProcess2"/>
    <dgm:cxn modelId="{967C260D-83D2-4FAD-AA4C-E5C52EA92CFF}" srcId="{0BAF1DBA-8D97-4040-AA87-8EAE3D30EDC8}" destId="{A10CA96F-0D86-43EC-8217-B74A48B759E2}" srcOrd="0" destOrd="0" parTransId="{B175E06C-5D66-427C-81A7-958FE7574DDF}" sibTransId="{6FECF7A1-4442-4E97-9F91-12A0B596D5F2}"/>
    <dgm:cxn modelId="{FC8FD713-3BB7-4E83-96BA-AC36799B5F79}" type="presOf" srcId="{6FECF7A1-4442-4E97-9F91-12A0B596D5F2}" destId="{069EB065-D9F7-4690-8CE0-3A893DEDCAEC}" srcOrd="0" destOrd="0" presId="urn:microsoft.com/office/officeart/2005/8/layout/bProcess2"/>
    <dgm:cxn modelId="{92B3B126-6B27-40CF-AC2A-1887C67102BE}" type="presOf" srcId="{0BAF1DBA-8D97-4040-AA87-8EAE3D30EDC8}" destId="{2804CE38-D7B8-4D4A-80C4-B495D48C7F98}" srcOrd="0" destOrd="0" presId="urn:microsoft.com/office/officeart/2005/8/layout/bProcess2"/>
    <dgm:cxn modelId="{5D3DC430-4F08-447C-8880-1897AF91825D}" type="presOf" srcId="{A10CA96F-0D86-43EC-8217-B74A48B759E2}" destId="{AD53980F-EACC-41BD-A85A-307B4FF9296C}" srcOrd="0" destOrd="0" presId="urn:microsoft.com/office/officeart/2005/8/layout/bProcess2"/>
    <dgm:cxn modelId="{9E6D624D-024F-4655-8CEB-16FAE61109BB}" srcId="{0BAF1DBA-8D97-4040-AA87-8EAE3D30EDC8}" destId="{38548F6A-AC0D-4E0B-A2B0-CE4C29190C6D}" srcOrd="4" destOrd="0" parTransId="{A8FA9D23-1781-4A56-845D-253E0369B716}" sibTransId="{F13E1D59-5E71-48B3-84B7-1F0B78CB53E9}"/>
    <dgm:cxn modelId="{80C6BF6D-F64F-4922-A8E9-36662711FA6F}" srcId="{0BAF1DBA-8D97-4040-AA87-8EAE3D30EDC8}" destId="{F63C182A-45DB-428E-AFD9-4F8034ED67D2}" srcOrd="6" destOrd="0" parTransId="{778E8C60-974D-4B29-AD44-8F4AEEF1A944}" sibTransId="{4F815378-F5E3-45EE-8BE0-B04D5FD83802}"/>
    <dgm:cxn modelId="{FF5A396E-8DF2-4B94-BE1E-40E30AD365E0}" type="presOf" srcId="{328390B2-A8CC-449F-AE25-04837DE987ED}" destId="{15313E4C-E007-4529-9816-5A47E8B57B72}" srcOrd="0" destOrd="0" presId="urn:microsoft.com/office/officeart/2005/8/layout/bProcess2"/>
    <dgm:cxn modelId="{1CEFBE74-12A6-4CFC-9574-0675C0225D24}" type="presOf" srcId="{E63C5F5E-1716-46C5-B6DB-9F4FA8B25F91}" destId="{60DE876B-4280-4F24-ACDD-27E50240B444}" srcOrd="0" destOrd="0" presId="urn:microsoft.com/office/officeart/2005/8/layout/bProcess2"/>
    <dgm:cxn modelId="{E61BB288-C3BA-4905-84BA-C2E674AAC94D}" type="presOf" srcId="{CB59CA8A-2837-46AA-A1A4-398D54BFBFAD}" destId="{62060714-0BD4-408D-BB69-B307CF0D5B67}" srcOrd="0" destOrd="0" presId="urn:microsoft.com/office/officeart/2005/8/layout/bProcess2"/>
    <dgm:cxn modelId="{F632B590-9DAF-4281-82D7-DBC466B8805D}" type="presOf" srcId="{F13E1D59-5E71-48B3-84B7-1F0B78CB53E9}" destId="{9C63A642-CE48-4D4E-B98A-8641B8B4E622}" srcOrd="0" destOrd="0" presId="urn:microsoft.com/office/officeart/2005/8/layout/bProcess2"/>
    <dgm:cxn modelId="{CEE98F91-E0EC-44B5-A00B-7210DFD9EDAE}" type="presOf" srcId="{8DF8C4A1-18AB-46F3-9710-6AA78B308E56}" destId="{40B63FDF-51CE-4F19-A4DD-B6462E41EB76}" srcOrd="0" destOrd="0" presId="urn:microsoft.com/office/officeart/2005/8/layout/bProcess2"/>
    <dgm:cxn modelId="{F96053A0-3392-4744-949A-E041F2A9E241}" type="presOf" srcId="{38548F6A-AC0D-4E0B-A2B0-CE4C29190C6D}" destId="{68D25839-B473-418B-9A8D-BD128BB2EE70}" srcOrd="0" destOrd="0" presId="urn:microsoft.com/office/officeart/2005/8/layout/bProcess2"/>
    <dgm:cxn modelId="{FE09E7B1-EF8A-4CA1-BC72-F27B2711D53D}" srcId="{0BAF1DBA-8D97-4040-AA87-8EAE3D30EDC8}" destId="{6AD031BF-8624-48CB-AA56-4DA3D50CD285}" srcOrd="3" destOrd="0" parTransId="{7637325A-ADDB-4246-9C69-B0358E22BECF}" sibTransId="{9CA74C6F-4C6A-42D3-A5A5-3A4CDD90BFDE}"/>
    <dgm:cxn modelId="{D9092CBC-2F8A-423C-BDE3-10348DF3635D}" type="presOf" srcId="{F63C182A-45DB-428E-AFD9-4F8034ED67D2}" destId="{6C1BDD66-7D25-43D0-A82E-DF757546D1E9}" srcOrd="0" destOrd="0" presId="urn:microsoft.com/office/officeart/2005/8/layout/bProcess2"/>
    <dgm:cxn modelId="{F13202C5-E210-4CEC-BF75-520C02D60119}" srcId="{0BAF1DBA-8D97-4040-AA87-8EAE3D30EDC8}" destId="{8DF8C4A1-18AB-46F3-9710-6AA78B308E56}" srcOrd="5" destOrd="0" parTransId="{A5855DFA-8883-4E6D-8AA4-2084D462ECCD}" sibTransId="{9F478594-EE61-45DA-8E11-D492FB52DB7F}"/>
    <dgm:cxn modelId="{9D7C0FCE-2C45-40EA-BF40-8E1D50CD7AB9}" type="presOf" srcId="{9F478594-EE61-45DA-8E11-D492FB52DB7F}" destId="{727D3FB0-EC3B-4539-83E4-979C52E4B6DB}" srcOrd="0" destOrd="0" presId="urn:microsoft.com/office/officeart/2005/8/layout/bProcess2"/>
    <dgm:cxn modelId="{EA9B3CD0-DEF5-47D8-B110-31BDEC61FCFD}" type="presOf" srcId="{75C60F05-4D23-40B7-916E-E88568869CA3}" destId="{CFC13624-0448-4A76-A4BA-8BB750B4BCED}" srcOrd="0" destOrd="0" presId="urn:microsoft.com/office/officeart/2005/8/layout/bProcess2"/>
    <dgm:cxn modelId="{576CE4D9-4A80-41B3-A814-DA87C024A244}" srcId="{0BAF1DBA-8D97-4040-AA87-8EAE3D30EDC8}" destId="{75C60F05-4D23-40B7-916E-E88568869CA3}" srcOrd="1" destOrd="0" parTransId="{3EC8B681-3A33-4272-B7B2-438F03AF9E72}" sibTransId="{CB59CA8A-2837-46AA-A1A4-398D54BFBFAD}"/>
    <dgm:cxn modelId="{D2EC71E2-A3D4-4FB7-85E8-FF46B491FED8}" srcId="{0BAF1DBA-8D97-4040-AA87-8EAE3D30EDC8}" destId="{328390B2-A8CC-449F-AE25-04837DE987ED}" srcOrd="2" destOrd="0" parTransId="{D9314EAF-5B4C-4D33-8053-C165AC160E29}" sibTransId="{E63C5F5E-1716-46C5-B6DB-9F4FA8B25F91}"/>
    <dgm:cxn modelId="{2F1845E7-DE84-4353-89EE-B2DF22E2FB31}" type="presOf" srcId="{4F815378-F5E3-45EE-8BE0-B04D5FD83802}" destId="{F90B12F2-07D5-4BC5-9F31-125D38F9F2BF}" srcOrd="0" destOrd="0" presId="urn:microsoft.com/office/officeart/2005/8/layout/bProcess2"/>
    <dgm:cxn modelId="{D68FA3F3-726D-4EED-A5D9-FA16AC30DC09}" srcId="{0BAF1DBA-8D97-4040-AA87-8EAE3D30EDC8}" destId="{51D35EA5-5A85-425E-979C-D28E14FBDF35}" srcOrd="7" destOrd="0" parTransId="{58900BDA-410F-4BB2-8ED6-73A56C4B2CB1}" sibTransId="{6B108B42-DC30-41B2-86CE-E4F150BDFDC9}"/>
    <dgm:cxn modelId="{6F540BE7-573E-4B32-AC9C-5C673B70B5D2}" type="presParOf" srcId="{2804CE38-D7B8-4D4A-80C4-B495D48C7F98}" destId="{AD53980F-EACC-41BD-A85A-307B4FF9296C}" srcOrd="0" destOrd="0" presId="urn:microsoft.com/office/officeart/2005/8/layout/bProcess2"/>
    <dgm:cxn modelId="{EA689DFE-3A2C-4CB8-AF59-0D281A6E52F2}" type="presParOf" srcId="{2804CE38-D7B8-4D4A-80C4-B495D48C7F98}" destId="{069EB065-D9F7-4690-8CE0-3A893DEDCAEC}" srcOrd="1" destOrd="0" presId="urn:microsoft.com/office/officeart/2005/8/layout/bProcess2"/>
    <dgm:cxn modelId="{FA1ADD30-6FC9-4C02-A40B-5DF5514B99AD}" type="presParOf" srcId="{2804CE38-D7B8-4D4A-80C4-B495D48C7F98}" destId="{3395B363-4E4F-4F24-B15A-5BCAA23A50D3}" srcOrd="2" destOrd="0" presId="urn:microsoft.com/office/officeart/2005/8/layout/bProcess2"/>
    <dgm:cxn modelId="{859B0063-BF53-4CB2-9D17-118356FD61B8}" type="presParOf" srcId="{3395B363-4E4F-4F24-B15A-5BCAA23A50D3}" destId="{64B71863-F865-4E8B-95F7-E8E51BB06DD0}" srcOrd="0" destOrd="0" presId="urn:microsoft.com/office/officeart/2005/8/layout/bProcess2"/>
    <dgm:cxn modelId="{5E7F265C-68C6-4651-87AF-F29593ED17CF}" type="presParOf" srcId="{3395B363-4E4F-4F24-B15A-5BCAA23A50D3}" destId="{CFC13624-0448-4A76-A4BA-8BB750B4BCED}" srcOrd="1" destOrd="0" presId="urn:microsoft.com/office/officeart/2005/8/layout/bProcess2"/>
    <dgm:cxn modelId="{107D925D-548B-410F-9619-7C9A40078CC7}" type="presParOf" srcId="{2804CE38-D7B8-4D4A-80C4-B495D48C7F98}" destId="{62060714-0BD4-408D-BB69-B307CF0D5B67}" srcOrd="3" destOrd="0" presId="urn:microsoft.com/office/officeart/2005/8/layout/bProcess2"/>
    <dgm:cxn modelId="{FD706E8C-D44B-4E8F-8206-AA6AD397B49C}" type="presParOf" srcId="{2804CE38-D7B8-4D4A-80C4-B495D48C7F98}" destId="{1EDAB64B-50C4-47F2-B6BA-EB05C6A45665}" srcOrd="4" destOrd="0" presId="urn:microsoft.com/office/officeart/2005/8/layout/bProcess2"/>
    <dgm:cxn modelId="{EABA04A9-0583-4E8E-9E58-BE57E96FD01F}" type="presParOf" srcId="{1EDAB64B-50C4-47F2-B6BA-EB05C6A45665}" destId="{E295D382-7F3B-49DF-9754-56E6011504E2}" srcOrd="0" destOrd="0" presId="urn:microsoft.com/office/officeart/2005/8/layout/bProcess2"/>
    <dgm:cxn modelId="{8E24A1E2-83E2-4C22-BE17-395051812BA3}" type="presParOf" srcId="{1EDAB64B-50C4-47F2-B6BA-EB05C6A45665}" destId="{15313E4C-E007-4529-9816-5A47E8B57B72}" srcOrd="1" destOrd="0" presId="urn:microsoft.com/office/officeart/2005/8/layout/bProcess2"/>
    <dgm:cxn modelId="{C2EFB807-27C4-4333-B792-63182269872B}" type="presParOf" srcId="{2804CE38-D7B8-4D4A-80C4-B495D48C7F98}" destId="{60DE876B-4280-4F24-ACDD-27E50240B444}" srcOrd="5" destOrd="0" presId="urn:microsoft.com/office/officeart/2005/8/layout/bProcess2"/>
    <dgm:cxn modelId="{D29CCE72-2ED9-4347-86BE-6294225B34CB}" type="presParOf" srcId="{2804CE38-D7B8-4D4A-80C4-B495D48C7F98}" destId="{25E68825-1AC0-4BCE-811F-8DCF4C400192}" srcOrd="6" destOrd="0" presId="urn:microsoft.com/office/officeart/2005/8/layout/bProcess2"/>
    <dgm:cxn modelId="{E941FD90-AD28-441F-B92F-1C6525039E84}" type="presParOf" srcId="{25E68825-1AC0-4BCE-811F-8DCF4C400192}" destId="{5DEEB759-9071-440F-B4CF-D7CABAE6B47C}" srcOrd="0" destOrd="0" presId="urn:microsoft.com/office/officeart/2005/8/layout/bProcess2"/>
    <dgm:cxn modelId="{E0F9900C-FC9C-44B8-928F-3A1DBC498571}" type="presParOf" srcId="{25E68825-1AC0-4BCE-811F-8DCF4C400192}" destId="{9FA319DD-486F-4631-9EAD-B142131AE66E}" srcOrd="1" destOrd="0" presId="urn:microsoft.com/office/officeart/2005/8/layout/bProcess2"/>
    <dgm:cxn modelId="{B6BAA796-A756-460F-85CF-DA7BDF445C5A}" type="presParOf" srcId="{2804CE38-D7B8-4D4A-80C4-B495D48C7F98}" destId="{A784B473-BDC0-4F91-9A87-2EBD9A938725}" srcOrd="7" destOrd="0" presId="urn:microsoft.com/office/officeart/2005/8/layout/bProcess2"/>
    <dgm:cxn modelId="{7AFBBA5C-344E-4B4F-8EB8-9631CE70A039}" type="presParOf" srcId="{2804CE38-D7B8-4D4A-80C4-B495D48C7F98}" destId="{BA6A8B4F-64BB-47D5-96EA-9A9DB9FAB150}" srcOrd="8" destOrd="0" presId="urn:microsoft.com/office/officeart/2005/8/layout/bProcess2"/>
    <dgm:cxn modelId="{CC6242CE-FBD9-4E9E-AD30-DFBF2DFCA33E}" type="presParOf" srcId="{BA6A8B4F-64BB-47D5-96EA-9A9DB9FAB150}" destId="{2796B07A-CEF3-4B52-8EFB-E2E1A2DAD499}" srcOrd="0" destOrd="0" presId="urn:microsoft.com/office/officeart/2005/8/layout/bProcess2"/>
    <dgm:cxn modelId="{3638ED09-33D0-42B0-B6E0-D2638BCEB057}" type="presParOf" srcId="{BA6A8B4F-64BB-47D5-96EA-9A9DB9FAB150}" destId="{68D25839-B473-418B-9A8D-BD128BB2EE70}" srcOrd="1" destOrd="0" presId="urn:microsoft.com/office/officeart/2005/8/layout/bProcess2"/>
    <dgm:cxn modelId="{429921DD-BAA9-40FA-94BE-05358D1664A9}" type="presParOf" srcId="{2804CE38-D7B8-4D4A-80C4-B495D48C7F98}" destId="{9C63A642-CE48-4D4E-B98A-8641B8B4E622}" srcOrd="9" destOrd="0" presId="urn:microsoft.com/office/officeart/2005/8/layout/bProcess2"/>
    <dgm:cxn modelId="{E009014A-9F0C-435C-8D20-068A2C055BAD}" type="presParOf" srcId="{2804CE38-D7B8-4D4A-80C4-B495D48C7F98}" destId="{4CF61B3A-D843-4D64-8426-AC1695012D01}" srcOrd="10" destOrd="0" presId="urn:microsoft.com/office/officeart/2005/8/layout/bProcess2"/>
    <dgm:cxn modelId="{A85CC150-CD6C-4BFE-B738-67895338FD31}" type="presParOf" srcId="{4CF61B3A-D843-4D64-8426-AC1695012D01}" destId="{094A849D-5D29-466F-A05E-8A0AF6ACA10B}" srcOrd="0" destOrd="0" presId="urn:microsoft.com/office/officeart/2005/8/layout/bProcess2"/>
    <dgm:cxn modelId="{C3733DD2-2035-4774-B70A-51604183C551}" type="presParOf" srcId="{4CF61B3A-D843-4D64-8426-AC1695012D01}" destId="{40B63FDF-51CE-4F19-A4DD-B6462E41EB76}" srcOrd="1" destOrd="0" presId="urn:microsoft.com/office/officeart/2005/8/layout/bProcess2"/>
    <dgm:cxn modelId="{FB5C8569-7C01-44E4-B2C3-3F51BECE01C7}" type="presParOf" srcId="{2804CE38-D7B8-4D4A-80C4-B495D48C7F98}" destId="{727D3FB0-EC3B-4539-83E4-979C52E4B6DB}" srcOrd="11" destOrd="0" presId="urn:microsoft.com/office/officeart/2005/8/layout/bProcess2"/>
    <dgm:cxn modelId="{45486C7D-3522-4255-A3E9-576FE6DA3A08}" type="presParOf" srcId="{2804CE38-D7B8-4D4A-80C4-B495D48C7F98}" destId="{C77C8326-789F-48A9-90A3-372093E1EB69}" srcOrd="12" destOrd="0" presId="urn:microsoft.com/office/officeart/2005/8/layout/bProcess2"/>
    <dgm:cxn modelId="{2C4E132F-D00F-4C8E-9553-B5EC51D65754}" type="presParOf" srcId="{C77C8326-789F-48A9-90A3-372093E1EB69}" destId="{9D8667E8-79A7-4CA1-AC44-E045B147C73B}" srcOrd="0" destOrd="0" presId="urn:microsoft.com/office/officeart/2005/8/layout/bProcess2"/>
    <dgm:cxn modelId="{26950317-93E3-47D6-BDBD-6508B653964A}" type="presParOf" srcId="{C77C8326-789F-48A9-90A3-372093E1EB69}" destId="{6C1BDD66-7D25-43D0-A82E-DF757546D1E9}" srcOrd="1" destOrd="0" presId="urn:microsoft.com/office/officeart/2005/8/layout/bProcess2"/>
    <dgm:cxn modelId="{BD55E885-C365-4E67-AC0E-3CCB675DE105}" type="presParOf" srcId="{2804CE38-D7B8-4D4A-80C4-B495D48C7F98}" destId="{F90B12F2-07D5-4BC5-9F31-125D38F9F2BF}" srcOrd="13" destOrd="0" presId="urn:microsoft.com/office/officeart/2005/8/layout/bProcess2"/>
    <dgm:cxn modelId="{953A3B64-E9B7-42A1-9262-2FE1E9229F05}" type="presParOf" srcId="{2804CE38-D7B8-4D4A-80C4-B495D48C7F98}" destId="{0C9269DA-6531-47BA-9338-0CF588BD6467}" srcOrd="14"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BD382E63-4FB8-475D-8889-DBF3A5B7A191}" type="doc">
      <dgm:prSet loTypeId="urn:microsoft.com/office/officeart/2005/8/layout/hProcess9" loCatId="process" qsTypeId="urn:microsoft.com/office/officeart/2005/8/quickstyle/3d3" qsCatId="3D" csTypeId="urn:microsoft.com/office/officeart/2005/8/colors/accent1_2" csCatId="accent1" phldr="1"/>
      <dgm:spPr/>
    </dgm:pt>
    <dgm:pt modelId="{EE13A821-9FF2-430D-B265-6EC2F5EB31DD}">
      <dgm:prSet phldrT="[Text]"/>
      <dgm:spPr/>
      <dgm:t>
        <a:bodyPr/>
        <a:lstStyle/>
        <a:p>
          <a:r>
            <a:rPr lang="en-US" dirty="0"/>
            <a:t>Projects Resources</a:t>
          </a:r>
        </a:p>
      </dgm:t>
    </dgm:pt>
    <dgm:pt modelId="{316D54B1-8DB1-4920-9749-F290F29E055E}" type="parTrans" cxnId="{3A671534-712C-4C00-B2F2-98A12E27E690}">
      <dgm:prSet/>
      <dgm:spPr/>
      <dgm:t>
        <a:bodyPr/>
        <a:lstStyle/>
        <a:p>
          <a:endParaRPr lang="en-US"/>
        </a:p>
      </dgm:t>
    </dgm:pt>
    <dgm:pt modelId="{EB265C90-5358-4095-B555-1E3D4584EF35}" type="sibTrans" cxnId="{3A671534-712C-4C00-B2F2-98A12E27E690}">
      <dgm:prSet/>
      <dgm:spPr/>
      <dgm:t>
        <a:bodyPr/>
        <a:lstStyle/>
        <a:p>
          <a:endParaRPr lang="en-US"/>
        </a:p>
      </dgm:t>
    </dgm:pt>
    <dgm:pt modelId="{F0477D00-6945-48D6-87DC-F525FEC0B5F3}">
      <dgm:prSet phldrT="[Text]"/>
      <dgm:spPr/>
      <dgm:t>
        <a:bodyPr/>
        <a:lstStyle/>
        <a:p>
          <a:r>
            <a:rPr lang="en-US" dirty="0"/>
            <a:t>RA (Resource Augmentation)</a:t>
          </a:r>
        </a:p>
      </dgm:t>
    </dgm:pt>
    <dgm:pt modelId="{7004C4F9-0B82-4AB8-ABC9-7D51494C6920}" type="parTrans" cxnId="{F2D44D5C-B26D-491E-BACD-082573C0B929}">
      <dgm:prSet/>
      <dgm:spPr/>
      <dgm:t>
        <a:bodyPr/>
        <a:lstStyle/>
        <a:p>
          <a:endParaRPr lang="en-US"/>
        </a:p>
      </dgm:t>
    </dgm:pt>
    <dgm:pt modelId="{D84E72CB-FFAD-449D-9192-C8F00CEDC319}" type="sibTrans" cxnId="{F2D44D5C-B26D-491E-BACD-082573C0B929}">
      <dgm:prSet/>
      <dgm:spPr/>
      <dgm:t>
        <a:bodyPr/>
        <a:lstStyle/>
        <a:p>
          <a:endParaRPr lang="en-US"/>
        </a:p>
      </dgm:t>
    </dgm:pt>
    <dgm:pt modelId="{4FD01C12-DEB1-49A8-9DA0-1DA507999086}">
      <dgm:prSet phldrT="[Text]"/>
      <dgm:spPr/>
      <dgm:t>
        <a:bodyPr/>
        <a:lstStyle/>
        <a:p>
          <a:r>
            <a:rPr lang="en-US" dirty="0"/>
            <a:t>Pre Sales</a:t>
          </a:r>
        </a:p>
      </dgm:t>
    </dgm:pt>
    <dgm:pt modelId="{7E14E211-A571-4A5B-9169-F409F2ED418B}" type="parTrans" cxnId="{53D255E8-59D3-4A45-9CA6-611ABC88A34E}">
      <dgm:prSet/>
      <dgm:spPr/>
      <dgm:t>
        <a:bodyPr/>
        <a:lstStyle/>
        <a:p>
          <a:endParaRPr lang="en-US"/>
        </a:p>
      </dgm:t>
    </dgm:pt>
    <dgm:pt modelId="{E91DBBC7-CF10-41BE-B242-36143107EBFD}" type="sibTrans" cxnId="{53D255E8-59D3-4A45-9CA6-611ABC88A34E}">
      <dgm:prSet/>
      <dgm:spPr/>
      <dgm:t>
        <a:bodyPr/>
        <a:lstStyle/>
        <a:p>
          <a:endParaRPr lang="en-US"/>
        </a:p>
      </dgm:t>
    </dgm:pt>
    <dgm:pt modelId="{213D6536-0D90-4B92-8011-5A2F6F5F290A}">
      <dgm:prSet phldrT="[Text]"/>
      <dgm:spPr/>
      <dgm:t>
        <a:bodyPr/>
        <a:lstStyle/>
        <a:p>
          <a:r>
            <a:rPr lang="en-US" dirty="0"/>
            <a:t>Effort Tracking</a:t>
          </a:r>
        </a:p>
      </dgm:t>
    </dgm:pt>
    <dgm:pt modelId="{7C34724F-61B2-4EE8-A97D-6DAF11FFBB3F}" type="parTrans" cxnId="{EA0D4D1D-581C-446B-8752-39AEDCCC6E75}">
      <dgm:prSet/>
      <dgm:spPr/>
      <dgm:t>
        <a:bodyPr/>
        <a:lstStyle/>
        <a:p>
          <a:endParaRPr lang="en-US"/>
        </a:p>
      </dgm:t>
    </dgm:pt>
    <dgm:pt modelId="{37CB6D0A-8189-4FBF-9FC5-95FDED3CBE7F}" type="sibTrans" cxnId="{EA0D4D1D-581C-446B-8752-39AEDCCC6E75}">
      <dgm:prSet/>
      <dgm:spPr/>
      <dgm:t>
        <a:bodyPr/>
        <a:lstStyle/>
        <a:p>
          <a:endParaRPr lang="en-US"/>
        </a:p>
      </dgm:t>
    </dgm:pt>
    <dgm:pt modelId="{9FC1C1E0-4EF3-4AE4-BCC9-2CEC637513FE}">
      <dgm:prSet phldrT="[Text]"/>
      <dgm:spPr/>
      <dgm:t>
        <a:bodyPr/>
        <a:lstStyle/>
        <a:p>
          <a:r>
            <a:rPr lang="en-US" dirty="0"/>
            <a:t>Utilization Tracking</a:t>
          </a:r>
        </a:p>
      </dgm:t>
    </dgm:pt>
    <dgm:pt modelId="{8D9F0667-EF72-403C-A014-7CD86F8D56BD}" type="parTrans" cxnId="{2A8D620D-A6A2-4556-9CB7-3670D61521C0}">
      <dgm:prSet/>
      <dgm:spPr/>
      <dgm:t>
        <a:bodyPr/>
        <a:lstStyle/>
        <a:p>
          <a:endParaRPr lang="en-US"/>
        </a:p>
      </dgm:t>
    </dgm:pt>
    <dgm:pt modelId="{186EB977-38B7-46D7-94D9-7AE6F8386A58}" type="sibTrans" cxnId="{2A8D620D-A6A2-4556-9CB7-3670D61521C0}">
      <dgm:prSet/>
      <dgm:spPr/>
      <dgm:t>
        <a:bodyPr/>
        <a:lstStyle/>
        <a:p>
          <a:endParaRPr lang="en-US"/>
        </a:p>
      </dgm:t>
    </dgm:pt>
    <dgm:pt modelId="{06064586-D3D7-48EE-B201-E042161CBC84}">
      <dgm:prSet phldrT="[Text]"/>
      <dgm:spPr/>
      <dgm:t>
        <a:bodyPr/>
        <a:lstStyle/>
        <a:p>
          <a:r>
            <a:rPr lang="en-US" dirty="0"/>
            <a:t>Training needs Identification</a:t>
          </a:r>
        </a:p>
      </dgm:t>
    </dgm:pt>
    <dgm:pt modelId="{CEBDB267-4D4A-4875-8167-D0B43B6F2E35}" type="parTrans" cxnId="{DE955E5D-BF3E-402A-859B-06A360AEDAB2}">
      <dgm:prSet/>
      <dgm:spPr/>
      <dgm:t>
        <a:bodyPr/>
        <a:lstStyle/>
        <a:p>
          <a:endParaRPr lang="en-US"/>
        </a:p>
      </dgm:t>
    </dgm:pt>
    <dgm:pt modelId="{4096F715-8848-4DC2-825D-97F6500AA9E8}" type="sibTrans" cxnId="{DE955E5D-BF3E-402A-859B-06A360AEDAB2}">
      <dgm:prSet/>
      <dgm:spPr/>
      <dgm:t>
        <a:bodyPr/>
        <a:lstStyle/>
        <a:p>
          <a:endParaRPr lang="en-US"/>
        </a:p>
      </dgm:t>
    </dgm:pt>
    <dgm:pt modelId="{1286C25A-CCD4-4B18-8E08-8954EF80E1D0}">
      <dgm:prSet phldrT="[Text]"/>
      <dgm:spPr/>
      <dgm:t>
        <a:bodyPr/>
        <a:lstStyle/>
        <a:p>
          <a:r>
            <a:rPr lang="en-US" dirty="0"/>
            <a:t>Resource rotation plan</a:t>
          </a:r>
        </a:p>
      </dgm:t>
    </dgm:pt>
    <dgm:pt modelId="{EDEC7DE1-7A3A-4A2E-8590-DD5E41ABBD34}" type="parTrans" cxnId="{82F58D8A-6880-4857-89FB-1CE1629CCC42}">
      <dgm:prSet/>
      <dgm:spPr/>
      <dgm:t>
        <a:bodyPr/>
        <a:lstStyle/>
        <a:p>
          <a:endParaRPr lang="en-US"/>
        </a:p>
      </dgm:t>
    </dgm:pt>
    <dgm:pt modelId="{FECD8D09-D800-42DD-83FA-A20D41887CA8}" type="sibTrans" cxnId="{82F58D8A-6880-4857-89FB-1CE1629CCC42}">
      <dgm:prSet/>
      <dgm:spPr/>
      <dgm:t>
        <a:bodyPr/>
        <a:lstStyle/>
        <a:p>
          <a:endParaRPr lang="en-US"/>
        </a:p>
      </dgm:t>
    </dgm:pt>
    <dgm:pt modelId="{BE51C695-E9C4-4299-B891-5228FEDD8C7B}">
      <dgm:prSet phldrT="[Text]"/>
      <dgm:spPr/>
      <dgm:t>
        <a:bodyPr/>
        <a:lstStyle/>
        <a:p>
          <a:r>
            <a:rPr lang="en-US" dirty="0"/>
            <a:t>Allocation tracking</a:t>
          </a:r>
        </a:p>
      </dgm:t>
    </dgm:pt>
    <dgm:pt modelId="{E9F00873-F029-4ED2-A170-D4B7F643CAFE}" type="parTrans" cxnId="{AC82E66D-ECF5-425B-AD5C-B2E289CDB15F}">
      <dgm:prSet/>
      <dgm:spPr/>
      <dgm:t>
        <a:bodyPr/>
        <a:lstStyle/>
        <a:p>
          <a:endParaRPr lang="en-US"/>
        </a:p>
      </dgm:t>
    </dgm:pt>
    <dgm:pt modelId="{D0185966-3C33-4DA7-81AE-DA7091C0E5C1}" type="sibTrans" cxnId="{AC82E66D-ECF5-425B-AD5C-B2E289CDB15F}">
      <dgm:prSet/>
      <dgm:spPr/>
      <dgm:t>
        <a:bodyPr/>
        <a:lstStyle/>
        <a:p>
          <a:endParaRPr lang="en-US"/>
        </a:p>
      </dgm:t>
    </dgm:pt>
    <dgm:pt modelId="{4E32CE2D-9ABD-4538-95F0-9EB46C278074}">
      <dgm:prSet phldrT="[Text]"/>
      <dgm:spPr/>
      <dgm:t>
        <a:bodyPr/>
        <a:lstStyle/>
        <a:p>
          <a:r>
            <a:rPr lang="en-US" dirty="0"/>
            <a:t>Performance tracking</a:t>
          </a:r>
        </a:p>
      </dgm:t>
    </dgm:pt>
    <dgm:pt modelId="{10D490FC-C1EA-4926-AE2C-0BB8FD7DC423}" type="parTrans" cxnId="{8C2F30D0-16D5-4F4C-96AC-F5B4D944BAB3}">
      <dgm:prSet/>
      <dgm:spPr/>
      <dgm:t>
        <a:bodyPr/>
        <a:lstStyle/>
        <a:p>
          <a:endParaRPr lang="en-US"/>
        </a:p>
      </dgm:t>
    </dgm:pt>
    <dgm:pt modelId="{A0D80076-5D9F-4C58-AF6A-E89EF25788EE}" type="sibTrans" cxnId="{8C2F30D0-16D5-4F4C-96AC-F5B4D944BAB3}">
      <dgm:prSet/>
      <dgm:spPr/>
      <dgm:t>
        <a:bodyPr/>
        <a:lstStyle/>
        <a:p>
          <a:endParaRPr lang="en-US"/>
        </a:p>
      </dgm:t>
    </dgm:pt>
    <dgm:pt modelId="{30002BA6-53CD-48B3-AE59-FD49A27FB4FF}">
      <dgm:prSet phldrT="[Text]"/>
      <dgm:spPr/>
      <dgm:t>
        <a:bodyPr/>
        <a:lstStyle/>
        <a:p>
          <a:r>
            <a:rPr lang="en-US" dirty="0"/>
            <a:t>Resource ( Arch/BA) allocation</a:t>
          </a:r>
        </a:p>
      </dgm:t>
    </dgm:pt>
    <dgm:pt modelId="{1CDA1B5A-CAC8-43AC-93C8-5EF00C4ABA6A}" type="parTrans" cxnId="{583AB89C-B65D-4D96-B40E-2EC5BB2BB585}">
      <dgm:prSet/>
      <dgm:spPr/>
      <dgm:t>
        <a:bodyPr/>
        <a:lstStyle/>
        <a:p>
          <a:endParaRPr lang="en-US"/>
        </a:p>
      </dgm:t>
    </dgm:pt>
    <dgm:pt modelId="{2A7A49F9-176D-40BF-8132-8782A65ED82A}" type="sibTrans" cxnId="{583AB89C-B65D-4D96-B40E-2EC5BB2BB585}">
      <dgm:prSet/>
      <dgm:spPr/>
      <dgm:t>
        <a:bodyPr/>
        <a:lstStyle/>
        <a:p>
          <a:endParaRPr lang="en-US"/>
        </a:p>
      </dgm:t>
    </dgm:pt>
    <dgm:pt modelId="{5F9A3DBC-8A51-474F-A42C-65426603368F}">
      <dgm:prSet phldrT="[Text]"/>
      <dgm:spPr/>
      <dgm:t>
        <a:bodyPr/>
        <a:lstStyle/>
        <a:p>
          <a:r>
            <a:rPr lang="en-US" dirty="0"/>
            <a:t>Release Day tracking</a:t>
          </a:r>
        </a:p>
      </dgm:t>
    </dgm:pt>
    <dgm:pt modelId="{89D5B1C0-A2AA-4464-8D4E-686667AA131E}" type="parTrans" cxnId="{A47AA84D-DDEE-4DA0-8A39-5E29F02C12CE}">
      <dgm:prSet/>
      <dgm:spPr/>
      <dgm:t>
        <a:bodyPr/>
        <a:lstStyle/>
        <a:p>
          <a:endParaRPr lang="en-US"/>
        </a:p>
      </dgm:t>
    </dgm:pt>
    <dgm:pt modelId="{91092B0B-EC69-4BD4-ABA0-0EA173BE57F0}" type="sibTrans" cxnId="{A47AA84D-DDEE-4DA0-8A39-5E29F02C12CE}">
      <dgm:prSet/>
      <dgm:spPr/>
      <dgm:t>
        <a:bodyPr/>
        <a:lstStyle/>
        <a:p>
          <a:endParaRPr lang="en-US"/>
        </a:p>
      </dgm:t>
    </dgm:pt>
    <dgm:pt modelId="{92F3DAF0-DE07-4C3B-950C-C551A41C7E7C}">
      <dgm:prSet phldrT="[Text]"/>
      <dgm:spPr/>
      <dgm:t>
        <a:bodyPr/>
        <a:lstStyle/>
        <a:p>
          <a:r>
            <a:rPr lang="en-US" dirty="0" err="1"/>
            <a:t>PoC</a:t>
          </a:r>
          <a:endParaRPr lang="en-US" dirty="0"/>
        </a:p>
      </dgm:t>
    </dgm:pt>
    <dgm:pt modelId="{81941170-106E-4FAA-98E5-A342E327DA9C}" type="parTrans" cxnId="{74A1FB44-F9E6-42AF-9830-F8C52BC45FDD}">
      <dgm:prSet/>
      <dgm:spPr/>
      <dgm:t>
        <a:bodyPr/>
        <a:lstStyle/>
        <a:p>
          <a:endParaRPr lang="en-US"/>
        </a:p>
      </dgm:t>
    </dgm:pt>
    <dgm:pt modelId="{28FA87A1-0C36-42B0-859D-9AD73C870FA5}" type="sibTrans" cxnId="{74A1FB44-F9E6-42AF-9830-F8C52BC45FDD}">
      <dgm:prSet/>
      <dgm:spPr/>
      <dgm:t>
        <a:bodyPr/>
        <a:lstStyle/>
        <a:p>
          <a:endParaRPr lang="en-US"/>
        </a:p>
      </dgm:t>
    </dgm:pt>
    <dgm:pt modelId="{F5A3794F-CE3E-4703-B263-2BF0F2FC98E1}">
      <dgm:prSet phldrT="[Text]"/>
      <dgm:spPr/>
      <dgm:t>
        <a:bodyPr/>
        <a:lstStyle/>
        <a:p>
          <a:r>
            <a:rPr lang="en-US" dirty="0"/>
            <a:t>Resource allocation</a:t>
          </a:r>
        </a:p>
      </dgm:t>
    </dgm:pt>
    <dgm:pt modelId="{D4EE8AA7-C405-4522-A616-73660F21569C}" type="parTrans" cxnId="{F9AC09C9-190B-4B73-B884-0FC49EC5D164}">
      <dgm:prSet/>
      <dgm:spPr/>
      <dgm:t>
        <a:bodyPr/>
        <a:lstStyle/>
        <a:p>
          <a:endParaRPr lang="en-US"/>
        </a:p>
      </dgm:t>
    </dgm:pt>
    <dgm:pt modelId="{2347A424-2315-4B0B-870B-FBDDF068681C}" type="sibTrans" cxnId="{F9AC09C9-190B-4B73-B884-0FC49EC5D164}">
      <dgm:prSet/>
      <dgm:spPr/>
      <dgm:t>
        <a:bodyPr/>
        <a:lstStyle/>
        <a:p>
          <a:endParaRPr lang="en-US"/>
        </a:p>
      </dgm:t>
    </dgm:pt>
    <dgm:pt modelId="{D0D33841-0CB9-45AA-8F06-69C486CCCAA6}">
      <dgm:prSet phldrT="[Text]"/>
      <dgm:spPr/>
      <dgm:t>
        <a:bodyPr/>
        <a:lstStyle/>
        <a:p>
          <a:r>
            <a:rPr lang="en-US" dirty="0"/>
            <a:t>Resource release day tracking</a:t>
          </a:r>
        </a:p>
      </dgm:t>
    </dgm:pt>
    <dgm:pt modelId="{6C7A7E21-B4D6-4841-88DB-6FF2B53E66DE}" type="parTrans" cxnId="{1D24722B-7205-4744-A9BD-BB9D9862CDA5}">
      <dgm:prSet/>
      <dgm:spPr/>
      <dgm:t>
        <a:bodyPr/>
        <a:lstStyle/>
        <a:p>
          <a:endParaRPr lang="en-US"/>
        </a:p>
      </dgm:t>
    </dgm:pt>
    <dgm:pt modelId="{8D2A8C94-464C-44F7-8312-09D1ED2919E9}" type="sibTrans" cxnId="{1D24722B-7205-4744-A9BD-BB9D9862CDA5}">
      <dgm:prSet/>
      <dgm:spPr/>
      <dgm:t>
        <a:bodyPr/>
        <a:lstStyle/>
        <a:p>
          <a:endParaRPr lang="en-US"/>
        </a:p>
      </dgm:t>
    </dgm:pt>
    <dgm:pt modelId="{CFBD5234-D706-4145-AD0E-26B34601C7A9}">
      <dgm:prSet phldrT="[Text]"/>
      <dgm:spPr/>
      <dgm:t>
        <a:bodyPr/>
        <a:lstStyle/>
        <a:p>
          <a:r>
            <a:rPr lang="en-US" dirty="0"/>
            <a:t>Training &amp; Development</a:t>
          </a:r>
        </a:p>
      </dgm:t>
    </dgm:pt>
    <dgm:pt modelId="{D233F96F-C47B-4215-932E-032A44B15018}" type="parTrans" cxnId="{2CD9E035-9DCD-400C-89D1-87F13FD371B3}">
      <dgm:prSet/>
      <dgm:spPr/>
      <dgm:t>
        <a:bodyPr/>
        <a:lstStyle/>
        <a:p>
          <a:endParaRPr lang="en-US"/>
        </a:p>
      </dgm:t>
    </dgm:pt>
    <dgm:pt modelId="{70A5BB46-81D8-46A9-B8BF-089FB4C55BD1}" type="sibTrans" cxnId="{2CD9E035-9DCD-400C-89D1-87F13FD371B3}">
      <dgm:prSet/>
      <dgm:spPr/>
      <dgm:t>
        <a:bodyPr/>
        <a:lstStyle/>
        <a:p>
          <a:endParaRPr lang="en-US"/>
        </a:p>
      </dgm:t>
    </dgm:pt>
    <dgm:pt modelId="{3BC9389C-23DD-4503-A7F7-76DB2A893590}">
      <dgm:prSet phldrT="[Text]"/>
      <dgm:spPr/>
      <dgm:t>
        <a:bodyPr/>
        <a:lstStyle/>
        <a:p>
          <a:r>
            <a:rPr lang="en-US" dirty="0"/>
            <a:t>Training plan</a:t>
          </a:r>
        </a:p>
      </dgm:t>
    </dgm:pt>
    <dgm:pt modelId="{352B73F7-0E94-47AF-9935-3AF523FDD396}" type="parTrans" cxnId="{8B3B4D16-9FEC-4702-AFA9-3212677D175B}">
      <dgm:prSet/>
      <dgm:spPr/>
      <dgm:t>
        <a:bodyPr/>
        <a:lstStyle/>
        <a:p>
          <a:endParaRPr lang="en-US"/>
        </a:p>
      </dgm:t>
    </dgm:pt>
    <dgm:pt modelId="{DA80AC4B-CB1F-41ED-BFF2-BABD37537E90}" type="sibTrans" cxnId="{8B3B4D16-9FEC-4702-AFA9-3212677D175B}">
      <dgm:prSet/>
      <dgm:spPr/>
      <dgm:t>
        <a:bodyPr/>
        <a:lstStyle/>
        <a:p>
          <a:endParaRPr lang="en-US"/>
        </a:p>
      </dgm:t>
    </dgm:pt>
    <dgm:pt modelId="{5540AAE5-1CF4-4136-B34B-DAD8EB2BEBC0}">
      <dgm:prSet phldrT="[Text]"/>
      <dgm:spPr/>
      <dgm:t>
        <a:bodyPr/>
        <a:lstStyle/>
        <a:p>
          <a:r>
            <a:rPr lang="en-US" dirty="0"/>
            <a:t>Content creation and vetting</a:t>
          </a:r>
        </a:p>
      </dgm:t>
    </dgm:pt>
    <dgm:pt modelId="{CEE2945C-BD23-4BC7-964E-5EF881BA9D1F}" type="parTrans" cxnId="{69851389-31D9-4FFA-874A-EFD36EC2C4F3}">
      <dgm:prSet/>
      <dgm:spPr/>
      <dgm:t>
        <a:bodyPr/>
        <a:lstStyle/>
        <a:p>
          <a:endParaRPr lang="en-US"/>
        </a:p>
      </dgm:t>
    </dgm:pt>
    <dgm:pt modelId="{EBA8C9BF-D276-4150-929D-970F44570FD0}" type="sibTrans" cxnId="{69851389-31D9-4FFA-874A-EFD36EC2C4F3}">
      <dgm:prSet/>
      <dgm:spPr/>
      <dgm:t>
        <a:bodyPr/>
        <a:lstStyle/>
        <a:p>
          <a:endParaRPr lang="en-US"/>
        </a:p>
      </dgm:t>
    </dgm:pt>
    <dgm:pt modelId="{952306A9-C8C7-4281-AA86-360B2BAE681D}">
      <dgm:prSet phldrT="[Text]"/>
      <dgm:spPr/>
      <dgm:t>
        <a:bodyPr/>
        <a:lstStyle/>
        <a:p>
          <a:r>
            <a:rPr lang="en-US" dirty="0"/>
            <a:t>Evaluation of trained resources</a:t>
          </a:r>
        </a:p>
      </dgm:t>
    </dgm:pt>
    <dgm:pt modelId="{2E296D75-88FF-492A-8140-A70E4BD9FF72}" type="parTrans" cxnId="{99644E1F-3D47-4BCD-848A-5082FCE74323}">
      <dgm:prSet/>
      <dgm:spPr/>
      <dgm:t>
        <a:bodyPr/>
        <a:lstStyle/>
        <a:p>
          <a:endParaRPr lang="en-US"/>
        </a:p>
      </dgm:t>
    </dgm:pt>
    <dgm:pt modelId="{EED35644-D2E8-4185-BD94-8D2C2561A285}" type="sibTrans" cxnId="{99644E1F-3D47-4BCD-848A-5082FCE74323}">
      <dgm:prSet/>
      <dgm:spPr/>
      <dgm:t>
        <a:bodyPr/>
        <a:lstStyle/>
        <a:p>
          <a:endParaRPr lang="en-US"/>
        </a:p>
      </dgm:t>
    </dgm:pt>
    <dgm:pt modelId="{BC2B73DD-3614-49E6-8AC0-669D03E1F952}">
      <dgm:prSet phldrT="[Text]"/>
      <dgm:spPr/>
      <dgm:t>
        <a:bodyPr/>
        <a:lstStyle/>
        <a:p>
          <a:r>
            <a:rPr lang="en-US" dirty="0"/>
            <a:t>Quality of Deliverable from the resource</a:t>
          </a:r>
        </a:p>
      </dgm:t>
    </dgm:pt>
    <dgm:pt modelId="{843CE878-48B2-423F-987C-2113C633FDDF}" type="parTrans" cxnId="{DC398420-AAD5-40B6-B280-4FEB7B75AE34}">
      <dgm:prSet/>
      <dgm:spPr/>
      <dgm:t>
        <a:bodyPr/>
        <a:lstStyle/>
        <a:p>
          <a:endParaRPr lang="en-US"/>
        </a:p>
      </dgm:t>
    </dgm:pt>
    <dgm:pt modelId="{B44102AF-24FF-4182-B1DB-CCAE36C8DEC1}" type="sibTrans" cxnId="{DC398420-AAD5-40B6-B280-4FEB7B75AE34}">
      <dgm:prSet/>
      <dgm:spPr/>
      <dgm:t>
        <a:bodyPr/>
        <a:lstStyle/>
        <a:p>
          <a:endParaRPr lang="en-US"/>
        </a:p>
      </dgm:t>
    </dgm:pt>
    <dgm:pt modelId="{1D72A7D0-93AB-4F06-AFA6-2CFD2BEE40FC}" type="pres">
      <dgm:prSet presAssocID="{BD382E63-4FB8-475D-8889-DBF3A5B7A191}" presName="CompostProcess" presStyleCnt="0">
        <dgm:presLayoutVars>
          <dgm:dir/>
          <dgm:resizeHandles val="exact"/>
        </dgm:presLayoutVars>
      </dgm:prSet>
      <dgm:spPr/>
    </dgm:pt>
    <dgm:pt modelId="{FAE22A96-7124-4526-A870-31E3E775F60A}" type="pres">
      <dgm:prSet presAssocID="{BD382E63-4FB8-475D-8889-DBF3A5B7A191}" presName="arrow" presStyleLbl="bgShp" presStyleIdx="0" presStyleCnt="1"/>
      <dgm:spPr/>
    </dgm:pt>
    <dgm:pt modelId="{8ADBD861-EE1A-409E-8632-723E933A92DC}" type="pres">
      <dgm:prSet presAssocID="{BD382E63-4FB8-475D-8889-DBF3A5B7A191}" presName="linearProcess" presStyleCnt="0"/>
      <dgm:spPr/>
    </dgm:pt>
    <dgm:pt modelId="{F3F864A6-CA1D-4628-AD1F-2C87686CE4B8}" type="pres">
      <dgm:prSet presAssocID="{EE13A821-9FF2-430D-B265-6EC2F5EB31DD}" presName="textNode" presStyleLbl="node1" presStyleIdx="0" presStyleCnt="5">
        <dgm:presLayoutVars>
          <dgm:bulletEnabled val="1"/>
        </dgm:presLayoutVars>
      </dgm:prSet>
      <dgm:spPr/>
    </dgm:pt>
    <dgm:pt modelId="{C1836A34-8E1B-49CE-81C1-5256A00DD1E6}" type="pres">
      <dgm:prSet presAssocID="{EB265C90-5358-4095-B555-1E3D4584EF35}" presName="sibTrans" presStyleCnt="0"/>
      <dgm:spPr/>
    </dgm:pt>
    <dgm:pt modelId="{8DAAF8C6-4E44-4E4F-B45B-FF412046CE05}" type="pres">
      <dgm:prSet presAssocID="{F0477D00-6945-48D6-87DC-F525FEC0B5F3}" presName="textNode" presStyleLbl="node1" presStyleIdx="1" presStyleCnt="5">
        <dgm:presLayoutVars>
          <dgm:bulletEnabled val="1"/>
        </dgm:presLayoutVars>
      </dgm:prSet>
      <dgm:spPr/>
    </dgm:pt>
    <dgm:pt modelId="{07792867-DCCB-49E9-9B15-CF13B9555764}" type="pres">
      <dgm:prSet presAssocID="{D84E72CB-FFAD-449D-9192-C8F00CEDC319}" presName="sibTrans" presStyleCnt="0"/>
      <dgm:spPr/>
    </dgm:pt>
    <dgm:pt modelId="{E05250C8-061F-486D-80C0-9E38885C87E4}" type="pres">
      <dgm:prSet presAssocID="{4FD01C12-DEB1-49A8-9DA0-1DA507999086}" presName="textNode" presStyleLbl="node1" presStyleIdx="2" presStyleCnt="5">
        <dgm:presLayoutVars>
          <dgm:bulletEnabled val="1"/>
        </dgm:presLayoutVars>
      </dgm:prSet>
      <dgm:spPr/>
    </dgm:pt>
    <dgm:pt modelId="{1F2F673D-22C4-4769-BEA3-669FC22B8572}" type="pres">
      <dgm:prSet presAssocID="{E91DBBC7-CF10-41BE-B242-36143107EBFD}" presName="sibTrans" presStyleCnt="0"/>
      <dgm:spPr/>
    </dgm:pt>
    <dgm:pt modelId="{88AE70A7-E1EC-4C4A-A015-52C1E6349C81}" type="pres">
      <dgm:prSet presAssocID="{92F3DAF0-DE07-4C3B-950C-C551A41C7E7C}" presName="textNode" presStyleLbl="node1" presStyleIdx="3" presStyleCnt="5">
        <dgm:presLayoutVars>
          <dgm:bulletEnabled val="1"/>
        </dgm:presLayoutVars>
      </dgm:prSet>
      <dgm:spPr/>
    </dgm:pt>
    <dgm:pt modelId="{47171BA3-CF0F-4662-8ACC-7506FB5E34A0}" type="pres">
      <dgm:prSet presAssocID="{28FA87A1-0C36-42B0-859D-9AD73C870FA5}" presName="sibTrans" presStyleCnt="0"/>
      <dgm:spPr/>
    </dgm:pt>
    <dgm:pt modelId="{A13ED8F6-CDA6-4AAC-8BC0-2B6E80E0BA01}" type="pres">
      <dgm:prSet presAssocID="{CFBD5234-D706-4145-AD0E-26B34601C7A9}" presName="textNode" presStyleLbl="node1" presStyleIdx="4" presStyleCnt="5">
        <dgm:presLayoutVars>
          <dgm:bulletEnabled val="1"/>
        </dgm:presLayoutVars>
      </dgm:prSet>
      <dgm:spPr/>
    </dgm:pt>
  </dgm:ptLst>
  <dgm:cxnLst>
    <dgm:cxn modelId="{4C189F02-118B-4EB6-9979-F430C7179E02}" type="presOf" srcId="{06064586-D3D7-48EE-B201-E042161CBC84}" destId="{F3F864A6-CA1D-4628-AD1F-2C87686CE4B8}" srcOrd="0" destOrd="3" presId="urn:microsoft.com/office/officeart/2005/8/layout/hProcess9"/>
    <dgm:cxn modelId="{2A8D620D-A6A2-4556-9CB7-3670D61521C0}" srcId="{EE13A821-9FF2-430D-B265-6EC2F5EB31DD}" destId="{9FC1C1E0-4EF3-4AE4-BCC9-2CEC637513FE}" srcOrd="1" destOrd="0" parTransId="{8D9F0667-EF72-403C-A014-7CD86F8D56BD}" sibTransId="{186EB977-38B7-46D7-94D9-7AE6F8386A58}"/>
    <dgm:cxn modelId="{8B3B4D16-9FEC-4702-AFA9-3212677D175B}" srcId="{CFBD5234-D706-4145-AD0E-26B34601C7A9}" destId="{3BC9389C-23DD-4503-A7F7-76DB2A893590}" srcOrd="0" destOrd="0" parTransId="{352B73F7-0E94-47AF-9935-3AF523FDD396}" sibTransId="{DA80AC4B-CB1F-41ED-BFF2-BABD37537E90}"/>
    <dgm:cxn modelId="{EA0D4D1D-581C-446B-8752-39AEDCCC6E75}" srcId="{EE13A821-9FF2-430D-B265-6EC2F5EB31DD}" destId="{213D6536-0D90-4B92-8011-5A2F6F5F290A}" srcOrd="0" destOrd="0" parTransId="{7C34724F-61B2-4EE8-A97D-6DAF11FFBB3F}" sibTransId="{37CB6D0A-8189-4FBF-9FC5-95FDED3CBE7F}"/>
    <dgm:cxn modelId="{99644E1F-3D47-4BCD-848A-5082FCE74323}" srcId="{CFBD5234-D706-4145-AD0E-26B34601C7A9}" destId="{952306A9-C8C7-4281-AA86-360B2BAE681D}" srcOrd="2" destOrd="0" parTransId="{2E296D75-88FF-492A-8140-A70E4BD9FF72}" sibTransId="{EED35644-D2E8-4185-BD94-8D2C2561A285}"/>
    <dgm:cxn modelId="{DC398420-AAD5-40B6-B280-4FEB7B75AE34}" srcId="{92F3DAF0-DE07-4C3B-950C-C551A41C7E7C}" destId="{BC2B73DD-3614-49E6-8AC0-669D03E1F952}" srcOrd="2" destOrd="0" parTransId="{843CE878-48B2-423F-987C-2113C633FDDF}" sibTransId="{B44102AF-24FF-4182-B1DB-CCAE36C8DEC1}"/>
    <dgm:cxn modelId="{08A8F226-E3D4-494A-ACCD-662FBCC228E4}" type="presOf" srcId="{213D6536-0D90-4B92-8011-5A2F6F5F290A}" destId="{F3F864A6-CA1D-4628-AD1F-2C87686CE4B8}" srcOrd="0" destOrd="1" presId="urn:microsoft.com/office/officeart/2005/8/layout/hProcess9"/>
    <dgm:cxn modelId="{1D24722B-7205-4744-A9BD-BB9D9862CDA5}" srcId="{92F3DAF0-DE07-4C3B-950C-C551A41C7E7C}" destId="{D0D33841-0CB9-45AA-8F06-69C486CCCAA6}" srcOrd="1" destOrd="0" parTransId="{6C7A7E21-B4D6-4841-88DB-6FF2B53E66DE}" sibTransId="{8D2A8C94-464C-44F7-8312-09D1ED2919E9}"/>
    <dgm:cxn modelId="{3A671534-712C-4C00-B2F2-98A12E27E690}" srcId="{BD382E63-4FB8-475D-8889-DBF3A5B7A191}" destId="{EE13A821-9FF2-430D-B265-6EC2F5EB31DD}" srcOrd="0" destOrd="0" parTransId="{316D54B1-8DB1-4920-9749-F290F29E055E}" sibTransId="{EB265C90-5358-4095-B555-1E3D4584EF35}"/>
    <dgm:cxn modelId="{2CD9E035-9DCD-400C-89D1-87F13FD371B3}" srcId="{BD382E63-4FB8-475D-8889-DBF3A5B7A191}" destId="{CFBD5234-D706-4145-AD0E-26B34601C7A9}" srcOrd="4" destOrd="0" parTransId="{D233F96F-C47B-4215-932E-032A44B15018}" sibTransId="{70A5BB46-81D8-46A9-B8BF-089FB4C55BD1}"/>
    <dgm:cxn modelId="{BE474237-20C1-4A85-8239-E0E5E3B5D099}" type="presOf" srcId="{4E32CE2D-9ABD-4538-95F0-9EB46C278074}" destId="{8DAAF8C6-4E44-4E4F-B45B-FF412046CE05}" srcOrd="0" destOrd="2" presId="urn:microsoft.com/office/officeart/2005/8/layout/hProcess9"/>
    <dgm:cxn modelId="{FC54043C-0D83-48D4-A00E-80C9B9293BCA}" type="presOf" srcId="{92F3DAF0-DE07-4C3B-950C-C551A41C7E7C}" destId="{88AE70A7-E1EC-4C4A-A015-52C1E6349C81}" srcOrd="0" destOrd="0" presId="urn:microsoft.com/office/officeart/2005/8/layout/hProcess9"/>
    <dgm:cxn modelId="{1E95C75B-0B8C-4451-9EB9-10339116B63D}" type="presOf" srcId="{BC2B73DD-3614-49E6-8AC0-669D03E1F952}" destId="{88AE70A7-E1EC-4C4A-A015-52C1E6349C81}" srcOrd="0" destOrd="3" presId="urn:microsoft.com/office/officeart/2005/8/layout/hProcess9"/>
    <dgm:cxn modelId="{F2D44D5C-B26D-491E-BACD-082573C0B929}" srcId="{BD382E63-4FB8-475D-8889-DBF3A5B7A191}" destId="{F0477D00-6945-48D6-87DC-F525FEC0B5F3}" srcOrd="1" destOrd="0" parTransId="{7004C4F9-0B82-4AB8-ABC9-7D51494C6920}" sibTransId="{D84E72CB-FFAD-449D-9192-C8F00CEDC319}"/>
    <dgm:cxn modelId="{DE955E5D-BF3E-402A-859B-06A360AEDAB2}" srcId="{EE13A821-9FF2-430D-B265-6EC2F5EB31DD}" destId="{06064586-D3D7-48EE-B201-E042161CBC84}" srcOrd="2" destOrd="0" parTransId="{CEBDB267-4D4A-4875-8167-D0B43B6F2E35}" sibTransId="{4096F715-8848-4DC2-825D-97F6500AA9E8}"/>
    <dgm:cxn modelId="{DC0F0141-49D5-4B01-B5D3-B853BD5AC7BC}" type="presOf" srcId="{3BC9389C-23DD-4503-A7F7-76DB2A893590}" destId="{A13ED8F6-CDA6-4AAC-8BC0-2B6E80E0BA01}" srcOrd="0" destOrd="1" presId="urn:microsoft.com/office/officeart/2005/8/layout/hProcess9"/>
    <dgm:cxn modelId="{34539642-66F8-4D48-AB11-80C6A4467D3A}" type="presOf" srcId="{952306A9-C8C7-4281-AA86-360B2BAE681D}" destId="{A13ED8F6-CDA6-4AAC-8BC0-2B6E80E0BA01}" srcOrd="0" destOrd="3" presId="urn:microsoft.com/office/officeart/2005/8/layout/hProcess9"/>
    <dgm:cxn modelId="{74A1FB44-F9E6-42AF-9830-F8C52BC45FDD}" srcId="{BD382E63-4FB8-475D-8889-DBF3A5B7A191}" destId="{92F3DAF0-DE07-4C3B-950C-C551A41C7E7C}" srcOrd="3" destOrd="0" parTransId="{81941170-106E-4FAA-98E5-A342E327DA9C}" sibTransId="{28FA87A1-0C36-42B0-859D-9AD73C870FA5}"/>
    <dgm:cxn modelId="{16E1436D-4EEB-4A82-B2A7-668BF2932A3C}" type="presOf" srcId="{5540AAE5-1CF4-4136-B34B-DAD8EB2BEBC0}" destId="{A13ED8F6-CDA6-4AAC-8BC0-2B6E80E0BA01}" srcOrd="0" destOrd="2" presId="urn:microsoft.com/office/officeart/2005/8/layout/hProcess9"/>
    <dgm:cxn modelId="{A47AA84D-DDEE-4DA0-8A39-5E29F02C12CE}" srcId="{4FD01C12-DEB1-49A8-9DA0-1DA507999086}" destId="{5F9A3DBC-8A51-474F-A42C-65426603368F}" srcOrd="1" destOrd="0" parTransId="{89D5B1C0-A2AA-4464-8D4E-686667AA131E}" sibTransId="{91092B0B-EC69-4BD4-ABA0-0EA173BE57F0}"/>
    <dgm:cxn modelId="{80A7DB4D-16F9-46F1-98E1-270E0D8552DC}" type="presOf" srcId="{5F9A3DBC-8A51-474F-A42C-65426603368F}" destId="{E05250C8-061F-486D-80C0-9E38885C87E4}" srcOrd="0" destOrd="2" presId="urn:microsoft.com/office/officeart/2005/8/layout/hProcess9"/>
    <dgm:cxn modelId="{AC82E66D-ECF5-425B-AD5C-B2E289CDB15F}" srcId="{F0477D00-6945-48D6-87DC-F525FEC0B5F3}" destId="{BE51C695-E9C4-4299-B891-5228FEDD8C7B}" srcOrd="0" destOrd="0" parTransId="{E9F00873-F029-4ED2-A170-D4B7F643CAFE}" sibTransId="{D0185966-3C33-4DA7-81AE-DA7091C0E5C1}"/>
    <dgm:cxn modelId="{BC61EB54-0352-4F71-961F-80B0745A1300}" type="presOf" srcId="{30002BA6-53CD-48B3-AE59-FD49A27FB4FF}" destId="{E05250C8-061F-486D-80C0-9E38885C87E4}" srcOrd="0" destOrd="1" presId="urn:microsoft.com/office/officeart/2005/8/layout/hProcess9"/>
    <dgm:cxn modelId="{53FDD27F-9A7D-4BE4-8F0B-1D5752ED7F3F}" type="presOf" srcId="{F5A3794F-CE3E-4703-B263-2BF0F2FC98E1}" destId="{88AE70A7-E1EC-4C4A-A015-52C1E6349C81}" srcOrd="0" destOrd="1" presId="urn:microsoft.com/office/officeart/2005/8/layout/hProcess9"/>
    <dgm:cxn modelId="{2B445786-BBA8-4CBF-8105-5004D82F7A1F}" type="presOf" srcId="{D0D33841-0CB9-45AA-8F06-69C486CCCAA6}" destId="{88AE70A7-E1EC-4C4A-A015-52C1E6349C81}" srcOrd="0" destOrd="2" presId="urn:microsoft.com/office/officeart/2005/8/layout/hProcess9"/>
    <dgm:cxn modelId="{841B0889-7B4B-489D-8A34-62FD98D4A59E}" type="presOf" srcId="{BD382E63-4FB8-475D-8889-DBF3A5B7A191}" destId="{1D72A7D0-93AB-4F06-AFA6-2CFD2BEE40FC}" srcOrd="0" destOrd="0" presId="urn:microsoft.com/office/officeart/2005/8/layout/hProcess9"/>
    <dgm:cxn modelId="{69851389-31D9-4FFA-874A-EFD36EC2C4F3}" srcId="{CFBD5234-D706-4145-AD0E-26B34601C7A9}" destId="{5540AAE5-1CF4-4136-B34B-DAD8EB2BEBC0}" srcOrd="1" destOrd="0" parTransId="{CEE2945C-BD23-4BC7-964E-5EF881BA9D1F}" sibTransId="{EBA8C9BF-D276-4150-929D-970F44570FD0}"/>
    <dgm:cxn modelId="{82F58D8A-6880-4857-89FB-1CE1629CCC42}" srcId="{EE13A821-9FF2-430D-B265-6EC2F5EB31DD}" destId="{1286C25A-CCD4-4B18-8E08-8954EF80E1D0}" srcOrd="3" destOrd="0" parTransId="{EDEC7DE1-7A3A-4A2E-8590-DD5E41ABBD34}" sibTransId="{FECD8D09-D800-42DD-83FA-A20D41887CA8}"/>
    <dgm:cxn modelId="{583AB89C-B65D-4D96-B40E-2EC5BB2BB585}" srcId="{4FD01C12-DEB1-49A8-9DA0-1DA507999086}" destId="{30002BA6-53CD-48B3-AE59-FD49A27FB4FF}" srcOrd="0" destOrd="0" parTransId="{1CDA1B5A-CAC8-43AC-93C8-5EF00C4ABA6A}" sibTransId="{2A7A49F9-176D-40BF-8132-8782A65ED82A}"/>
    <dgm:cxn modelId="{EEEC4BA6-8F29-4F6A-BFAD-09053E42E593}" type="presOf" srcId="{CFBD5234-D706-4145-AD0E-26B34601C7A9}" destId="{A13ED8F6-CDA6-4AAC-8BC0-2B6E80E0BA01}" srcOrd="0" destOrd="0" presId="urn:microsoft.com/office/officeart/2005/8/layout/hProcess9"/>
    <dgm:cxn modelId="{A4D008AC-E26D-4030-8FEA-BA30942CE611}" type="presOf" srcId="{EE13A821-9FF2-430D-B265-6EC2F5EB31DD}" destId="{F3F864A6-CA1D-4628-AD1F-2C87686CE4B8}" srcOrd="0" destOrd="0" presId="urn:microsoft.com/office/officeart/2005/8/layout/hProcess9"/>
    <dgm:cxn modelId="{268975AE-21F0-4107-B01E-B89BA1EAB5E2}" type="presOf" srcId="{9FC1C1E0-4EF3-4AE4-BCC9-2CEC637513FE}" destId="{F3F864A6-CA1D-4628-AD1F-2C87686CE4B8}" srcOrd="0" destOrd="2" presId="urn:microsoft.com/office/officeart/2005/8/layout/hProcess9"/>
    <dgm:cxn modelId="{070364B9-0E61-4E7F-BE87-F66C9A9DA2D9}" type="presOf" srcId="{1286C25A-CCD4-4B18-8E08-8954EF80E1D0}" destId="{F3F864A6-CA1D-4628-AD1F-2C87686CE4B8}" srcOrd="0" destOrd="4" presId="urn:microsoft.com/office/officeart/2005/8/layout/hProcess9"/>
    <dgm:cxn modelId="{F9AC09C9-190B-4B73-B884-0FC49EC5D164}" srcId="{92F3DAF0-DE07-4C3B-950C-C551A41C7E7C}" destId="{F5A3794F-CE3E-4703-B263-2BF0F2FC98E1}" srcOrd="0" destOrd="0" parTransId="{D4EE8AA7-C405-4522-A616-73660F21569C}" sibTransId="{2347A424-2315-4B0B-870B-FBDDF068681C}"/>
    <dgm:cxn modelId="{8C2F30D0-16D5-4F4C-96AC-F5B4D944BAB3}" srcId="{F0477D00-6945-48D6-87DC-F525FEC0B5F3}" destId="{4E32CE2D-9ABD-4538-95F0-9EB46C278074}" srcOrd="1" destOrd="0" parTransId="{10D490FC-C1EA-4926-AE2C-0BB8FD7DC423}" sibTransId="{A0D80076-5D9F-4C58-AF6A-E89EF25788EE}"/>
    <dgm:cxn modelId="{47DFA0D2-7E09-4A15-9026-2C0FA78DCDCF}" type="presOf" srcId="{BE51C695-E9C4-4299-B891-5228FEDD8C7B}" destId="{8DAAF8C6-4E44-4E4F-B45B-FF412046CE05}" srcOrd="0" destOrd="1" presId="urn:microsoft.com/office/officeart/2005/8/layout/hProcess9"/>
    <dgm:cxn modelId="{D886D0D3-AF11-4D47-A5F6-81569C1ED1D1}" type="presOf" srcId="{F0477D00-6945-48D6-87DC-F525FEC0B5F3}" destId="{8DAAF8C6-4E44-4E4F-B45B-FF412046CE05}" srcOrd="0" destOrd="0" presId="urn:microsoft.com/office/officeart/2005/8/layout/hProcess9"/>
    <dgm:cxn modelId="{41CE37E5-169F-4B89-A337-DC25A498E9C2}" type="presOf" srcId="{4FD01C12-DEB1-49A8-9DA0-1DA507999086}" destId="{E05250C8-061F-486D-80C0-9E38885C87E4}" srcOrd="0" destOrd="0" presId="urn:microsoft.com/office/officeart/2005/8/layout/hProcess9"/>
    <dgm:cxn modelId="{53D255E8-59D3-4A45-9CA6-611ABC88A34E}" srcId="{BD382E63-4FB8-475D-8889-DBF3A5B7A191}" destId="{4FD01C12-DEB1-49A8-9DA0-1DA507999086}" srcOrd="2" destOrd="0" parTransId="{7E14E211-A571-4A5B-9169-F409F2ED418B}" sibTransId="{E91DBBC7-CF10-41BE-B242-36143107EBFD}"/>
    <dgm:cxn modelId="{7414F2AD-8AF8-480D-B5DE-961BC69FC785}" type="presParOf" srcId="{1D72A7D0-93AB-4F06-AFA6-2CFD2BEE40FC}" destId="{FAE22A96-7124-4526-A870-31E3E775F60A}" srcOrd="0" destOrd="0" presId="urn:microsoft.com/office/officeart/2005/8/layout/hProcess9"/>
    <dgm:cxn modelId="{617A282D-CCE3-4D37-ABCF-A063346F0832}" type="presParOf" srcId="{1D72A7D0-93AB-4F06-AFA6-2CFD2BEE40FC}" destId="{8ADBD861-EE1A-409E-8632-723E933A92DC}" srcOrd="1" destOrd="0" presId="urn:microsoft.com/office/officeart/2005/8/layout/hProcess9"/>
    <dgm:cxn modelId="{4F22B7BA-224A-4259-A1FF-186DB4459593}" type="presParOf" srcId="{8ADBD861-EE1A-409E-8632-723E933A92DC}" destId="{F3F864A6-CA1D-4628-AD1F-2C87686CE4B8}" srcOrd="0" destOrd="0" presId="urn:microsoft.com/office/officeart/2005/8/layout/hProcess9"/>
    <dgm:cxn modelId="{AFE7D142-652F-48AA-AB2C-62B2FDD33353}" type="presParOf" srcId="{8ADBD861-EE1A-409E-8632-723E933A92DC}" destId="{C1836A34-8E1B-49CE-81C1-5256A00DD1E6}" srcOrd="1" destOrd="0" presId="urn:microsoft.com/office/officeart/2005/8/layout/hProcess9"/>
    <dgm:cxn modelId="{EF3C19D5-EE4A-4E85-A396-EAABB8DFC814}" type="presParOf" srcId="{8ADBD861-EE1A-409E-8632-723E933A92DC}" destId="{8DAAF8C6-4E44-4E4F-B45B-FF412046CE05}" srcOrd="2" destOrd="0" presId="urn:microsoft.com/office/officeart/2005/8/layout/hProcess9"/>
    <dgm:cxn modelId="{B2FEF6A1-1822-40C8-8AFB-E5BED0041D07}" type="presParOf" srcId="{8ADBD861-EE1A-409E-8632-723E933A92DC}" destId="{07792867-DCCB-49E9-9B15-CF13B9555764}" srcOrd="3" destOrd="0" presId="urn:microsoft.com/office/officeart/2005/8/layout/hProcess9"/>
    <dgm:cxn modelId="{BB5560A3-D680-4D9E-8404-B3D5E403FF81}" type="presParOf" srcId="{8ADBD861-EE1A-409E-8632-723E933A92DC}" destId="{E05250C8-061F-486D-80C0-9E38885C87E4}" srcOrd="4" destOrd="0" presId="urn:microsoft.com/office/officeart/2005/8/layout/hProcess9"/>
    <dgm:cxn modelId="{ABEF8A8F-CA72-47CB-93EE-7F78E56DC446}" type="presParOf" srcId="{8ADBD861-EE1A-409E-8632-723E933A92DC}" destId="{1F2F673D-22C4-4769-BEA3-669FC22B8572}" srcOrd="5" destOrd="0" presId="urn:microsoft.com/office/officeart/2005/8/layout/hProcess9"/>
    <dgm:cxn modelId="{87AA4F99-7115-4C1D-9B38-FBD28D5E4E7A}" type="presParOf" srcId="{8ADBD861-EE1A-409E-8632-723E933A92DC}" destId="{88AE70A7-E1EC-4C4A-A015-52C1E6349C81}" srcOrd="6" destOrd="0" presId="urn:microsoft.com/office/officeart/2005/8/layout/hProcess9"/>
    <dgm:cxn modelId="{A09DECA6-FBFD-4BD9-8714-33534FED7361}" type="presParOf" srcId="{8ADBD861-EE1A-409E-8632-723E933A92DC}" destId="{47171BA3-CF0F-4662-8ACC-7506FB5E34A0}" srcOrd="7" destOrd="0" presId="urn:microsoft.com/office/officeart/2005/8/layout/hProcess9"/>
    <dgm:cxn modelId="{06912F64-D979-4EDF-8344-7C5F1A8BFE47}" type="presParOf" srcId="{8ADBD861-EE1A-409E-8632-723E933A92DC}" destId="{A13ED8F6-CDA6-4AAC-8BC0-2B6E80E0BA01}" srcOrd="8" destOrd="0" presId="urn:microsoft.com/office/officeart/2005/8/layout/hProcess9"/>
  </dgm:cxnLst>
  <dgm:bg/>
  <dgm:whole>
    <a:ln w="9525"/>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5A74A3-6D0D-4B73-8D8E-831155C5AA94}"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6767A694-844F-4BCC-A510-3836B31139C8}">
      <dgm:prSet phldrT="[Text]"/>
      <dgm:spPr/>
      <dgm:t>
        <a:bodyPr/>
        <a:lstStyle/>
        <a:p>
          <a:r>
            <a:rPr lang="en-US" dirty="0"/>
            <a:t>Delivery Lead</a:t>
          </a:r>
          <a:br>
            <a:rPr lang="en-US" dirty="0"/>
          </a:br>
          <a:r>
            <a:rPr lang="en-US" u="sng" dirty="0"/>
            <a:t>TBD</a:t>
          </a:r>
        </a:p>
      </dgm:t>
    </dgm:pt>
    <dgm:pt modelId="{E5D48D4C-2AE3-487D-A35A-25E39E764E25}" type="parTrans" cxnId="{5FE4E97B-C844-4715-9A89-58ECC107B776}">
      <dgm:prSet/>
      <dgm:spPr/>
      <dgm:t>
        <a:bodyPr/>
        <a:lstStyle/>
        <a:p>
          <a:endParaRPr lang="en-US"/>
        </a:p>
      </dgm:t>
    </dgm:pt>
    <dgm:pt modelId="{82D7BC6D-FADE-42EC-AC86-DC3571B6ED47}" type="sibTrans" cxnId="{5FE4E97B-C844-4715-9A89-58ECC107B776}">
      <dgm:prSet/>
      <dgm:spPr/>
      <dgm:t>
        <a:bodyPr/>
        <a:lstStyle/>
        <a:p>
          <a:endParaRPr lang="en-US"/>
        </a:p>
      </dgm:t>
    </dgm:pt>
    <dgm:pt modelId="{E14D503F-58EF-494A-9E3D-D135E5BD5E59}" type="asst">
      <dgm:prSet phldrT="[Text]"/>
      <dgm:spPr/>
      <dgm:t>
        <a:bodyPr/>
        <a:lstStyle/>
        <a:p>
          <a:r>
            <a:rPr lang="en-US" dirty="0"/>
            <a:t>Project/Tech </a:t>
          </a:r>
          <a:r>
            <a:rPr lang="en-US" dirty="0" err="1"/>
            <a:t>Mgr</a:t>
          </a:r>
          <a:r>
            <a:rPr lang="en-US" dirty="0"/>
            <a:t>/Account Head</a:t>
          </a:r>
        </a:p>
      </dgm:t>
    </dgm:pt>
    <dgm:pt modelId="{896F8C00-BB37-464D-8F65-8371F09C60D6}" type="parTrans" cxnId="{0E4660FE-E990-4FB0-A053-2BDE6853D8DF}">
      <dgm:prSet/>
      <dgm:spPr/>
      <dgm:t>
        <a:bodyPr/>
        <a:lstStyle/>
        <a:p>
          <a:endParaRPr lang="en-US"/>
        </a:p>
      </dgm:t>
    </dgm:pt>
    <dgm:pt modelId="{EFCE0387-73CE-4B22-AE6E-DC52CDCD9389}" type="sibTrans" cxnId="{0E4660FE-E990-4FB0-A053-2BDE6853D8DF}">
      <dgm:prSet/>
      <dgm:spPr/>
      <dgm:t>
        <a:bodyPr/>
        <a:lstStyle/>
        <a:p>
          <a:endParaRPr lang="en-US"/>
        </a:p>
      </dgm:t>
    </dgm:pt>
    <dgm:pt modelId="{8871E371-CC9E-4D2C-8E15-4E7D760E429B}" type="asst">
      <dgm:prSet phldrT="[Text]"/>
      <dgm:spPr/>
      <dgm:t>
        <a:bodyPr/>
        <a:lstStyle/>
        <a:p>
          <a:r>
            <a:rPr lang="en-US" dirty="0"/>
            <a:t>Project /Technical Manager</a:t>
          </a:r>
        </a:p>
      </dgm:t>
    </dgm:pt>
    <dgm:pt modelId="{A6D7D4A5-2015-4932-B83B-A5315346E62C}" type="parTrans" cxnId="{55983759-797B-4F58-B6B6-04F79CEBFA8A}">
      <dgm:prSet/>
      <dgm:spPr/>
      <dgm:t>
        <a:bodyPr/>
        <a:lstStyle/>
        <a:p>
          <a:endParaRPr lang="en-US"/>
        </a:p>
      </dgm:t>
    </dgm:pt>
    <dgm:pt modelId="{9159AD1C-7AE5-4A84-A09F-353D57C006EA}" type="sibTrans" cxnId="{55983759-797B-4F58-B6B6-04F79CEBFA8A}">
      <dgm:prSet/>
      <dgm:spPr/>
      <dgm:t>
        <a:bodyPr/>
        <a:lstStyle/>
        <a:p>
          <a:endParaRPr lang="en-US"/>
        </a:p>
      </dgm:t>
    </dgm:pt>
    <dgm:pt modelId="{D5925D48-61EC-4382-984A-87B61D181AD0}">
      <dgm:prSet phldrT="[Text]"/>
      <dgm:spPr/>
      <dgm:t>
        <a:bodyPr/>
        <a:lstStyle/>
        <a:p>
          <a:r>
            <a:rPr lang="en-US" dirty="0"/>
            <a:t>Tech Lead</a:t>
          </a:r>
        </a:p>
      </dgm:t>
    </dgm:pt>
    <dgm:pt modelId="{98F81E53-DD0F-440D-9145-0190A41EDC4E}" type="parTrans" cxnId="{CA0EB5E0-F073-4DC2-80EA-49084D4DF41E}">
      <dgm:prSet/>
      <dgm:spPr/>
      <dgm:t>
        <a:bodyPr/>
        <a:lstStyle/>
        <a:p>
          <a:endParaRPr lang="en-US"/>
        </a:p>
      </dgm:t>
    </dgm:pt>
    <dgm:pt modelId="{36C2496A-261F-44D1-8762-415779761187}" type="sibTrans" cxnId="{CA0EB5E0-F073-4DC2-80EA-49084D4DF41E}">
      <dgm:prSet/>
      <dgm:spPr/>
      <dgm:t>
        <a:bodyPr/>
        <a:lstStyle/>
        <a:p>
          <a:endParaRPr lang="en-US"/>
        </a:p>
      </dgm:t>
    </dgm:pt>
    <dgm:pt modelId="{46EE38B1-28B4-49C7-A769-B64E21598A20}">
      <dgm:prSet phldrT="[Text]"/>
      <dgm:spPr/>
      <dgm:t>
        <a:bodyPr/>
        <a:lstStyle/>
        <a:p>
          <a:r>
            <a:rPr lang="en-US" dirty="0"/>
            <a:t>Dev Team</a:t>
          </a:r>
        </a:p>
      </dgm:t>
    </dgm:pt>
    <dgm:pt modelId="{C9A70513-3E46-4ED0-9E33-B31FBFAA0F0C}" type="parTrans" cxnId="{BB794A73-2053-4251-A376-C4CFE0AA640C}">
      <dgm:prSet/>
      <dgm:spPr/>
      <dgm:t>
        <a:bodyPr/>
        <a:lstStyle/>
        <a:p>
          <a:endParaRPr lang="en-US"/>
        </a:p>
      </dgm:t>
    </dgm:pt>
    <dgm:pt modelId="{9B7E60B5-B381-4BF3-8DC7-7FA6CF2E36CC}" type="sibTrans" cxnId="{BB794A73-2053-4251-A376-C4CFE0AA640C}">
      <dgm:prSet/>
      <dgm:spPr/>
      <dgm:t>
        <a:bodyPr/>
        <a:lstStyle/>
        <a:p>
          <a:endParaRPr lang="en-US"/>
        </a:p>
      </dgm:t>
    </dgm:pt>
    <dgm:pt modelId="{0457C03C-F694-4882-BD8F-E7560D873289}" type="asst">
      <dgm:prSet phldrT="[Text]"/>
      <dgm:spPr>
        <a:solidFill>
          <a:srgbClr val="92D050"/>
        </a:solidFill>
      </dgm:spPr>
      <dgm:t>
        <a:bodyPr/>
        <a:lstStyle/>
        <a:p>
          <a:r>
            <a:rPr lang="en-US" dirty="0"/>
            <a:t>Solution Architect</a:t>
          </a:r>
        </a:p>
      </dgm:t>
    </dgm:pt>
    <dgm:pt modelId="{842C19E6-6759-4B65-A729-487DB1A8DBFB}" type="sibTrans" cxnId="{EA20D126-AEC6-484D-8BD9-1B44D8EFE327}">
      <dgm:prSet/>
      <dgm:spPr/>
      <dgm:t>
        <a:bodyPr/>
        <a:lstStyle/>
        <a:p>
          <a:endParaRPr lang="en-US"/>
        </a:p>
      </dgm:t>
    </dgm:pt>
    <dgm:pt modelId="{E2ED72AE-4A77-4C9F-A553-9F114779539F}" type="parTrans" cxnId="{EA20D126-AEC6-484D-8BD9-1B44D8EFE327}">
      <dgm:prSet/>
      <dgm:spPr/>
      <dgm:t>
        <a:bodyPr/>
        <a:lstStyle/>
        <a:p>
          <a:endParaRPr lang="en-US"/>
        </a:p>
      </dgm:t>
    </dgm:pt>
    <dgm:pt modelId="{E8043688-592B-47E2-8FC7-FB497DEE2FA0}" type="asst">
      <dgm:prSet phldrT="[Text]"/>
      <dgm:spPr>
        <a:solidFill>
          <a:srgbClr val="92D050"/>
        </a:solidFill>
      </dgm:spPr>
      <dgm:t>
        <a:bodyPr/>
        <a:lstStyle/>
        <a:p>
          <a:r>
            <a:rPr lang="en-US" dirty="0"/>
            <a:t>Solution Architect</a:t>
          </a:r>
        </a:p>
      </dgm:t>
    </dgm:pt>
    <dgm:pt modelId="{5833594A-791A-4A41-94DC-3838D3FF4323}" type="parTrans" cxnId="{7BCDDFDA-412B-407F-A79D-F2C6B8D2B6E3}">
      <dgm:prSet/>
      <dgm:spPr/>
      <dgm:t>
        <a:bodyPr/>
        <a:lstStyle/>
        <a:p>
          <a:endParaRPr lang="en-US"/>
        </a:p>
      </dgm:t>
    </dgm:pt>
    <dgm:pt modelId="{73DD0303-516C-410E-92B6-71D83F8A9E94}" type="sibTrans" cxnId="{7BCDDFDA-412B-407F-A79D-F2C6B8D2B6E3}">
      <dgm:prSet/>
      <dgm:spPr/>
      <dgm:t>
        <a:bodyPr/>
        <a:lstStyle/>
        <a:p>
          <a:endParaRPr lang="en-US"/>
        </a:p>
      </dgm:t>
    </dgm:pt>
    <dgm:pt modelId="{79F1F8F6-C728-47DD-AB9C-095AD39F5FE5}">
      <dgm:prSet phldrT="[Text]"/>
      <dgm:spPr/>
      <dgm:t>
        <a:bodyPr/>
        <a:lstStyle/>
        <a:p>
          <a:r>
            <a:rPr lang="en-US" dirty="0"/>
            <a:t>Tech Lead</a:t>
          </a:r>
        </a:p>
      </dgm:t>
    </dgm:pt>
    <dgm:pt modelId="{2203AD02-C100-42D1-A2EE-EC81FE0FE6C2}" type="parTrans" cxnId="{0A13968F-7AF3-4BA0-AA56-81E71AE1EA67}">
      <dgm:prSet/>
      <dgm:spPr/>
      <dgm:t>
        <a:bodyPr/>
        <a:lstStyle/>
        <a:p>
          <a:endParaRPr lang="en-US"/>
        </a:p>
      </dgm:t>
    </dgm:pt>
    <dgm:pt modelId="{9597F44A-8437-45AC-BFAD-F905253A6855}" type="sibTrans" cxnId="{0A13968F-7AF3-4BA0-AA56-81E71AE1EA67}">
      <dgm:prSet/>
      <dgm:spPr/>
      <dgm:t>
        <a:bodyPr/>
        <a:lstStyle/>
        <a:p>
          <a:endParaRPr lang="en-US"/>
        </a:p>
      </dgm:t>
    </dgm:pt>
    <dgm:pt modelId="{D3C50F2B-C05D-4E39-8210-690842F5158A}">
      <dgm:prSet phldrT="[Text]"/>
      <dgm:spPr/>
      <dgm:t>
        <a:bodyPr/>
        <a:lstStyle/>
        <a:p>
          <a:r>
            <a:rPr lang="en-US" dirty="0"/>
            <a:t>Dev Team</a:t>
          </a:r>
        </a:p>
      </dgm:t>
    </dgm:pt>
    <dgm:pt modelId="{26913257-EED7-4F5E-ADAE-25B08A94E2F2}" type="parTrans" cxnId="{C6BDE6E3-B2BC-4A48-8DE9-9E02F23602CE}">
      <dgm:prSet/>
      <dgm:spPr/>
      <dgm:t>
        <a:bodyPr/>
        <a:lstStyle/>
        <a:p>
          <a:endParaRPr lang="en-US"/>
        </a:p>
      </dgm:t>
    </dgm:pt>
    <dgm:pt modelId="{45DCF1A9-6D23-4890-9A42-833368C939AD}" type="sibTrans" cxnId="{C6BDE6E3-B2BC-4A48-8DE9-9E02F23602CE}">
      <dgm:prSet/>
      <dgm:spPr/>
      <dgm:t>
        <a:bodyPr/>
        <a:lstStyle/>
        <a:p>
          <a:endParaRPr lang="en-US"/>
        </a:p>
      </dgm:t>
    </dgm:pt>
    <dgm:pt modelId="{D5FBCBDE-CC7C-4B34-8361-BD6E2337F355}" type="asst">
      <dgm:prSet phldrT="[Text]"/>
      <dgm:spPr>
        <a:solidFill>
          <a:srgbClr val="92D050"/>
        </a:solidFill>
      </dgm:spPr>
      <dgm:t>
        <a:bodyPr/>
        <a:lstStyle/>
        <a:p>
          <a:r>
            <a:rPr lang="en-US" dirty="0"/>
            <a:t>Business Analyst</a:t>
          </a:r>
        </a:p>
      </dgm:t>
    </dgm:pt>
    <dgm:pt modelId="{82EF1219-1911-4713-AB09-099940517558}" type="parTrans" cxnId="{E9786BD5-6044-4F8A-BBE7-F5B3CDF23336}">
      <dgm:prSet/>
      <dgm:spPr/>
      <dgm:t>
        <a:bodyPr/>
        <a:lstStyle/>
        <a:p>
          <a:endParaRPr lang="en-US"/>
        </a:p>
      </dgm:t>
    </dgm:pt>
    <dgm:pt modelId="{A1C01D70-DBCC-4B65-A65B-01E44C7684C5}" type="sibTrans" cxnId="{E9786BD5-6044-4F8A-BBE7-F5B3CDF23336}">
      <dgm:prSet/>
      <dgm:spPr/>
      <dgm:t>
        <a:bodyPr/>
        <a:lstStyle/>
        <a:p>
          <a:endParaRPr lang="en-US"/>
        </a:p>
      </dgm:t>
    </dgm:pt>
    <dgm:pt modelId="{4221A8F1-9904-4DCA-9AD4-D02B1EE5375A}" type="asst">
      <dgm:prSet phldrT="[Text]"/>
      <dgm:spPr>
        <a:solidFill>
          <a:srgbClr val="92D050"/>
        </a:solidFill>
      </dgm:spPr>
      <dgm:t>
        <a:bodyPr/>
        <a:lstStyle/>
        <a:p>
          <a:r>
            <a:rPr lang="en-US" dirty="0"/>
            <a:t>Business Analyst</a:t>
          </a:r>
        </a:p>
      </dgm:t>
    </dgm:pt>
    <dgm:pt modelId="{B2A9AEC5-F85E-4E19-A15A-D55E2388A316}" type="parTrans" cxnId="{3E7155F4-A442-44AC-B7BF-0FF7CA410C94}">
      <dgm:prSet/>
      <dgm:spPr/>
      <dgm:t>
        <a:bodyPr/>
        <a:lstStyle/>
        <a:p>
          <a:endParaRPr lang="en-US"/>
        </a:p>
      </dgm:t>
    </dgm:pt>
    <dgm:pt modelId="{81EC2DA4-D686-45F6-8172-3A413F2C6910}" type="sibTrans" cxnId="{3E7155F4-A442-44AC-B7BF-0FF7CA410C94}">
      <dgm:prSet/>
      <dgm:spPr/>
      <dgm:t>
        <a:bodyPr/>
        <a:lstStyle/>
        <a:p>
          <a:endParaRPr lang="en-US"/>
        </a:p>
      </dgm:t>
    </dgm:pt>
    <dgm:pt modelId="{2A3CA34B-66D0-4D59-B40A-F6EDD1464C6B}" type="pres">
      <dgm:prSet presAssocID="{745A74A3-6D0D-4B73-8D8E-831155C5AA94}" presName="Name0" presStyleCnt="0">
        <dgm:presLayoutVars>
          <dgm:orgChart val="1"/>
          <dgm:chPref val="1"/>
          <dgm:dir/>
          <dgm:animOne val="branch"/>
          <dgm:animLvl val="lvl"/>
          <dgm:resizeHandles/>
        </dgm:presLayoutVars>
      </dgm:prSet>
      <dgm:spPr/>
    </dgm:pt>
    <dgm:pt modelId="{25E7F0CB-6B10-4E7D-9C1F-6B73EA771E0C}" type="pres">
      <dgm:prSet presAssocID="{6767A694-844F-4BCC-A510-3836B31139C8}" presName="hierRoot1" presStyleCnt="0">
        <dgm:presLayoutVars>
          <dgm:hierBranch val="init"/>
        </dgm:presLayoutVars>
      </dgm:prSet>
      <dgm:spPr/>
    </dgm:pt>
    <dgm:pt modelId="{AE9C29DB-3772-4913-B020-38D3016DBFBA}" type="pres">
      <dgm:prSet presAssocID="{6767A694-844F-4BCC-A510-3836B31139C8}" presName="rootComposite1" presStyleCnt="0"/>
      <dgm:spPr/>
    </dgm:pt>
    <dgm:pt modelId="{41A3FA48-B49A-407B-A0DC-195672063780}" type="pres">
      <dgm:prSet presAssocID="{6767A694-844F-4BCC-A510-3836B31139C8}" presName="rootText1" presStyleLbl="alignAcc1" presStyleIdx="0" presStyleCnt="0">
        <dgm:presLayoutVars>
          <dgm:chPref val="3"/>
        </dgm:presLayoutVars>
      </dgm:prSet>
      <dgm:spPr/>
    </dgm:pt>
    <dgm:pt modelId="{E3727548-F6BD-4994-854C-0A0B82FA730E}" type="pres">
      <dgm:prSet presAssocID="{6767A694-844F-4BCC-A510-3836B31139C8}" presName="topArc1" presStyleLbl="parChTrans1D1" presStyleIdx="0" presStyleCnt="22"/>
      <dgm:spPr/>
    </dgm:pt>
    <dgm:pt modelId="{F98774D1-9385-4905-8136-31FC351390D2}" type="pres">
      <dgm:prSet presAssocID="{6767A694-844F-4BCC-A510-3836B31139C8}" presName="bottomArc1" presStyleLbl="parChTrans1D1" presStyleIdx="1" presStyleCnt="22"/>
      <dgm:spPr/>
    </dgm:pt>
    <dgm:pt modelId="{657200A9-1098-4933-8B88-CF4801558696}" type="pres">
      <dgm:prSet presAssocID="{6767A694-844F-4BCC-A510-3836B31139C8}" presName="topConnNode1" presStyleLbl="node1" presStyleIdx="0" presStyleCnt="0"/>
      <dgm:spPr/>
    </dgm:pt>
    <dgm:pt modelId="{3797E698-9EA2-45A4-BFB0-D70B8581C52A}" type="pres">
      <dgm:prSet presAssocID="{6767A694-844F-4BCC-A510-3836B31139C8}" presName="hierChild2" presStyleCnt="0"/>
      <dgm:spPr/>
    </dgm:pt>
    <dgm:pt modelId="{3AE0FF28-FC4A-4030-84EF-4BA212D78A47}" type="pres">
      <dgm:prSet presAssocID="{6767A694-844F-4BCC-A510-3836B31139C8}" presName="hierChild3" presStyleCnt="0"/>
      <dgm:spPr/>
    </dgm:pt>
    <dgm:pt modelId="{80A6CCDB-EF7E-474E-A9A1-9228CAEF67BE}" type="pres">
      <dgm:prSet presAssocID="{896F8C00-BB37-464D-8F65-8371F09C60D6}" presName="Name101" presStyleLbl="parChTrans1D2" presStyleIdx="0" presStyleCnt="2"/>
      <dgm:spPr/>
    </dgm:pt>
    <dgm:pt modelId="{489DDB8F-874B-4342-8271-E559D9842C10}" type="pres">
      <dgm:prSet presAssocID="{E14D503F-58EF-494A-9E3D-D135E5BD5E59}" presName="hierRoot3" presStyleCnt="0">
        <dgm:presLayoutVars>
          <dgm:hierBranch val="init"/>
        </dgm:presLayoutVars>
      </dgm:prSet>
      <dgm:spPr/>
    </dgm:pt>
    <dgm:pt modelId="{114C5429-3419-4E8F-A803-E7EDCFF70C9A}" type="pres">
      <dgm:prSet presAssocID="{E14D503F-58EF-494A-9E3D-D135E5BD5E59}" presName="rootComposite3" presStyleCnt="0"/>
      <dgm:spPr/>
    </dgm:pt>
    <dgm:pt modelId="{707F2459-8D1C-4C02-8A60-A95A7416FFAC}" type="pres">
      <dgm:prSet presAssocID="{E14D503F-58EF-494A-9E3D-D135E5BD5E59}" presName="rootText3" presStyleLbl="alignAcc1" presStyleIdx="0" presStyleCnt="0">
        <dgm:presLayoutVars>
          <dgm:chPref val="3"/>
        </dgm:presLayoutVars>
      </dgm:prSet>
      <dgm:spPr/>
    </dgm:pt>
    <dgm:pt modelId="{8CB89D1E-7384-4A28-AD40-E7740987CDC1}" type="pres">
      <dgm:prSet presAssocID="{E14D503F-58EF-494A-9E3D-D135E5BD5E59}" presName="topArc3" presStyleLbl="parChTrans1D1" presStyleIdx="2" presStyleCnt="22"/>
      <dgm:spPr/>
    </dgm:pt>
    <dgm:pt modelId="{6FFE922D-7012-4A7C-80EA-0CBB42D8ADE6}" type="pres">
      <dgm:prSet presAssocID="{E14D503F-58EF-494A-9E3D-D135E5BD5E59}" presName="bottomArc3" presStyleLbl="parChTrans1D1" presStyleIdx="3" presStyleCnt="22"/>
      <dgm:spPr/>
    </dgm:pt>
    <dgm:pt modelId="{CC947099-35E8-4F5C-B36A-DC22D422D740}" type="pres">
      <dgm:prSet presAssocID="{E14D503F-58EF-494A-9E3D-D135E5BD5E59}" presName="topConnNode3" presStyleLbl="asst1" presStyleIdx="0" presStyleCnt="0"/>
      <dgm:spPr/>
    </dgm:pt>
    <dgm:pt modelId="{E541F7A7-D486-4588-BDB0-94DA69F0A8D0}" type="pres">
      <dgm:prSet presAssocID="{E14D503F-58EF-494A-9E3D-D135E5BD5E59}" presName="hierChild6" presStyleCnt="0"/>
      <dgm:spPr/>
    </dgm:pt>
    <dgm:pt modelId="{4DD868FB-8A93-4149-835C-36B7B0067604}" type="pres">
      <dgm:prSet presAssocID="{98F81E53-DD0F-440D-9145-0190A41EDC4E}" presName="Name28" presStyleLbl="parChTrans1D3" presStyleIdx="0" presStyleCnt="8"/>
      <dgm:spPr/>
    </dgm:pt>
    <dgm:pt modelId="{15FB769A-B458-47BA-8ED9-58B066CC3C38}" type="pres">
      <dgm:prSet presAssocID="{D5925D48-61EC-4382-984A-87B61D181AD0}" presName="hierRoot2" presStyleCnt="0">
        <dgm:presLayoutVars>
          <dgm:hierBranch val="init"/>
        </dgm:presLayoutVars>
      </dgm:prSet>
      <dgm:spPr/>
    </dgm:pt>
    <dgm:pt modelId="{7F81173C-248C-4B1E-A8E6-932265211B20}" type="pres">
      <dgm:prSet presAssocID="{D5925D48-61EC-4382-984A-87B61D181AD0}" presName="rootComposite2" presStyleCnt="0"/>
      <dgm:spPr/>
    </dgm:pt>
    <dgm:pt modelId="{2BF2D1D1-64E9-42C9-9327-2BC2494E3508}" type="pres">
      <dgm:prSet presAssocID="{D5925D48-61EC-4382-984A-87B61D181AD0}" presName="rootText2" presStyleLbl="alignAcc1" presStyleIdx="0" presStyleCnt="0">
        <dgm:presLayoutVars>
          <dgm:chPref val="3"/>
        </dgm:presLayoutVars>
      </dgm:prSet>
      <dgm:spPr/>
    </dgm:pt>
    <dgm:pt modelId="{D08E98BF-1A44-4F93-A64E-8269DCB1E5B0}" type="pres">
      <dgm:prSet presAssocID="{D5925D48-61EC-4382-984A-87B61D181AD0}" presName="topArc2" presStyleLbl="parChTrans1D1" presStyleIdx="4" presStyleCnt="22"/>
      <dgm:spPr/>
    </dgm:pt>
    <dgm:pt modelId="{6F04FFD0-81FA-4B74-B9EE-A86979909DAF}" type="pres">
      <dgm:prSet presAssocID="{D5925D48-61EC-4382-984A-87B61D181AD0}" presName="bottomArc2" presStyleLbl="parChTrans1D1" presStyleIdx="5" presStyleCnt="22"/>
      <dgm:spPr/>
    </dgm:pt>
    <dgm:pt modelId="{9B80D770-E667-4708-83B4-87CB1266799D}" type="pres">
      <dgm:prSet presAssocID="{D5925D48-61EC-4382-984A-87B61D181AD0}" presName="topConnNode2" presStyleLbl="node3" presStyleIdx="0" presStyleCnt="0"/>
      <dgm:spPr/>
    </dgm:pt>
    <dgm:pt modelId="{C5BE2DD6-2E26-4499-83D3-23AF643B4BEC}" type="pres">
      <dgm:prSet presAssocID="{D5925D48-61EC-4382-984A-87B61D181AD0}" presName="hierChild4" presStyleCnt="0"/>
      <dgm:spPr/>
    </dgm:pt>
    <dgm:pt modelId="{30E9DDF7-C995-41F9-8C15-3EC543E67FFC}" type="pres">
      <dgm:prSet presAssocID="{D5925D48-61EC-4382-984A-87B61D181AD0}" presName="hierChild5" presStyleCnt="0"/>
      <dgm:spPr/>
    </dgm:pt>
    <dgm:pt modelId="{6510DF2D-A2FD-420D-8FBA-77B577ACBDE0}" type="pres">
      <dgm:prSet presAssocID="{C9A70513-3E46-4ED0-9E33-B31FBFAA0F0C}" presName="Name28" presStyleLbl="parChTrans1D3" presStyleIdx="1" presStyleCnt="8"/>
      <dgm:spPr/>
    </dgm:pt>
    <dgm:pt modelId="{0FE6283C-BF61-4582-A748-30AE87F26502}" type="pres">
      <dgm:prSet presAssocID="{46EE38B1-28B4-49C7-A769-B64E21598A20}" presName="hierRoot2" presStyleCnt="0">
        <dgm:presLayoutVars>
          <dgm:hierBranch val="init"/>
        </dgm:presLayoutVars>
      </dgm:prSet>
      <dgm:spPr/>
    </dgm:pt>
    <dgm:pt modelId="{1BBF299E-A523-4C47-A69B-197237EE3F1E}" type="pres">
      <dgm:prSet presAssocID="{46EE38B1-28B4-49C7-A769-B64E21598A20}" presName="rootComposite2" presStyleCnt="0"/>
      <dgm:spPr/>
    </dgm:pt>
    <dgm:pt modelId="{DF234A45-F0E4-41E1-9EB9-61DEAEE85908}" type="pres">
      <dgm:prSet presAssocID="{46EE38B1-28B4-49C7-A769-B64E21598A20}" presName="rootText2" presStyleLbl="alignAcc1" presStyleIdx="0" presStyleCnt="0">
        <dgm:presLayoutVars>
          <dgm:chPref val="3"/>
        </dgm:presLayoutVars>
      </dgm:prSet>
      <dgm:spPr/>
    </dgm:pt>
    <dgm:pt modelId="{A5D30EB0-0BD8-49CE-B622-513E6EBB492F}" type="pres">
      <dgm:prSet presAssocID="{46EE38B1-28B4-49C7-A769-B64E21598A20}" presName="topArc2" presStyleLbl="parChTrans1D1" presStyleIdx="6" presStyleCnt="22"/>
      <dgm:spPr/>
    </dgm:pt>
    <dgm:pt modelId="{7A638242-E8B2-4419-B33F-0E5C295AA5F2}" type="pres">
      <dgm:prSet presAssocID="{46EE38B1-28B4-49C7-A769-B64E21598A20}" presName="bottomArc2" presStyleLbl="parChTrans1D1" presStyleIdx="7" presStyleCnt="22"/>
      <dgm:spPr/>
    </dgm:pt>
    <dgm:pt modelId="{504518B8-FCEF-4BC3-952B-ED7BECCDF848}" type="pres">
      <dgm:prSet presAssocID="{46EE38B1-28B4-49C7-A769-B64E21598A20}" presName="topConnNode2" presStyleLbl="node3" presStyleIdx="0" presStyleCnt="0"/>
      <dgm:spPr/>
    </dgm:pt>
    <dgm:pt modelId="{94EEC1CE-FBFA-44F2-AC5A-DCC97C15E830}" type="pres">
      <dgm:prSet presAssocID="{46EE38B1-28B4-49C7-A769-B64E21598A20}" presName="hierChild4" presStyleCnt="0"/>
      <dgm:spPr/>
    </dgm:pt>
    <dgm:pt modelId="{4A7F73C1-7A98-403A-AD0A-D9462818F9AA}" type="pres">
      <dgm:prSet presAssocID="{46EE38B1-28B4-49C7-A769-B64E21598A20}" presName="hierChild5" presStyleCnt="0"/>
      <dgm:spPr/>
    </dgm:pt>
    <dgm:pt modelId="{9B16B99A-39E3-4D46-BF8C-52803605B853}" type="pres">
      <dgm:prSet presAssocID="{E14D503F-58EF-494A-9E3D-D135E5BD5E59}" presName="hierChild7" presStyleCnt="0"/>
      <dgm:spPr/>
    </dgm:pt>
    <dgm:pt modelId="{16E64AC2-B4B3-4E54-829F-17901346BEC8}" type="pres">
      <dgm:prSet presAssocID="{E2ED72AE-4A77-4C9F-A553-9F114779539F}" presName="Name101" presStyleLbl="parChTrans1D3" presStyleIdx="2" presStyleCnt="8"/>
      <dgm:spPr/>
    </dgm:pt>
    <dgm:pt modelId="{61A518C6-1CD0-4274-8812-758DBD1ED20B}" type="pres">
      <dgm:prSet presAssocID="{0457C03C-F694-4882-BD8F-E7560D873289}" presName="hierRoot3" presStyleCnt="0">
        <dgm:presLayoutVars>
          <dgm:hierBranch val="init"/>
        </dgm:presLayoutVars>
      </dgm:prSet>
      <dgm:spPr/>
    </dgm:pt>
    <dgm:pt modelId="{D1EA6B68-F792-4199-BDAB-ED9CC1411B94}" type="pres">
      <dgm:prSet presAssocID="{0457C03C-F694-4882-BD8F-E7560D873289}" presName="rootComposite3" presStyleCnt="0"/>
      <dgm:spPr/>
    </dgm:pt>
    <dgm:pt modelId="{FC9DD497-1848-47BF-8F56-FDAF7B3EF6F7}" type="pres">
      <dgm:prSet presAssocID="{0457C03C-F694-4882-BD8F-E7560D873289}" presName="rootText3" presStyleLbl="alignAcc1" presStyleIdx="0" presStyleCnt="0">
        <dgm:presLayoutVars>
          <dgm:chPref val="3"/>
        </dgm:presLayoutVars>
      </dgm:prSet>
      <dgm:spPr/>
    </dgm:pt>
    <dgm:pt modelId="{085EFC29-1461-4148-9935-5C1037905501}" type="pres">
      <dgm:prSet presAssocID="{0457C03C-F694-4882-BD8F-E7560D873289}" presName="topArc3" presStyleLbl="parChTrans1D1" presStyleIdx="8" presStyleCnt="22"/>
      <dgm:spPr/>
    </dgm:pt>
    <dgm:pt modelId="{A3F39F4D-8153-46B7-866B-6C71A4CB2708}" type="pres">
      <dgm:prSet presAssocID="{0457C03C-F694-4882-BD8F-E7560D873289}" presName="bottomArc3" presStyleLbl="parChTrans1D1" presStyleIdx="9" presStyleCnt="22"/>
      <dgm:spPr/>
    </dgm:pt>
    <dgm:pt modelId="{8E56CA58-7940-4F7E-8D4F-DE03864F262C}" type="pres">
      <dgm:prSet presAssocID="{0457C03C-F694-4882-BD8F-E7560D873289}" presName="topConnNode3" presStyleLbl="asst1" presStyleIdx="0" presStyleCnt="0"/>
      <dgm:spPr/>
    </dgm:pt>
    <dgm:pt modelId="{37B08940-8F32-4FAC-BE8E-E6DBD520E3CF}" type="pres">
      <dgm:prSet presAssocID="{0457C03C-F694-4882-BD8F-E7560D873289}" presName="hierChild6" presStyleCnt="0"/>
      <dgm:spPr/>
    </dgm:pt>
    <dgm:pt modelId="{1444C778-BBA1-4D45-A33A-24CE90E4C69F}" type="pres">
      <dgm:prSet presAssocID="{0457C03C-F694-4882-BD8F-E7560D873289}" presName="hierChild7" presStyleCnt="0"/>
      <dgm:spPr/>
    </dgm:pt>
    <dgm:pt modelId="{819DF45C-4444-4AAF-98FC-59087B5EE279}" type="pres">
      <dgm:prSet presAssocID="{82EF1219-1911-4713-AB09-099940517558}" presName="Name101" presStyleLbl="parChTrans1D3" presStyleIdx="3" presStyleCnt="8"/>
      <dgm:spPr/>
    </dgm:pt>
    <dgm:pt modelId="{937ACF74-5EAC-4B71-9A58-E6932479DC80}" type="pres">
      <dgm:prSet presAssocID="{D5FBCBDE-CC7C-4B34-8361-BD6E2337F355}" presName="hierRoot3" presStyleCnt="0">
        <dgm:presLayoutVars>
          <dgm:hierBranch val="init"/>
        </dgm:presLayoutVars>
      </dgm:prSet>
      <dgm:spPr/>
    </dgm:pt>
    <dgm:pt modelId="{D0CF4DDD-E252-4C04-AB75-A29575BFF458}" type="pres">
      <dgm:prSet presAssocID="{D5FBCBDE-CC7C-4B34-8361-BD6E2337F355}" presName="rootComposite3" presStyleCnt="0"/>
      <dgm:spPr/>
    </dgm:pt>
    <dgm:pt modelId="{3D30CEA9-37E6-4F98-991A-1F25E4B7D583}" type="pres">
      <dgm:prSet presAssocID="{D5FBCBDE-CC7C-4B34-8361-BD6E2337F355}" presName="rootText3" presStyleLbl="alignAcc1" presStyleIdx="0" presStyleCnt="0">
        <dgm:presLayoutVars>
          <dgm:chPref val="3"/>
        </dgm:presLayoutVars>
      </dgm:prSet>
      <dgm:spPr/>
    </dgm:pt>
    <dgm:pt modelId="{C5F78F77-6D4C-43D3-BEB4-508F1504EF45}" type="pres">
      <dgm:prSet presAssocID="{D5FBCBDE-CC7C-4B34-8361-BD6E2337F355}" presName="topArc3" presStyleLbl="parChTrans1D1" presStyleIdx="10" presStyleCnt="22"/>
      <dgm:spPr/>
    </dgm:pt>
    <dgm:pt modelId="{68CFF945-488C-47F7-8C12-605A7D915679}" type="pres">
      <dgm:prSet presAssocID="{D5FBCBDE-CC7C-4B34-8361-BD6E2337F355}" presName="bottomArc3" presStyleLbl="parChTrans1D1" presStyleIdx="11" presStyleCnt="22"/>
      <dgm:spPr/>
    </dgm:pt>
    <dgm:pt modelId="{C47F885D-6D6D-4C90-9BC9-1EC42A3104DD}" type="pres">
      <dgm:prSet presAssocID="{D5FBCBDE-CC7C-4B34-8361-BD6E2337F355}" presName="topConnNode3" presStyleLbl="asst1" presStyleIdx="0" presStyleCnt="0"/>
      <dgm:spPr/>
    </dgm:pt>
    <dgm:pt modelId="{0754A7E9-380C-4FB2-9BB1-3E346191BADE}" type="pres">
      <dgm:prSet presAssocID="{D5FBCBDE-CC7C-4B34-8361-BD6E2337F355}" presName="hierChild6" presStyleCnt="0"/>
      <dgm:spPr/>
    </dgm:pt>
    <dgm:pt modelId="{1AC69DAF-9AA6-4FE1-9886-9BE3DF7625AF}" type="pres">
      <dgm:prSet presAssocID="{D5FBCBDE-CC7C-4B34-8361-BD6E2337F355}" presName="hierChild7" presStyleCnt="0"/>
      <dgm:spPr/>
    </dgm:pt>
    <dgm:pt modelId="{C88D526D-B6A1-4D9F-9370-B3CFBE539DB1}" type="pres">
      <dgm:prSet presAssocID="{A6D7D4A5-2015-4932-B83B-A5315346E62C}" presName="Name101" presStyleLbl="parChTrans1D2" presStyleIdx="1" presStyleCnt="2"/>
      <dgm:spPr/>
    </dgm:pt>
    <dgm:pt modelId="{5F343A73-D723-43AC-9154-A625DA729E06}" type="pres">
      <dgm:prSet presAssocID="{8871E371-CC9E-4D2C-8E15-4E7D760E429B}" presName="hierRoot3" presStyleCnt="0">
        <dgm:presLayoutVars>
          <dgm:hierBranch val="init"/>
        </dgm:presLayoutVars>
      </dgm:prSet>
      <dgm:spPr/>
    </dgm:pt>
    <dgm:pt modelId="{B221C10C-E289-48A7-8C4A-6BCED92BDBC9}" type="pres">
      <dgm:prSet presAssocID="{8871E371-CC9E-4D2C-8E15-4E7D760E429B}" presName="rootComposite3" presStyleCnt="0"/>
      <dgm:spPr/>
    </dgm:pt>
    <dgm:pt modelId="{BDBB9FDB-3D6F-46CB-9C14-3B98F4DAC3FF}" type="pres">
      <dgm:prSet presAssocID="{8871E371-CC9E-4D2C-8E15-4E7D760E429B}" presName="rootText3" presStyleLbl="alignAcc1" presStyleIdx="0" presStyleCnt="0">
        <dgm:presLayoutVars>
          <dgm:chPref val="3"/>
        </dgm:presLayoutVars>
      </dgm:prSet>
      <dgm:spPr/>
    </dgm:pt>
    <dgm:pt modelId="{FB7DE4C7-186D-4A12-8829-94DEBF5503F7}" type="pres">
      <dgm:prSet presAssocID="{8871E371-CC9E-4D2C-8E15-4E7D760E429B}" presName="topArc3" presStyleLbl="parChTrans1D1" presStyleIdx="12" presStyleCnt="22"/>
      <dgm:spPr/>
    </dgm:pt>
    <dgm:pt modelId="{575705F5-A5A3-40FA-8A80-3DF3E1BD4502}" type="pres">
      <dgm:prSet presAssocID="{8871E371-CC9E-4D2C-8E15-4E7D760E429B}" presName="bottomArc3" presStyleLbl="parChTrans1D1" presStyleIdx="13" presStyleCnt="22"/>
      <dgm:spPr/>
    </dgm:pt>
    <dgm:pt modelId="{02688A23-77BF-4D3C-A9D9-7EFE1191F894}" type="pres">
      <dgm:prSet presAssocID="{8871E371-CC9E-4D2C-8E15-4E7D760E429B}" presName="topConnNode3" presStyleLbl="asst1" presStyleIdx="0" presStyleCnt="0"/>
      <dgm:spPr/>
    </dgm:pt>
    <dgm:pt modelId="{F43A5057-68B7-4104-96E9-48CB60DC2D98}" type="pres">
      <dgm:prSet presAssocID="{8871E371-CC9E-4D2C-8E15-4E7D760E429B}" presName="hierChild6" presStyleCnt="0"/>
      <dgm:spPr/>
    </dgm:pt>
    <dgm:pt modelId="{2B8815A0-6A6D-48BD-A821-FCFF67B48C93}" type="pres">
      <dgm:prSet presAssocID="{2203AD02-C100-42D1-A2EE-EC81FE0FE6C2}" presName="Name28" presStyleLbl="parChTrans1D3" presStyleIdx="4" presStyleCnt="8"/>
      <dgm:spPr/>
    </dgm:pt>
    <dgm:pt modelId="{55870C3F-4D85-4B84-AB63-273942EC1214}" type="pres">
      <dgm:prSet presAssocID="{79F1F8F6-C728-47DD-AB9C-095AD39F5FE5}" presName="hierRoot2" presStyleCnt="0">
        <dgm:presLayoutVars>
          <dgm:hierBranch val="init"/>
        </dgm:presLayoutVars>
      </dgm:prSet>
      <dgm:spPr/>
    </dgm:pt>
    <dgm:pt modelId="{EF8552F9-51B9-419E-B42A-0C0980CDB498}" type="pres">
      <dgm:prSet presAssocID="{79F1F8F6-C728-47DD-AB9C-095AD39F5FE5}" presName="rootComposite2" presStyleCnt="0"/>
      <dgm:spPr/>
    </dgm:pt>
    <dgm:pt modelId="{0C9C8531-638A-46E8-8FCA-0F6A9AE19CFF}" type="pres">
      <dgm:prSet presAssocID="{79F1F8F6-C728-47DD-AB9C-095AD39F5FE5}" presName="rootText2" presStyleLbl="alignAcc1" presStyleIdx="0" presStyleCnt="0">
        <dgm:presLayoutVars>
          <dgm:chPref val="3"/>
        </dgm:presLayoutVars>
      </dgm:prSet>
      <dgm:spPr/>
    </dgm:pt>
    <dgm:pt modelId="{37752BEE-F1FB-42D1-B413-78D425C006A5}" type="pres">
      <dgm:prSet presAssocID="{79F1F8F6-C728-47DD-AB9C-095AD39F5FE5}" presName="topArc2" presStyleLbl="parChTrans1D1" presStyleIdx="14" presStyleCnt="22"/>
      <dgm:spPr/>
    </dgm:pt>
    <dgm:pt modelId="{CA205B05-8D72-4EF8-BC94-D68E7EA71873}" type="pres">
      <dgm:prSet presAssocID="{79F1F8F6-C728-47DD-AB9C-095AD39F5FE5}" presName="bottomArc2" presStyleLbl="parChTrans1D1" presStyleIdx="15" presStyleCnt="22"/>
      <dgm:spPr/>
    </dgm:pt>
    <dgm:pt modelId="{6D9C9C2C-8E5A-4934-9A62-9BF374F2496C}" type="pres">
      <dgm:prSet presAssocID="{79F1F8F6-C728-47DD-AB9C-095AD39F5FE5}" presName="topConnNode2" presStyleLbl="node3" presStyleIdx="0" presStyleCnt="0"/>
      <dgm:spPr/>
    </dgm:pt>
    <dgm:pt modelId="{E3D41540-09AF-44D2-9325-D0BD2D2EED88}" type="pres">
      <dgm:prSet presAssocID="{79F1F8F6-C728-47DD-AB9C-095AD39F5FE5}" presName="hierChild4" presStyleCnt="0"/>
      <dgm:spPr/>
    </dgm:pt>
    <dgm:pt modelId="{FE44D771-3513-4AAC-A662-0D0901EA645D}" type="pres">
      <dgm:prSet presAssocID="{79F1F8F6-C728-47DD-AB9C-095AD39F5FE5}" presName="hierChild5" presStyleCnt="0"/>
      <dgm:spPr/>
    </dgm:pt>
    <dgm:pt modelId="{C08D21DE-3C59-449E-B68B-5FC851B0B026}" type="pres">
      <dgm:prSet presAssocID="{26913257-EED7-4F5E-ADAE-25B08A94E2F2}" presName="Name28" presStyleLbl="parChTrans1D3" presStyleIdx="5" presStyleCnt="8"/>
      <dgm:spPr/>
    </dgm:pt>
    <dgm:pt modelId="{C36723D9-FC5C-4442-88C0-36F3883BCDF1}" type="pres">
      <dgm:prSet presAssocID="{D3C50F2B-C05D-4E39-8210-690842F5158A}" presName="hierRoot2" presStyleCnt="0">
        <dgm:presLayoutVars>
          <dgm:hierBranch val="init"/>
        </dgm:presLayoutVars>
      </dgm:prSet>
      <dgm:spPr/>
    </dgm:pt>
    <dgm:pt modelId="{7D04724D-112E-4D10-BF91-6B6EF7734A76}" type="pres">
      <dgm:prSet presAssocID="{D3C50F2B-C05D-4E39-8210-690842F5158A}" presName="rootComposite2" presStyleCnt="0"/>
      <dgm:spPr/>
    </dgm:pt>
    <dgm:pt modelId="{8D9EEAD1-DE36-405A-A7B2-D1A9D18A818C}" type="pres">
      <dgm:prSet presAssocID="{D3C50F2B-C05D-4E39-8210-690842F5158A}" presName="rootText2" presStyleLbl="alignAcc1" presStyleIdx="0" presStyleCnt="0">
        <dgm:presLayoutVars>
          <dgm:chPref val="3"/>
        </dgm:presLayoutVars>
      </dgm:prSet>
      <dgm:spPr/>
    </dgm:pt>
    <dgm:pt modelId="{E35E1DAD-655F-4360-B65F-8915D434D71F}" type="pres">
      <dgm:prSet presAssocID="{D3C50F2B-C05D-4E39-8210-690842F5158A}" presName="topArc2" presStyleLbl="parChTrans1D1" presStyleIdx="16" presStyleCnt="22"/>
      <dgm:spPr/>
    </dgm:pt>
    <dgm:pt modelId="{CA7285EC-35F5-450D-A83E-6DF97E358540}" type="pres">
      <dgm:prSet presAssocID="{D3C50F2B-C05D-4E39-8210-690842F5158A}" presName="bottomArc2" presStyleLbl="parChTrans1D1" presStyleIdx="17" presStyleCnt="22"/>
      <dgm:spPr/>
    </dgm:pt>
    <dgm:pt modelId="{834EF752-EF53-4F28-A258-90C5F3B44CD4}" type="pres">
      <dgm:prSet presAssocID="{D3C50F2B-C05D-4E39-8210-690842F5158A}" presName="topConnNode2" presStyleLbl="node3" presStyleIdx="0" presStyleCnt="0"/>
      <dgm:spPr/>
    </dgm:pt>
    <dgm:pt modelId="{07E3717D-DB9B-422E-8CDC-B789EBCA545B}" type="pres">
      <dgm:prSet presAssocID="{D3C50F2B-C05D-4E39-8210-690842F5158A}" presName="hierChild4" presStyleCnt="0"/>
      <dgm:spPr/>
    </dgm:pt>
    <dgm:pt modelId="{BFEB66F1-1F00-4DDE-A351-6F5BCBBAF60E}" type="pres">
      <dgm:prSet presAssocID="{D3C50F2B-C05D-4E39-8210-690842F5158A}" presName="hierChild5" presStyleCnt="0"/>
      <dgm:spPr/>
    </dgm:pt>
    <dgm:pt modelId="{23877EE5-432E-47AD-8347-524C0F719526}" type="pres">
      <dgm:prSet presAssocID="{8871E371-CC9E-4D2C-8E15-4E7D760E429B}" presName="hierChild7" presStyleCnt="0"/>
      <dgm:spPr/>
    </dgm:pt>
    <dgm:pt modelId="{8D1C6252-CA96-4229-82AE-13736EDB6DAE}" type="pres">
      <dgm:prSet presAssocID="{5833594A-791A-4A41-94DC-3838D3FF4323}" presName="Name101" presStyleLbl="parChTrans1D3" presStyleIdx="6" presStyleCnt="8"/>
      <dgm:spPr/>
    </dgm:pt>
    <dgm:pt modelId="{58198722-EC32-4DC3-9444-056C3BE6FBF6}" type="pres">
      <dgm:prSet presAssocID="{E8043688-592B-47E2-8FC7-FB497DEE2FA0}" presName="hierRoot3" presStyleCnt="0">
        <dgm:presLayoutVars>
          <dgm:hierBranch val="init"/>
        </dgm:presLayoutVars>
      </dgm:prSet>
      <dgm:spPr/>
    </dgm:pt>
    <dgm:pt modelId="{A8C23963-BC83-47A0-A25C-BF9B6323067B}" type="pres">
      <dgm:prSet presAssocID="{E8043688-592B-47E2-8FC7-FB497DEE2FA0}" presName="rootComposite3" presStyleCnt="0"/>
      <dgm:spPr/>
    </dgm:pt>
    <dgm:pt modelId="{5F994537-7EA4-4455-9DEC-39B4BA600230}" type="pres">
      <dgm:prSet presAssocID="{E8043688-592B-47E2-8FC7-FB497DEE2FA0}" presName="rootText3" presStyleLbl="alignAcc1" presStyleIdx="0" presStyleCnt="0">
        <dgm:presLayoutVars>
          <dgm:chPref val="3"/>
        </dgm:presLayoutVars>
      </dgm:prSet>
      <dgm:spPr/>
    </dgm:pt>
    <dgm:pt modelId="{1BC45AC9-8156-431A-9BA1-63359BBBF89B}" type="pres">
      <dgm:prSet presAssocID="{E8043688-592B-47E2-8FC7-FB497DEE2FA0}" presName="topArc3" presStyleLbl="parChTrans1D1" presStyleIdx="18" presStyleCnt="22"/>
      <dgm:spPr/>
    </dgm:pt>
    <dgm:pt modelId="{A79510FA-AF02-48E1-8067-C0A35C544461}" type="pres">
      <dgm:prSet presAssocID="{E8043688-592B-47E2-8FC7-FB497DEE2FA0}" presName="bottomArc3" presStyleLbl="parChTrans1D1" presStyleIdx="19" presStyleCnt="22"/>
      <dgm:spPr/>
    </dgm:pt>
    <dgm:pt modelId="{20F74549-02E8-42E0-A1D9-1EF0AF137E57}" type="pres">
      <dgm:prSet presAssocID="{E8043688-592B-47E2-8FC7-FB497DEE2FA0}" presName="topConnNode3" presStyleLbl="asst1" presStyleIdx="0" presStyleCnt="0"/>
      <dgm:spPr/>
    </dgm:pt>
    <dgm:pt modelId="{796E8D4C-8E05-4D18-8630-CC5E243E7DA7}" type="pres">
      <dgm:prSet presAssocID="{E8043688-592B-47E2-8FC7-FB497DEE2FA0}" presName="hierChild6" presStyleCnt="0"/>
      <dgm:spPr/>
    </dgm:pt>
    <dgm:pt modelId="{63721FC6-FFB6-45B3-A936-6A33F9536CEA}" type="pres">
      <dgm:prSet presAssocID="{E8043688-592B-47E2-8FC7-FB497DEE2FA0}" presName="hierChild7" presStyleCnt="0"/>
      <dgm:spPr/>
    </dgm:pt>
    <dgm:pt modelId="{E067032A-62F8-4170-8CCD-35DFFDD267C9}" type="pres">
      <dgm:prSet presAssocID="{B2A9AEC5-F85E-4E19-A15A-D55E2388A316}" presName="Name101" presStyleLbl="parChTrans1D3" presStyleIdx="7" presStyleCnt="8"/>
      <dgm:spPr/>
    </dgm:pt>
    <dgm:pt modelId="{7D940815-1E54-45C0-8DD2-70832A5FB8E1}" type="pres">
      <dgm:prSet presAssocID="{4221A8F1-9904-4DCA-9AD4-D02B1EE5375A}" presName="hierRoot3" presStyleCnt="0">
        <dgm:presLayoutVars>
          <dgm:hierBranch val="init"/>
        </dgm:presLayoutVars>
      </dgm:prSet>
      <dgm:spPr/>
    </dgm:pt>
    <dgm:pt modelId="{EB8EE986-6ABD-4392-898F-48806E4C80BC}" type="pres">
      <dgm:prSet presAssocID="{4221A8F1-9904-4DCA-9AD4-D02B1EE5375A}" presName="rootComposite3" presStyleCnt="0"/>
      <dgm:spPr/>
    </dgm:pt>
    <dgm:pt modelId="{BA15C8D9-23A8-4590-8E22-D4F6C8DC7335}" type="pres">
      <dgm:prSet presAssocID="{4221A8F1-9904-4DCA-9AD4-D02B1EE5375A}" presName="rootText3" presStyleLbl="alignAcc1" presStyleIdx="0" presStyleCnt="0">
        <dgm:presLayoutVars>
          <dgm:chPref val="3"/>
        </dgm:presLayoutVars>
      </dgm:prSet>
      <dgm:spPr/>
    </dgm:pt>
    <dgm:pt modelId="{1665223A-6444-4B9B-B0C0-7749C6CCE64F}" type="pres">
      <dgm:prSet presAssocID="{4221A8F1-9904-4DCA-9AD4-D02B1EE5375A}" presName="topArc3" presStyleLbl="parChTrans1D1" presStyleIdx="20" presStyleCnt="22"/>
      <dgm:spPr/>
    </dgm:pt>
    <dgm:pt modelId="{DECFEB13-17A9-4205-885A-ED3CD0EF0EC8}" type="pres">
      <dgm:prSet presAssocID="{4221A8F1-9904-4DCA-9AD4-D02B1EE5375A}" presName="bottomArc3" presStyleLbl="parChTrans1D1" presStyleIdx="21" presStyleCnt="22"/>
      <dgm:spPr/>
    </dgm:pt>
    <dgm:pt modelId="{EE907969-2B4A-4E01-85FE-10B31A004405}" type="pres">
      <dgm:prSet presAssocID="{4221A8F1-9904-4DCA-9AD4-D02B1EE5375A}" presName="topConnNode3" presStyleLbl="asst1" presStyleIdx="0" presStyleCnt="0"/>
      <dgm:spPr/>
    </dgm:pt>
    <dgm:pt modelId="{D7AF0B12-20B7-47AD-999A-09239767D99C}" type="pres">
      <dgm:prSet presAssocID="{4221A8F1-9904-4DCA-9AD4-D02B1EE5375A}" presName="hierChild6" presStyleCnt="0"/>
      <dgm:spPr/>
    </dgm:pt>
    <dgm:pt modelId="{957C8EED-97EE-4F6A-B7CB-D5917F2CA535}" type="pres">
      <dgm:prSet presAssocID="{4221A8F1-9904-4DCA-9AD4-D02B1EE5375A}" presName="hierChild7" presStyleCnt="0"/>
      <dgm:spPr/>
    </dgm:pt>
  </dgm:ptLst>
  <dgm:cxnLst>
    <dgm:cxn modelId="{EB21490E-ACAC-4EF5-9DFE-29C500F895CC}" type="presOf" srcId="{82EF1219-1911-4713-AB09-099940517558}" destId="{819DF45C-4444-4AAF-98FC-59087B5EE279}" srcOrd="0" destOrd="0" presId="urn:microsoft.com/office/officeart/2008/layout/HalfCircleOrganizationChart"/>
    <dgm:cxn modelId="{EA20D126-AEC6-484D-8BD9-1B44D8EFE327}" srcId="{E14D503F-58EF-494A-9E3D-D135E5BD5E59}" destId="{0457C03C-F694-4882-BD8F-E7560D873289}" srcOrd="0" destOrd="0" parTransId="{E2ED72AE-4A77-4C9F-A553-9F114779539F}" sibTransId="{842C19E6-6759-4B65-A729-487DB1A8DBFB}"/>
    <dgm:cxn modelId="{B7757D29-AFF4-4412-8655-1E2EC8D94774}" type="presOf" srcId="{745A74A3-6D0D-4B73-8D8E-831155C5AA94}" destId="{2A3CA34B-66D0-4D59-B40A-F6EDD1464C6B}" srcOrd="0" destOrd="0" presId="urn:microsoft.com/office/officeart/2008/layout/HalfCircleOrganizationChart"/>
    <dgm:cxn modelId="{E23D7A37-2BBC-4A72-A86B-C1B7DDB91D71}" type="presOf" srcId="{0457C03C-F694-4882-BD8F-E7560D873289}" destId="{8E56CA58-7940-4F7E-8D4F-DE03864F262C}" srcOrd="1" destOrd="0" presId="urn:microsoft.com/office/officeart/2008/layout/HalfCircleOrganizationChart"/>
    <dgm:cxn modelId="{A566273A-F4B5-4D6E-953E-2A5E4243E315}" type="presOf" srcId="{98F81E53-DD0F-440D-9145-0190A41EDC4E}" destId="{4DD868FB-8A93-4149-835C-36B7B0067604}" srcOrd="0" destOrd="0" presId="urn:microsoft.com/office/officeart/2008/layout/HalfCircleOrganizationChart"/>
    <dgm:cxn modelId="{3835B640-93AA-475A-A825-5556781ACAF0}" type="presOf" srcId="{E14D503F-58EF-494A-9E3D-D135E5BD5E59}" destId="{707F2459-8D1C-4C02-8A60-A95A7416FFAC}" srcOrd="0" destOrd="0" presId="urn:microsoft.com/office/officeart/2008/layout/HalfCircleOrganizationChart"/>
    <dgm:cxn modelId="{34EF0241-48F5-4F61-A579-0CEAF523CC10}" type="presOf" srcId="{0457C03C-F694-4882-BD8F-E7560D873289}" destId="{FC9DD497-1848-47BF-8F56-FDAF7B3EF6F7}" srcOrd="0" destOrd="0" presId="urn:microsoft.com/office/officeart/2008/layout/HalfCircleOrganizationChart"/>
    <dgm:cxn modelId="{1161696F-8072-4382-A97E-B713BF1B30C5}" type="presOf" srcId="{46EE38B1-28B4-49C7-A769-B64E21598A20}" destId="{DF234A45-F0E4-41E1-9EB9-61DEAEE85908}" srcOrd="0" destOrd="0" presId="urn:microsoft.com/office/officeart/2008/layout/HalfCircleOrganizationChart"/>
    <dgm:cxn modelId="{BB794A73-2053-4251-A376-C4CFE0AA640C}" srcId="{E14D503F-58EF-494A-9E3D-D135E5BD5E59}" destId="{46EE38B1-28B4-49C7-A769-B64E21598A20}" srcOrd="3" destOrd="0" parTransId="{C9A70513-3E46-4ED0-9E33-B31FBFAA0F0C}" sibTransId="{9B7E60B5-B381-4BF3-8DC7-7FA6CF2E36CC}"/>
    <dgm:cxn modelId="{35AE8F73-1901-4BB0-918C-3C3E067E0B5F}" type="presOf" srcId="{4221A8F1-9904-4DCA-9AD4-D02B1EE5375A}" destId="{BA15C8D9-23A8-4590-8E22-D4F6C8DC7335}" srcOrd="0" destOrd="0" presId="urn:microsoft.com/office/officeart/2008/layout/HalfCircleOrganizationChart"/>
    <dgm:cxn modelId="{9E7B3556-C9BE-4981-820B-D37D7DEB0128}" type="presOf" srcId="{79F1F8F6-C728-47DD-AB9C-095AD39F5FE5}" destId="{6D9C9C2C-8E5A-4934-9A62-9BF374F2496C}" srcOrd="1" destOrd="0" presId="urn:microsoft.com/office/officeart/2008/layout/HalfCircleOrganizationChart"/>
    <dgm:cxn modelId="{B5B94076-E4AA-4AA5-9504-8BEF4DB3D64D}" type="presOf" srcId="{E8043688-592B-47E2-8FC7-FB497DEE2FA0}" destId="{20F74549-02E8-42E0-A1D9-1EF0AF137E57}" srcOrd="1" destOrd="0" presId="urn:microsoft.com/office/officeart/2008/layout/HalfCircleOrganizationChart"/>
    <dgm:cxn modelId="{55983759-797B-4F58-B6B6-04F79CEBFA8A}" srcId="{6767A694-844F-4BCC-A510-3836B31139C8}" destId="{8871E371-CC9E-4D2C-8E15-4E7D760E429B}" srcOrd="1" destOrd="0" parTransId="{A6D7D4A5-2015-4932-B83B-A5315346E62C}" sibTransId="{9159AD1C-7AE5-4A84-A09F-353D57C006EA}"/>
    <dgm:cxn modelId="{16343D7A-C9D0-4B9D-B448-FEDBDB1020EA}" type="presOf" srcId="{26913257-EED7-4F5E-ADAE-25B08A94E2F2}" destId="{C08D21DE-3C59-449E-B68B-5FC851B0B026}" srcOrd="0" destOrd="0" presId="urn:microsoft.com/office/officeart/2008/layout/HalfCircleOrganizationChart"/>
    <dgm:cxn modelId="{CCC9755A-B9C8-4E83-B92D-D1CDEBA01B11}" type="presOf" srcId="{46EE38B1-28B4-49C7-A769-B64E21598A20}" destId="{504518B8-FCEF-4BC3-952B-ED7BECCDF848}" srcOrd="1" destOrd="0" presId="urn:microsoft.com/office/officeart/2008/layout/HalfCircleOrganizationChart"/>
    <dgm:cxn modelId="{5FE4E97B-C844-4715-9A89-58ECC107B776}" srcId="{745A74A3-6D0D-4B73-8D8E-831155C5AA94}" destId="{6767A694-844F-4BCC-A510-3836B31139C8}" srcOrd="0" destOrd="0" parTransId="{E5D48D4C-2AE3-487D-A35A-25E39E764E25}" sibTransId="{82D7BC6D-FADE-42EC-AC86-DC3571B6ED47}"/>
    <dgm:cxn modelId="{2C5C6185-409C-408D-82F4-871E57D26FDF}" type="presOf" srcId="{4221A8F1-9904-4DCA-9AD4-D02B1EE5375A}" destId="{EE907969-2B4A-4E01-85FE-10B31A004405}" srcOrd="1" destOrd="0" presId="urn:microsoft.com/office/officeart/2008/layout/HalfCircleOrganizationChart"/>
    <dgm:cxn modelId="{0A13968F-7AF3-4BA0-AA56-81E71AE1EA67}" srcId="{8871E371-CC9E-4D2C-8E15-4E7D760E429B}" destId="{79F1F8F6-C728-47DD-AB9C-095AD39F5FE5}" srcOrd="2" destOrd="0" parTransId="{2203AD02-C100-42D1-A2EE-EC81FE0FE6C2}" sibTransId="{9597F44A-8437-45AC-BFAD-F905253A6855}"/>
    <dgm:cxn modelId="{020B2693-96A8-492C-8BB1-C95342BD23A7}" type="presOf" srcId="{B2A9AEC5-F85E-4E19-A15A-D55E2388A316}" destId="{E067032A-62F8-4170-8CCD-35DFFDD267C9}" srcOrd="0" destOrd="0" presId="urn:microsoft.com/office/officeart/2008/layout/HalfCircleOrganizationChart"/>
    <dgm:cxn modelId="{FC30789E-3AD7-4F1F-B846-B3A651ED0569}" type="presOf" srcId="{D3C50F2B-C05D-4E39-8210-690842F5158A}" destId="{8D9EEAD1-DE36-405A-A7B2-D1A9D18A818C}" srcOrd="0" destOrd="0" presId="urn:microsoft.com/office/officeart/2008/layout/HalfCircleOrganizationChart"/>
    <dgm:cxn modelId="{8578BE9F-A66E-48AE-BC0E-8A33137D8C63}" type="presOf" srcId="{5833594A-791A-4A41-94DC-3838D3FF4323}" destId="{8D1C6252-CA96-4229-82AE-13736EDB6DAE}" srcOrd="0" destOrd="0" presId="urn:microsoft.com/office/officeart/2008/layout/HalfCircleOrganizationChart"/>
    <dgm:cxn modelId="{04E8F1AA-1F06-4A87-B740-DB5C4AC430B9}" type="presOf" srcId="{D5925D48-61EC-4382-984A-87B61D181AD0}" destId="{2BF2D1D1-64E9-42C9-9327-2BC2494E3508}" srcOrd="0" destOrd="0" presId="urn:microsoft.com/office/officeart/2008/layout/HalfCircleOrganizationChart"/>
    <dgm:cxn modelId="{78FA1DAE-4FDF-49FF-897D-B2D1E98BD5AF}" type="presOf" srcId="{E14D503F-58EF-494A-9E3D-D135E5BD5E59}" destId="{CC947099-35E8-4F5C-B36A-DC22D422D740}" srcOrd="1" destOrd="0" presId="urn:microsoft.com/office/officeart/2008/layout/HalfCircleOrganizationChart"/>
    <dgm:cxn modelId="{3A146CAF-4CD8-491D-9822-D070787E4823}" type="presOf" srcId="{8871E371-CC9E-4D2C-8E15-4E7D760E429B}" destId="{02688A23-77BF-4D3C-A9D9-7EFE1191F894}" srcOrd="1" destOrd="0" presId="urn:microsoft.com/office/officeart/2008/layout/HalfCircleOrganizationChart"/>
    <dgm:cxn modelId="{867A73AF-A861-4BC6-A73B-02A024603F51}" type="presOf" srcId="{2203AD02-C100-42D1-A2EE-EC81FE0FE6C2}" destId="{2B8815A0-6A6D-48BD-A821-FCFF67B48C93}" srcOrd="0" destOrd="0" presId="urn:microsoft.com/office/officeart/2008/layout/HalfCircleOrganizationChart"/>
    <dgm:cxn modelId="{91BEA1B4-5A79-4974-BF6E-32011C586745}" type="presOf" srcId="{D5FBCBDE-CC7C-4B34-8361-BD6E2337F355}" destId="{C47F885D-6D6D-4C90-9BC9-1EC42A3104DD}" srcOrd="1" destOrd="0" presId="urn:microsoft.com/office/officeart/2008/layout/HalfCircleOrganizationChart"/>
    <dgm:cxn modelId="{3619C4B9-C025-42EA-A573-34DFC8BF7DE5}" type="presOf" srcId="{6767A694-844F-4BCC-A510-3836B31139C8}" destId="{41A3FA48-B49A-407B-A0DC-195672063780}" srcOrd="0" destOrd="0" presId="urn:microsoft.com/office/officeart/2008/layout/HalfCircleOrganizationChart"/>
    <dgm:cxn modelId="{08B5D3B9-B2C8-4C87-9D25-135DC026C664}" type="presOf" srcId="{D5925D48-61EC-4382-984A-87B61D181AD0}" destId="{9B80D770-E667-4708-83B4-87CB1266799D}" srcOrd="1" destOrd="0" presId="urn:microsoft.com/office/officeart/2008/layout/HalfCircleOrganizationChart"/>
    <dgm:cxn modelId="{A013FBBC-EB60-40CB-B874-280EA46D8528}" type="presOf" srcId="{D3C50F2B-C05D-4E39-8210-690842F5158A}" destId="{834EF752-EF53-4F28-A258-90C5F3B44CD4}" srcOrd="1" destOrd="0" presId="urn:microsoft.com/office/officeart/2008/layout/HalfCircleOrganizationChart"/>
    <dgm:cxn modelId="{C1A7EDBE-10B7-41A0-9589-35BBEE166C7C}" type="presOf" srcId="{A6D7D4A5-2015-4932-B83B-A5315346E62C}" destId="{C88D526D-B6A1-4D9F-9370-B3CFBE539DB1}" srcOrd="0" destOrd="0" presId="urn:microsoft.com/office/officeart/2008/layout/HalfCircleOrganizationChart"/>
    <dgm:cxn modelId="{14BC3ABF-EB29-46D3-A8A6-D67162A5106B}" type="presOf" srcId="{D5FBCBDE-CC7C-4B34-8361-BD6E2337F355}" destId="{3D30CEA9-37E6-4F98-991A-1F25E4B7D583}" srcOrd="0" destOrd="0" presId="urn:microsoft.com/office/officeart/2008/layout/HalfCircleOrganizationChart"/>
    <dgm:cxn modelId="{2A9A36D1-7320-43D0-9A1C-B7C0062F9673}" type="presOf" srcId="{E8043688-592B-47E2-8FC7-FB497DEE2FA0}" destId="{5F994537-7EA4-4455-9DEC-39B4BA600230}" srcOrd="0" destOrd="0" presId="urn:microsoft.com/office/officeart/2008/layout/HalfCircleOrganizationChart"/>
    <dgm:cxn modelId="{9BFC39D5-4348-49F3-8127-E8A1A3AB2504}" type="presOf" srcId="{8871E371-CC9E-4D2C-8E15-4E7D760E429B}" destId="{BDBB9FDB-3D6F-46CB-9C14-3B98F4DAC3FF}" srcOrd="0" destOrd="0" presId="urn:microsoft.com/office/officeart/2008/layout/HalfCircleOrganizationChart"/>
    <dgm:cxn modelId="{E9786BD5-6044-4F8A-BBE7-F5B3CDF23336}" srcId="{E14D503F-58EF-494A-9E3D-D135E5BD5E59}" destId="{D5FBCBDE-CC7C-4B34-8361-BD6E2337F355}" srcOrd="1" destOrd="0" parTransId="{82EF1219-1911-4713-AB09-099940517558}" sibTransId="{A1C01D70-DBCC-4B65-A65B-01E44C7684C5}"/>
    <dgm:cxn modelId="{7BCDDFDA-412B-407F-A79D-F2C6B8D2B6E3}" srcId="{8871E371-CC9E-4D2C-8E15-4E7D760E429B}" destId="{E8043688-592B-47E2-8FC7-FB497DEE2FA0}" srcOrd="0" destOrd="0" parTransId="{5833594A-791A-4A41-94DC-3838D3FF4323}" sibTransId="{73DD0303-516C-410E-92B6-71D83F8A9E94}"/>
    <dgm:cxn modelId="{FAEAF9DD-86EB-4737-B625-55565F643D95}" type="presOf" srcId="{C9A70513-3E46-4ED0-9E33-B31FBFAA0F0C}" destId="{6510DF2D-A2FD-420D-8FBA-77B577ACBDE0}" srcOrd="0" destOrd="0" presId="urn:microsoft.com/office/officeart/2008/layout/HalfCircleOrganizationChart"/>
    <dgm:cxn modelId="{CA0EB5E0-F073-4DC2-80EA-49084D4DF41E}" srcId="{E14D503F-58EF-494A-9E3D-D135E5BD5E59}" destId="{D5925D48-61EC-4382-984A-87B61D181AD0}" srcOrd="2" destOrd="0" parTransId="{98F81E53-DD0F-440D-9145-0190A41EDC4E}" sibTransId="{36C2496A-261F-44D1-8762-415779761187}"/>
    <dgm:cxn modelId="{C6BDE6E3-B2BC-4A48-8DE9-9E02F23602CE}" srcId="{8871E371-CC9E-4D2C-8E15-4E7D760E429B}" destId="{D3C50F2B-C05D-4E39-8210-690842F5158A}" srcOrd="3" destOrd="0" parTransId="{26913257-EED7-4F5E-ADAE-25B08A94E2F2}" sibTransId="{45DCF1A9-6D23-4890-9A42-833368C939AD}"/>
    <dgm:cxn modelId="{2AA196E5-BAE3-4FF8-ACE3-C60C8A5D62DC}" type="presOf" srcId="{896F8C00-BB37-464D-8F65-8371F09C60D6}" destId="{80A6CCDB-EF7E-474E-A9A1-9228CAEF67BE}" srcOrd="0" destOrd="0" presId="urn:microsoft.com/office/officeart/2008/layout/HalfCircleOrganizationChart"/>
    <dgm:cxn modelId="{E1F47AEB-81CE-4A09-B314-999E3D3D1C95}" type="presOf" srcId="{E2ED72AE-4A77-4C9F-A553-9F114779539F}" destId="{16E64AC2-B4B3-4E54-829F-17901346BEC8}" srcOrd="0" destOrd="0" presId="urn:microsoft.com/office/officeart/2008/layout/HalfCircleOrganizationChart"/>
    <dgm:cxn modelId="{3E7155F4-A442-44AC-B7BF-0FF7CA410C94}" srcId="{8871E371-CC9E-4D2C-8E15-4E7D760E429B}" destId="{4221A8F1-9904-4DCA-9AD4-D02B1EE5375A}" srcOrd="1" destOrd="0" parTransId="{B2A9AEC5-F85E-4E19-A15A-D55E2388A316}" sibTransId="{81EC2DA4-D686-45F6-8172-3A413F2C6910}"/>
    <dgm:cxn modelId="{2CC385F7-4274-4C04-B3F3-73C27ADB3553}" type="presOf" srcId="{79F1F8F6-C728-47DD-AB9C-095AD39F5FE5}" destId="{0C9C8531-638A-46E8-8FCA-0F6A9AE19CFF}" srcOrd="0" destOrd="0" presId="urn:microsoft.com/office/officeart/2008/layout/HalfCircleOrganizationChart"/>
    <dgm:cxn modelId="{0362DFF7-06FC-4109-9F31-0586628D852A}" type="presOf" srcId="{6767A694-844F-4BCC-A510-3836B31139C8}" destId="{657200A9-1098-4933-8B88-CF4801558696}" srcOrd="1" destOrd="0" presId="urn:microsoft.com/office/officeart/2008/layout/HalfCircleOrganizationChart"/>
    <dgm:cxn modelId="{0E4660FE-E990-4FB0-A053-2BDE6853D8DF}" srcId="{6767A694-844F-4BCC-A510-3836B31139C8}" destId="{E14D503F-58EF-494A-9E3D-D135E5BD5E59}" srcOrd="0" destOrd="0" parTransId="{896F8C00-BB37-464D-8F65-8371F09C60D6}" sibTransId="{EFCE0387-73CE-4B22-AE6E-DC52CDCD9389}"/>
    <dgm:cxn modelId="{85BC8C14-1BCB-484E-AA4F-E6B79377E3AC}" type="presParOf" srcId="{2A3CA34B-66D0-4D59-B40A-F6EDD1464C6B}" destId="{25E7F0CB-6B10-4E7D-9C1F-6B73EA771E0C}" srcOrd="0" destOrd="0" presId="urn:microsoft.com/office/officeart/2008/layout/HalfCircleOrganizationChart"/>
    <dgm:cxn modelId="{BD09EC73-E711-4B0C-A76A-D7C08015F413}" type="presParOf" srcId="{25E7F0CB-6B10-4E7D-9C1F-6B73EA771E0C}" destId="{AE9C29DB-3772-4913-B020-38D3016DBFBA}" srcOrd="0" destOrd="0" presId="urn:microsoft.com/office/officeart/2008/layout/HalfCircleOrganizationChart"/>
    <dgm:cxn modelId="{5DA1B083-99D8-48EB-9F1C-8C6376A06F34}" type="presParOf" srcId="{AE9C29DB-3772-4913-B020-38D3016DBFBA}" destId="{41A3FA48-B49A-407B-A0DC-195672063780}" srcOrd="0" destOrd="0" presId="urn:microsoft.com/office/officeart/2008/layout/HalfCircleOrganizationChart"/>
    <dgm:cxn modelId="{446C8E0C-7383-46E5-9782-49A1E3262AC0}" type="presParOf" srcId="{AE9C29DB-3772-4913-B020-38D3016DBFBA}" destId="{E3727548-F6BD-4994-854C-0A0B82FA730E}" srcOrd="1" destOrd="0" presId="urn:microsoft.com/office/officeart/2008/layout/HalfCircleOrganizationChart"/>
    <dgm:cxn modelId="{31C16E8C-3795-4264-894B-8BDCC264A2D2}" type="presParOf" srcId="{AE9C29DB-3772-4913-B020-38D3016DBFBA}" destId="{F98774D1-9385-4905-8136-31FC351390D2}" srcOrd="2" destOrd="0" presId="urn:microsoft.com/office/officeart/2008/layout/HalfCircleOrganizationChart"/>
    <dgm:cxn modelId="{1406241C-2AC9-493C-81E1-2A342FD84CDB}" type="presParOf" srcId="{AE9C29DB-3772-4913-B020-38D3016DBFBA}" destId="{657200A9-1098-4933-8B88-CF4801558696}" srcOrd="3" destOrd="0" presId="urn:microsoft.com/office/officeart/2008/layout/HalfCircleOrganizationChart"/>
    <dgm:cxn modelId="{CB7F587D-3183-4006-A832-1C133DC04EF8}" type="presParOf" srcId="{25E7F0CB-6B10-4E7D-9C1F-6B73EA771E0C}" destId="{3797E698-9EA2-45A4-BFB0-D70B8581C52A}" srcOrd="1" destOrd="0" presId="urn:microsoft.com/office/officeart/2008/layout/HalfCircleOrganizationChart"/>
    <dgm:cxn modelId="{BCA73EC2-070D-43F2-AD60-6329ED4EF1DA}" type="presParOf" srcId="{25E7F0CB-6B10-4E7D-9C1F-6B73EA771E0C}" destId="{3AE0FF28-FC4A-4030-84EF-4BA212D78A47}" srcOrd="2" destOrd="0" presId="urn:microsoft.com/office/officeart/2008/layout/HalfCircleOrganizationChart"/>
    <dgm:cxn modelId="{039AD090-D2A1-498C-A829-467B77680B8A}" type="presParOf" srcId="{3AE0FF28-FC4A-4030-84EF-4BA212D78A47}" destId="{80A6CCDB-EF7E-474E-A9A1-9228CAEF67BE}" srcOrd="0" destOrd="0" presId="urn:microsoft.com/office/officeart/2008/layout/HalfCircleOrganizationChart"/>
    <dgm:cxn modelId="{B027B293-3FB0-4F0C-9D3F-29F4563376E6}" type="presParOf" srcId="{3AE0FF28-FC4A-4030-84EF-4BA212D78A47}" destId="{489DDB8F-874B-4342-8271-E559D9842C10}" srcOrd="1" destOrd="0" presId="urn:microsoft.com/office/officeart/2008/layout/HalfCircleOrganizationChart"/>
    <dgm:cxn modelId="{FD39D9EB-E792-418E-8484-BAD102F1AA56}" type="presParOf" srcId="{489DDB8F-874B-4342-8271-E559D9842C10}" destId="{114C5429-3419-4E8F-A803-E7EDCFF70C9A}" srcOrd="0" destOrd="0" presId="urn:microsoft.com/office/officeart/2008/layout/HalfCircleOrganizationChart"/>
    <dgm:cxn modelId="{772B0627-59B8-49C3-ADEE-0CB598C74DEA}" type="presParOf" srcId="{114C5429-3419-4E8F-A803-E7EDCFF70C9A}" destId="{707F2459-8D1C-4C02-8A60-A95A7416FFAC}" srcOrd="0" destOrd="0" presId="urn:microsoft.com/office/officeart/2008/layout/HalfCircleOrganizationChart"/>
    <dgm:cxn modelId="{0B26EAC3-C72A-4F83-8FB4-A31A37E6F0BF}" type="presParOf" srcId="{114C5429-3419-4E8F-A803-E7EDCFF70C9A}" destId="{8CB89D1E-7384-4A28-AD40-E7740987CDC1}" srcOrd="1" destOrd="0" presId="urn:microsoft.com/office/officeart/2008/layout/HalfCircleOrganizationChart"/>
    <dgm:cxn modelId="{6A1B40F5-FF3E-4B83-A205-887523F14662}" type="presParOf" srcId="{114C5429-3419-4E8F-A803-E7EDCFF70C9A}" destId="{6FFE922D-7012-4A7C-80EA-0CBB42D8ADE6}" srcOrd="2" destOrd="0" presId="urn:microsoft.com/office/officeart/2008/layout/HalfCircleOrganizationChart"/>
    <dgm:cxn modelId="{39B1200A-0D6B-4162-9B3C-AA0F5115B205}" type="presParOf" srcId="{114C5429-3419-4E8F-A803-E7EDCFF70C9A}" destId="{CC947099-35E8-4F5C-B36A-DC22D422D740}" srcOrd="3" destOrd="0" presId="urn:microsoft.com/office/officeart/2008/layout/HalfCircleOrganizationChart"/>
    <dgm:cxn modelId="{8F8E5EAC-528E-433E-8227-82FE954E32DE}" type="presParOf" srcId="{489DDB8F-874B-4342-8271-E559D9842C10}" destId="{E541F7A7-D486-4588-BDB0-94DA69F0A8D0}" srcOrd="1" destOrd="0" presId="urn:microsoft.com/office/officeart/2008/layout/HalfCircleOrganizationChart"/>
    <dgm:cxn modelId="{727A806D-442D-4AF5-9CF8-703A3BC5B613}" type="presParOf" srcId="{E541F7A7-D486-4588-BDB0-94DA69F0A8D0}" destId="{4DD868FB-8A93-4149-835C-36B7B0067604}" srcOrd="0" destOrd="0" presId="urn:microsoft.com/office/officeart/2008/layout/HalfCircleOrganizationChart"/>
    <dgm:cxn modelId="{1C79B0C1-4E43-4A6E-BE92-7269C38EAAA2}" type="presParOf" srcId="{E541F7A7-D486-4588-BDB0-94DA69F0A8D0}" destId="{15FB769A-B458-47BA-8ED9-58B066CC3C38}" srcOrd="1" destOrd="0" presId="urn:microsoft.com/office/officeart/2008/layout/HalfCircleOrganizationChart"/>
    <dgm:cxn modelId="{9D9D781B-1D4E-4E79-94C2-54ABC5F31790}" type="presParOf" srcId="{15FB769A-B458-47BA-8ED9-58B066CC3C38}" destId="{7F81173C-248C-4B1E-A8E6-932265211B20}" srcOrd="0" destOrd="0" presId="urn:microsoft.com/office/officeart/2008/layout/HalfCircleOrganizationChart"/>
    <dgm:cxn modelId="{2A0D037E-777A-4741-8BCB-1D2BCB4D896E}" type="presParOf" srcId="{7F81173C-248C-4B1E-A8E6-932265211B20}" destId="{2BF2D1D1-64E9-42C9-9327-2BC2494E3508}" srcOrd="0" destOrd="0" presId="urn:microsoft.com/office/officeart/2008/layout/HalfCircleOrganizationChart"/>
    <dgm:cxn modelId="{D849418A-17D4-44FA-940D-5014AF4E9752}" type="presParOf" srcId="{7F81173C-248C-4B1E-A8E6-932265211B20}" destId="{D08E98BF-1A44-4F93-A64E-8269DCB1E5B0}" srcOrd="1" destOrd="0" presId="urn:microsoft.com/office/officeart/2008/layout/HalfCircleOrganizationChart"/>
    <dgm:cxn modelId="{838EFF28-3064-4DFA-92C7-26FDE1E63181}" type="presParOf" srcId="{7F81173C-248C-4B1E-A8E6-932265211B20}" destId="{6F04FFD0-81FA-4B74-B9EE-A86979909DAF}" srcOrd="2" destOrd="0" presId="urn:microsoft.com/office/officeart/2008/layout/HalfCircleOrganizationChart"/>
    <dgm:cxn modelId="{B4DFF602-B0C3-4007-AAA6-E5D3EAA90763}" type="presParOf" srcId="{7F81173C-248C-4B1E-A8E6-932265211B20}" destId="{9B80D770-E667-4708-83B4-87CB1266799D}" srcOrd="3" destOrd="0" presId="urn:microsoft.com/office/officeart/2008/layout/HalfCircleOrganizationChart"/>
    <dgm:cxn modelId="{0ABD7069-B3BE-4FFF-850B-479C32787311}" type="presParOf" srcId="{15FB769A-B458-47BA-8ED9-58B066CC3C38}" destId="{C5BE2DD6-2E26-4499-83D3-23AF643B4BEC}" srcOrd="1" destOrd="0" presId="urn:microsoft.com/office/officeart/2008/layout/HalfCircleOrganizationChart"/>
    <dgm:cxn modelId="{87FDB5F6-DCA4-4752-905C-6B217140814B}" type="presParOf" srcId="{15FB769A-B458-47BA-8ED9-58B066CC3C38}" destId="{30E9DDF7-C995-41F9-8C15-3EC543E67FFC}" srcOrd="2" destOrd="0" presId="urn:microsoft.com/office/officeart/2008/layout/HalfCircleOrganizationChart"/>
    <dgm:cxn modelId="{52644E70-39BA-4331-BB35-54BDD4D72ABA}" type="presParOf" srcId="{E541F7A7-D486-4588-BDB0-94DA69F0A8D0}" destId="{6510DF2D-A2FD-420D-8FBA-77B577ACBDE0}" srcOrd="2" destOrd="0" presId="urn:microsoft.com/office/officeart/2008/layout/HalfCircleOrganizationChart"/>
    <dgm:cxn modelId="{B9753DB6-5C9F-46CF-95B3-A8C6105F448C}" type="presParOf" srcId="{E541F7A7-D486-4588-BDB0-94DA69F0A8D0}" destId="{0FE6283C-BF61-4582-A748-30AE87F26502}" srcOrd="3" destOrd="0" presId="urn:microsoft.com/office/officeart/2008/layout/HalfCircleOrganizationChart"/>
    <dgm:cxn modelId="{288CCFEC-6183-44B6-8B70-847697012D8D}" type="presParOf" srcId="{0FE6283C-BF61-4582-A748-30AE87F26502}" destId="{1BBF299E-A523-4C47-A69B-197237EE3F1E}" srcOrd="0" destOrd="0" presId="urn:microsoft.com/office/officeart/2008/layout/HalfCircleOrganizationChart"/>
    <dgm:cxn modelId="{0869DFED-CCFC-48D5-AE5E-FBB795F44ABE}" type="presParOf" srcId="{1BBF299E-A523-4C47-A69B-197237EE3F1E}" destId="{DF234A45-F0E4-41E1-9EB9-61DEAEE85908}" srcOrd="0" destOrd="0" presId="urn:microsoft.com/office/officeart/2008/layout/HalfCircleOrganizationChart"/>
    <dgm:cxn modelId="{CFB7D7AB-D45E-4554-A963-3EF5C45F63A7}" type="presParOf" srcId="{1BBF299E-A523-4C47-A69B-197237EE3F1E}" destId="{A5D30EB0-0BD8-49CE-B622-513E6EBB492F}" srcOrd="1" destOrd="0" presId="urn:microsoft.com/office/officeart/2008/layout/HalfCircleOrganizationChart"/>
    <dgm:cxn modelId="{1149DD03-7011-41FB-ADC7-48B2D4EC2EDB}" type="presParOf" srcId="{1BBF299E-A523-4C47-A69B-197237EE3F1E}" destId="{7A638242-E8B2-4419-B33F-0E5C295AA5F2}" srcOrd="2" destOrd="0" presId="urn:microsoft.com/office/officeart/2008/layout/HalfCircleOrganizationChart"/>
    <dgm:cxn modelId="{EC0A04F5-17D9-45AB-9B84-7C93CBB33E3F}" type="presParOf" srcId="{1BBF299E-A523-4C47-A69B-197237EE3F1E}" destId="{504518B8-FCEF-4BC3-952B-ED7BECCDF848}" srcOrd="3" destOrd="0" presId="urn:microsoft.com/office/officeart/2008/layout/HalfCircleOrganizationChart"/>
    <dgm:cxn modelId="{0BCA2517-9969-431E-B122-1049713FAFA7}" type="presParOf" srcId="{0FE6283C-BF61-4582-A748-30AE87F26502}" destId="{94EEC1CE-FBFA-44F2-AC5A-DCC97C15E830}" srcOrd="1" destOrd="0" presId="urn:microsoft.com/office/officeart/2008/layout/HalfCircleOrganizationChart"/>
    <dgm:cxn modelId="{43B6C3EA-2E00-4FEC-A57A-D6CD4D6F8172}" type="presParOf" srcId="{0FE6283C-BF61-4582-A748-30AE87F26502}" destId="{4A7F73C1-7A98-403A-AD0A-D9462818F9AA}" srcOrd="2" destOrd="0" presId="urn:microsoft.com/office/officeart/2008/layout/HalfCircleOrganizationChart"/>
    <dgm:cxn modelId="{FA97580D-0251-4AC1-B0EC-FD400527B77D}" type="presParOf" srcId="{489DDB8F-874B-4342-8271-E559D9842C10}" destId="{9B16B99A-39E3-4D46-BF8C-52803605B853}" srcOrd="2" destOrd="0" presId="urn:microsoft.com/office/officeart/2008/layout/HalfCircleOrganizationChart"/>
    <dgm:cxn modelId="{FA0C2D73-C7E7-4409-8F70-33861317CC08}" type="presParOf" srcId="{9B16B99A-39E3-4D46-BF8C-52803605B853}" destId="{16E64AC2-B4B3-4E54-829F-17901346BEC8}" srcOrd="0" destOrd="0" presId="urn:microsoft.com/office/officeart/2008/layout/HalfCircleOrganizationChart"/>
    <dgm:cxn modelId="{AD2096FA-F3E0-4493-827A-6A56DA9B91D4}" type="presParOf" srcId="{9B16B99A-39E3-4D46-BF8C-52803605B853}" destId="{61A518C6-1CD0-4274-8812-758DBD1ED20B}" srcOrd="1" destOrd="0" presId="urn:microsoft.com/office/officeart/2008/layout/HalfCircleOrganizationChart"/>
    <dgm:cxn modelId="{12CE26CE-147B-48B3-8D61-F7EEF55DCD54}" type="presParOf" srcId="{61A518C6-1CD0-4274-8812-758DBD1ED20B}" destId="{D1EA6B68-F792-4199-BDAB-ED9CC1411B94}" srcOrd="0" destOrd="0" presId="urn:microsoft.com/office/officeart/2008/layout/HalfCircleOrganizationChart"/>
    <dgm:cxn modelId="{B8C293AD-B472-4056-9D4A-88D3EC9D33A4}" type="presParOf" srcId="{D1EA6B68-F792-4199-BDAB-ED9CC1411B94}" destId="{FC9DD497-1848-47BF-8F56-FDAF7B3EF6F7}" srcOrd="0" destOrd="0" presId="urn:microsoft.com/office/officeart/2008/layout/HalfCircleOrganizationChart"/>
    <dgm:cxn modelId="{AB2291B6-1C78-41D0-BA88-88AED5A511AD}" type="presParOf" srcId="{D1EA6B68-F792-4199-BDAB-ED9CC1411B94}" destId="{085EFC29-1461-4148-9935-5C1037905501}" srcOrd="1" destOrd="0" presId="urn:microsoft.com/office/officeart/2008/layout/HalfCircleOrganizationChart"/>
    <dgm:cxn modelId="{40BE9978-A0AA-4B0D-8844-641C3C49CBFF}" type="presParOf" srcId="{D1EA6B68-F792-4199-BDAB-ED9CC1411B94}" destId="{A3F39F4D-8153-46B7-866B-6C71A4CB2708}" srcOrd="2" destOrd="0" presId="urn:microsoft.com/office/officeart/2008/layout/HalfCircleOrganizationChart"/>
    <dgm:cxn modelId="{50ED31D9-E371-4A65-8ADD-9BB88371E702}" type="presParOf" srcId="{D1EA6B68-F792-4199-BDAB-ED9CC1411B94}" destId="{8E56CA58-7940-4F7E-8D4F-DE03864F262C}" srcOrd="3" destOrd="0" presId="urn:microsoft.com/office/officeart/2008/layout/HalfCircleOrganizationChart"/>
    <dgm:cxn modelId="{B2DD1A27-957D-4767-A573-FAEA54FA4F91}" type="presParOf" srcId="{61A518C6-1CD0-4274-8812-758DBD1ED20B}" destId="{37B08940-8F32-4FAC-BE8E-E6DBD520E3CF}" srcOrd="1" destOrd="0" presId="urn:microsoft.com/office/officeart/2008/layout/HalfCircleOrganizationChart"/>
    <dgm:cxn modelId="{31DFE1C7-726A-499E-9C67-96F931798BF1}" type="presParOf" srcId="{61A518C6-1CD0-4274-8812-758DBD1ED20B}" destId="{1444C778-BBA1-4D45-A33A-24CE90E4C69F}" srcOrd="2" destOrd="0" presId="urn:microsoft.com/office/officeart/2008/layout/HalfCircleOrganizationChart"/>
    <dgm:cxn modelId="{5173E4A1-CE9E-4811-98E5-CD7DB348BFD9}" type="presParOf" srcId="{9B16B99A-39E3-4D46-BF8C-52803605B853}" destId="{819DF45C-4444-4AAF-98FC-59087B5EE279}" srcOrd="2" destOrd="0" presId="urn:microsoft.com/office/officeart/2008/layout/HalfCircleOrganizationChart"/>
    <dgm:cxn modelId="{DE86A954-F800-4358-9E7A-FC143CA116EA}" type="presParOf" srcId="{9B16B99A-39E3-4D46-BF8C-52803605B853}" destId="{937ACF74-5EAC-4B71-9A58-E6932479DC80}" srcOrd="3" destOrd="0" presId="urn:microsoft.com/office/officeart/2008/layout/HalfCircleOrganizationChart"/>
    <dgm:cxn modelId="{BF01EC14-2053-4574-B828-AD77749CD930}" type="presParOf" srcId="{937ACF74-5EAC-4B71-9A58-E6932479DC80}" destId="{D0CF4DDD-E252-4C04-AB75-A29575BFF458}" srcOrd="0" destOrd="0" presId="urn:microsoft.com/office/officeart/2008/layout/HalfCircleOrganizationChart"/>
    <dgm:cxn modelId="{5D3F335B-B32E-416F-A433-9BC870511D57}" type="presParOf" srcId="{D0CF4DDD-E252-4C04-AB75-A29575BFF458}" destId="{3D30CEA9-37E6-4F98-991A-1F25E4B7D583}" srcOrd="0" destOrd="0" presId="urn:microsoft.com/office/officeart/2008/layout/HalfCircleOrganizationChart"/>
    <dgm:cxn modelId="{9F40781A-4AED-4D71-B974-31E862EA7766}" type="presParOf" srcId="{D0CF4DDD-E252-4C04-AB75-A29575BFF458}" destId="{C5F78F77-6D4C-43D3-BEB4-508F1504EF45}" srcOrd="1" destOrd="0" presId="urn:microsoft.com/office/officeart/2008/layout/HalfCircleOrganizationChart"/>
    <dgm:cxn modelId="{06E7F5F3-74FA-4D65-9D32-2943C678F736}" type="presParOf" srcId="{D0CF4DDD-E252-4C04-AB75-A29575BFF458}" destId="{68CFF945-488C-47F7-8C12-605A7D915679}" srcOrd="2" destOrd="0" presId="urn:microsoft.com/office/officeart/2008/layout/HalfCircleOrganizationChart"/>
    <dgm:cxn modelId="{F003BB6C-77E5-4042-B0E9-FC8870BF06CE}" type="presParOf" srcId="{D0CF4DDD-E252-4C04-AB75-A29575BFF458}" destId="{C47F885D-6D6D-4C90-9BC9-1EC42A3104DD}" srcOrd="3" destOrd="0" presId="urn:microsoft.com/office/officeart/2008/layout/HalfCircleOrganizationChart"/>
    <dgm:cxn modelId="{DEA8CC54-9AF0-4E6A-BE06-4B7E435F00B4}" type="presParOf" srcId="{937ACF74-5EAC-4B71-9A58-E6932479DC80}" destId="{0754A7E9-380C-4FB2-9BB1-3E346191BADE}" srcOrd="1" destOrd="0" presId="urn:microsoft.com/office/officeart/2008/layout/HalfCircleOrganizationChart"/>
    <dgm:cxn modelId="{4AF48EE7-ED1C-46F4-9872-92C27576C718}" type="presParOf" srcId="{937ACF74-5EAC-4B71-9A58-E6932479DC80}" destId="{1AC69DAF-9AA6-4FE1-9886-9BE3DF7625AF}" srcOrd="2" destOrd="0" presId="urn:microsoft.com/office/officeart/2008/layout/HalfCircleOrganizationChart"/>
    <dgm:cxn modelId="{DC70D9FC-7D2A-443F-A456-90634D6FB351}" type="presParOf" srcId="{3AE0FF28-FC4A-4030-84EF-4BA212D78A47}" destId="{C88D526D-B6A1-4D9F-9370-B3CFBE539DB1}" srcOrd="2" destOrd="0" presId="urn:microsoft.com/office/officeart/2008/layout/HalfCircleOrganizationChart"/>
    <dgm:cxn modelId="{13828C70-A4B5-4F49-A2CE-E33C2E9BCDBC}" type="presParOf" srcId="{3AE0FF28-FC4A-4030-84EF-4BA212D78A47}" destId="{5F343A73-D723-43AC-9154-A625DA729E06}" srcOrd="3" destOrd="0" presId="urn:microsoft.com/office/officeart/2008/layout/HalfCircleOrganizationChart"/>
    <dgm:cxn modelId="{7B39A3D1-DB18-43F6-901D-A04B7243999B}" type="presParOf" srcId="{5F343A73-D723-43AC-9154-A625DA729E06}" destId="{B221C10C-E289-48A7-8C4A-6BCED92BDBC9}" srcOrd="0" destOrd="0" presId="urn:microsoft.com/office/officeart/2008/layout/HalfCircleOrganizationChart"/>
    <dgm:cxn modelId="{EDFA2FD0-DAD3-4B19-BD26-F05D48B6BC2F}" type="presParOf" srcId="{B221C10C-E289-48A7-8C4A-6BCED92BDBC9}" destId="{BDBB9FDB-3D6F-46CB-9C14-3B98F4DAC3FF}" srcOrd="0" destOrd="0" presId="urn:microsoft.com/office/officeart/2008/layout/HalfCircleOrganizationChart"/>
    <dgm:cxn modelId="{32FB27D8-6BCE-43AA-9C45-8D64DFF87E7C}" type="presParOf" srcId="{B221C10C-E289-48A7-8C4A-6BCED92BDBC9}" destId="{FB7DE4C7-186D-4A12-8829-94DEBF5503F7}" srcOrd="1" destOrd="0" presId="urn:microsoft.com/office/officeart/2008/layout/HalfCircleOrganizationChart"/>
    <dgm:cxn modelId="{1876AF8E-3381-4D51-8123-0098705BC4AF}" type="presParOf" srcId="{B221C10C-E289-48A7-8C4A-6BCED92BDBC9}" destId="{575705F5-A5A3-40FA-8A80-3DF3E1BD4502}" srcOrd="2" destOrd="0" presId="urn:microsoft.com/office/officeart/2008/layout/HalfCircleOrganizationChart"/>
    <dgm:cxn modelId="{3B5FF1BC-4593-4B34-8662-C0D9AFFA19E9}" type="presParOf" srcId="{B221C10C-E289-48A7-8C4A-6BCED92BDBC9}" destId="{02688A23-77BF-4D3C-A9D9-7EFE1191F894}" srcOrd="3" destOrd="0" presId="urn:microsoft.com/office/officeart/2008/layout/HalfCircleOrganizationChart"/>
    <dgm:cxn modelId="{9103EBB0-F2F0-46E4-A3F1-40BD47DB04F4}" type="presParOf" srcId="{5F343A73-D723-43AC-9154-A625DA729E06}" destId="{F43A5057-68B7-4104-96E9-48CB60DC2D98}" srcOrd="1" destOrd="0" presId="urn:microsoft.com/office/officeart/2008/layout/HalfCircleOrganizationChart"/>
    <dgm:cxn modelId="{5B6953E6-12F7-4B69-AD08-B0404FB1D9B1}" type="presParOf" srcId="{F43A5057-68B7-4104-96E9-48CB60DC2D98}" destId="{2B8815A0-6A6D-48BD-A821-FCFF67B48C93}" srcOrd="0" destOrd="0" presId="urn:microsoft.com/office/officeart/2008/layout/HalfCircleOrganizationChart"/>
    <dgm:cxn modelId="{3477CAF7-ED99-4AF3-A50B-4BC49BB85F16}" type="presParOf" srcId="{F43A5057-68B7-4104-96E9-48CB60DC2D98}" destId="{55870C3F-4D85-4B84-AB63-273942EC1214}" srcOrd="1" destOrd="0" presId="urn:microsoft.com/office/officeart/2008/layout/HalfCircleOrganizationChart"/>
    <dgm:cxn modelId="{9C556DD0-8C33-410D-8035-3AE93CEBBB95}" type="presParOf" srcId="{55870C3F-4D85-4B84-AB63-273942EC1214}" destId="{EF8552F9-51B9-419E-B42A-0C0980CDB498}" srcOrd="0" destOrd="0" presId="urn:microsoft.com/office/officeart/2008/layout/HalfCircleOrganizationChart"/>
    <dgm:cxn modelId="{CADBD032-1134-4C9A-927B-D4E0463B4F0F}" type="presParOf" srcId="{EF8552F9-51B9-419E-B42A-0C0980CDB498}" destId="{0C9C8531-638A-46E8-8FCA-0F6A9AE19CFF}" srcOrd="0" destOrd="0" presId="urn:microsoft.com/office/officeart/2008/layout/HalfCircleOrganizationChart"/>
    <dgm:cxn modelId="{5C6A9C83-D99E-43EE-9B99-C86EF87E72FC}" type="presParOf" srcId="{EF8552F9-51B9-419E-B42A-0C0980CDB498}" destId="{37752BEE-F1FB-42D1-B413-78D425C006A5}" srcOrd="1" destOrd="0" presId="urn:microsoft.com/office/officeart/2008/layout/HalfCircleOrganizationChart"/>
    <dgm:cxn modelId="{ACD4A012-683B-41CF-B532-FD768814208E}" type="presParOf" srcId="{EF8552F9-51B9-419E-B42A-0C0980CDB498}" destId="{CA205B05-8D72-4EF8-BC94-D68E7EA71873}" srcOrd="2" destOrd="0" presId="urn:microsoft.com/office/officeart/2008/layout/HalfCircleOrganizationChart"/>
    <dgm:cxn modelId="{E29DD7EA-3650-4C12-BEF6-49B191B443B4}" type="presParOf" srcId="{EF8552F9-51B9-419E-B42A-0C0980CDB498}" destId="{6D9C9C2C-8E5A-4934-9A62-9BF374F2496C}" srcOrd="3" destOrd="0" presId="urn:microsoft.com/office/officeart/2008/layout/HalfCircleOrganizationChart"/>
    <dgm:cxn modelId="{2AF2C219-4388-4F9A-8720-E1254A6D9497}" type="presParOf" srcId="{55870C3F-4D85-4B84-AB63-273942EC1214}" destId="{E3D41540-09AF-44D2-9325-D0BD2D2EED88}" srcOrd="1" destOrd="0" presId="urn:microsoft.com/office/officeart/2008/layout/HalfCircleOrganizationChart"/>
    <dgm:cxn modelId="{7ED08CC0-691F-45CF-B5C3-046AB5C11E63}" type="presParOf" srcId="{55870C3F-4D85-4B84-AB63-273942EC1214}" destId="{FE44D771-3513-4AAC-A662-0D0901EA645D}" srcOrd="2" destOrd="0" presId="urn:microsoft.com/office/officeart/2008/layout/HalfCircleOrganizationChart"/>
    <dgm:cxn modelId="{E86A7451-108B-4FDA-B0AC-97B17297115D}" type="presParOf" srcId="{F43A5057-68B7-4104-96E9-48CB60DC2D98}" destId="{C08D21DE-3C59-449E-B68B-5FC851B0B026}" srcOrd="2" destOrd="0" presId="urn:microsoft.com/office/officeart/2008/layout/HalfCircleOrganizationChart"/>
    <dgm:cxn modelId="{D9102958-18D7-4641-8125-34AE79D2E221}" type="presParOf" srcId="{F43A5057-68B7-4104-96E9-48CB60DC2D98}" destId="{C36723D9-FC5C-4442-88C0-36F3883BCDF1}" srcOrd="3" destOrd="0" presId="urn:microsoft.com/office/officeart/2008/layout/HalfCircleOrganizationChart"/>
    <dgm:cxn modelId="{4174E327-5DBF-47A1-A1BC-CAB36CFF06B8}" type="presParOf" srcId="{C36723D9-FC5C-4442-88C0-36F3883BCDF1}" destId="{7D04724D-112E-4D10-BF91-6B6EF7734A76}" srcOrd="0" destOrd="0" presId="urn:microsoft.com/office/officeart/2008/layout/HalfCircleOrganizationChart"/>
    <dgm:cxn modelId="{86E049AD-1BC3-4C5C-B218-F134923175CF}" type="presParOf" srcId="{7D04724D-112E-4D10-BF91-6B6EF7734A76}" destId="{8D9EEAD1-DE36-405A-A7B2-D1A9D18A818C}" srcOrd="0" destOrd="0" presId="urn:microsoft.com/office/officeart/2008/layout/HalfCircleOrganizationChart"/>
    <dgm:cxn modelId="{4E8FB38A-E092-4E03-BF51-1DD591E9204E}" type="presParOf" srcId="{7D04724D-112E-4D10-BF91-6B6EF7734A76}" destId="{E35E1DAD-655F-4360-B65F-8915D434D71F}" srcOrd="1" destOrd="0" presId="urn:microsoft.com/office/officeart/2008/layout/HalfCircleOrganizationChart"/>
    <dgm:cxn modelId="{A956EA9B-F8FA-445C-91DC-811B46A523DD}" type="presParOf" srcId="{7D04724D-112E-4D10-BF91-6B6EF7734A76}" destId="{CA7285EC-35F5-450D-A83E-6DF97E358540}" srcOrd="2" destOrd="0" presId="urn:microsoft.com/office/officeart/2008/layout/HalfCircleOrganizationChart"/>
    <dgm:cxn modelId="{660B6E04-E087-40D1-94C6-797AA6B5E483}" type="presParOf" srcId="{7D04724D-112E-4D10-BF91-6B6EF7734A76}" destId="{834EF752-EF53-4F28-A258-90C5F3B44CD4}" srcOrd="3" destOrd="0" presId="urn:microsoft.com/office/officeart/2008/layout/HalfCircleOrganizationChart"/>
    <dgm:cxn modelId="{01001A1C-656F-4475-BC38-62D4F15F6E31}" type="presParOf" srcId="{C36723D9-FC5C-4442-88C0-36F3883BCDF1}" destId="{07E3717D-DB9B-422E-8CDC-B789EBCA545B}" srcOrd="1" destOrd="0" presId="urn:microsoft.com/office/officeart/2008/layout/HalfCircleOrganizationChart"/>
    <dgm:cxn modelId="{C3C2CCE9-2937-4EA3-A1D7-31470BFD4DEA}" type="presParOf" srcId="{C36723D9-FC5C-4442-88C0-36F3883BCDF1}" destId="{BFEB66F1-1F00-4DDE-A351-6F5BCBBAF60E}" srcOrd="2" destOrd="0" presId="urn:microsoft.com/office/officeart/2008/layout/HalfCircleOrganizationChart"/>
    <dgm:cxn modelId="{15F27D69-D3AA-41B9-AE10-0E13C05458B5}" type="presParOf" srcId="{5F343A73-D723-43AC-9154-A625DA729E06}" destId="{23877EE5-432E-47AD-8347-524C0F719526}" srcOrd="2" destOrd="0" presId="urn:microsoft.com/office/officeart/2008/layout/HalfCircleOrganizationChart"/>
    <dgm:cxn modelId="{65428A93-934E-46D4-8D47-B739D99BE425}" type="presParOf" srcId="{23877EE5-432E-47AD-8347-524C0F719526}" destId="{8D1C6252-CA96-4229-82AE-13736EDB6DAE}" srcOrd="0" destOrd="0" presId="urn:microsoft.com/office/officeart/2008/layout/HalfCircleOrganizationChart"/>
    <dgm:cxn modelId="{8162E11B-7C73-4E9A-B785-0E0464550F25}" type="presParOf" srcId="{23877EE5-432E-47AD-8347-524C0F719526}" destId="{58198722-EC32-4DC3-9444-056C3BE6FBF6}" srcOrd="1" destOrd="0" presId="urn:microsoft.com/office/officeart/2008/layout/HalfCircleOrganizationChart"/>
    <dgm:cxn modelId="{A5F5C634-0A15-4F47-BE5F-527F096F094A}" type="presParOf" srcId="{58198722-EC32-4DC3-9444-056C3BE6FBF6}" destId="{A8C23963-BC83-47A0-A25C-BF9B6323067B}" srcOrd="0" destOrd="0" presId="urn:microsoft.com/office/officeart/2008/layout/HalfCircleOrganizationChart"/>
    <dgm:cxn modelId="{0D81C60E-E15C-45C2-8D17-0281A4EBA7F4}" type="presParOf" srcId="{A8C23963-BC83-47A0-A25C-BF9B6323067B}" destId="{5F994537-7EA4-4455-9DEC-39B4BA600230}" srcOrd="0" destOrd="0" presId="urn:microsoft.com/office/officeart/2008/layout/HalfCircleOrganizationChart"/>
    <dgm:cxn modelId="{F4C6899D-7136-4C1E-8F02-3FD636690D2F}" type="presParOf" srcId="{A8C23963-BC83-47A0-A25C-BF9B6323067B}" destId="{1BC45AC9-8156-431A-9BA1-63359BBBF89B}" srcOrd="1" destOrd="0" presId="urn:microsoft.com/office/officeart/2008/layout/HalfCircleOrganizationChart"/>
    <dgm:cxn modelId="{4655FB3A-02F0-4FB5-903D-E44639D2B7D2}" type="presParOf" srcId="{A8C23963-BC83-47A0-A25C-BF9B6323067B}" destId="{A79510FA-AF02-48E1-8067-C0A35C544461}" srcOrd="2" destOrd="0" presId="urn:microsoft.com/office/officeart/2008/layout/HalfCircleOrganizationChart"/>
    <dgm:cxn modelId="{912F5D97-42CD-4A97-B617-031E4948462B}" type="presParOf" srcId="{A8C23963-BC83-47A0-A25C-BF9B6323067B}" destId="{20F74549-02E8-42E0-A1D9-1EF0AF137E57}" srcOrd="3" destOrd="0" presId="urn:microsoft.com/office/officeart/2008/layout/HalfCircleOrganizationChart"/>
    <dgm:cxn modelId="{4CA59A65-863A-4EF8-8B27-DBA92DD11844}" type="presParOf" srcId="{58198722-EC32-4DC3-9444-056C3BE6FBF6}" destId="{796E8D4C-8E05-4D18-8630-CC5E243E7DA7}" srcOrd="1" destOrd="0" presId="urn:microsoft.com/office/officeart/2008/layout/HalfCircleOrganizationChart"/>
    <dgm:cxn modelId="{0F550A75-843A-402F-944D-7FFC4687B2EC}" type="presParOf" srcId="{58198722-EC32-4DC3-9444-056C3BE6FBF6}" destId="{63721FC6-FFB6-45B3-A936-6A33F9536CEA}" srcOrd="2" destOrd="0" presId="urn:microsoft.com/office/officeart/2008/layout/HalfCircleOrganizationChart"/>
    <dgm:cxn modelId="{396D38B9-415C-46BE-9D44-B536DC661D88}" type="presParOf" srcId="{23877EE5-432E-47AD-8347-524C0F719526}" destId="{E067032A-62F8-4170-8CCD-35DFFDD267C9}" srcOrd="2" destOrd="0" presId="urn:microsoft.com/office/officeart/2008/layout/HalfCircleOrganizationChart"/>
    <dgm:cxn modelId="{E49FB99B-B822-4093-B125-76C29AD60809}" type="presParOf" srcId="{23877EE5-432E-47AD-8347-524C0F719526}" destId="{7D940815-1E54-45C0-8DD2-70832A5FB8E1}" srcOrd="3" destOrd="0" presId="urn:microsoft.com/office/officeart/2008/layout/HalfCircleOrganizationChart"/>
    <dgm:cxn modelId="{2E5C9FC5-9E2D-4A4D-B82C-FD76D661017C}" type="presParOf" srcId="{7D940815-1E54-45C0-8DD2-70832A5FB8E1}" destId="{EB8EE986-6ABD-4392-898F-48806E4C80BC}" srcOrd="0" destOrd="0" presId="urn:microsoft.com/office/officeart/2008/layout/HalfCircleOrganizationChart"/>
    <dgm:cxn modelId="{24858AA7-9331-49D8-8679-23E1EDA9EED2}" type="presParOf" srcId="{EB8EE986-6ABD-4392-898F-48806E4C80BC}" destId="{BA15C8D9-23A8-4590-8E22-D4F6C8DC7335}" srcOrd="0" destOrd="0" presId="urn:microsoft.com/office/officeart/2008/layout/HalfCircleOrganizationChart"/>
    <dgm:cxn modelId="{56C4655B-0831-41B7-AD3D-11E5054CC5DD}" type="presParOf" srcId="{EB8EE986-6ABD-4392-898F-48806E4C80BC}" destId="{1665223A-6444-4B9B-B0C0-7749C6CCE64F}" srcOrd="1" destOrd="0" presId="urn:microsoft.com/office/officeart/2008/layout/HalfCircleOrganizationChart"/>
    <dgm:cxn modelId="{57326886-C528-494D-9D15-6E2FA473398F}" type="presParOf" srcId="{EB8EE986-6ABD-4392-898F-48806E4C80BC}" destId="{DECFEB13-17A9-4205-885A-ED3CD0EF0EC8}" srcOrd="2" destOrd="0" presId="urn:microsoft.com/office/officeart/2008/layout/HalfCircleOrganizationChart"/>
    <dgm:cxn modelId="{6314F168-9A9B-4753-98A6-1DDA9A3E725E}" type="presParOf" srcId="{EB8EE986-6ABD-4392-898F-48806E4C80BC}" destId="{EE907969-2B4A-4E01-85FE-10B31A004405}" srcOrd="3" destOrd="0" presId="urn:microsoft.com/office/officeart/2008/layout/HalfCircleOrganizationChart"/>
    <dgm:cxn modelId="{ED30BE88-E9F9-46DD-8CC6-3C4A3CB267CA}" type="presParOf" srcId="{7D940815-1E54-45C0-8DD2-70832A5FB8E1}" destId="{D7AF0B12-20B7-47AD-999A-09239767D99C}" srcOrd="1" destOrd="0" presId="urn:microsoft.com/office/officeart/2008/layout/HalfCircleOrganizationChart"/>
    <dgm:cxn modelId="{991B3934-F41E-4F79-8A63-491E3D96566E}" type="presParOf" srcId="{7D940815-1E54-45C0-8DD2-70832A5FB8E1}" destId="{957C8EED-97EE-4F6A-B7CB-D5917F2CA535}" srcOrd="2" destOrd="0" presId="urn:microsoft.com/office/officeart/2008/layout/HalfCircleOrganizationChart"/>
  </dgm:cxnLst>
  <dgm:bg/>
  <dgm:whole>
    <a:ln w="9525"/>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E92418-2832-479A-9A4C-7F805CCA157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IN"/>
        </a:p>
      </dgm:t>
    </dgm:pt>
    <dgm:pt modelId="{80C1B197-F31D-42D9-B498-DCA250F0FD22}">
      <dgm:prSet phldrT="[Text]"/>
      <dgm:spPr/>
      <dgm:t>
        <a:bodyPr/>
        <a:lstStyle/>
        <a:p>
          <a:r>
            <a:rPr lang="en-IN" dirty="0"/>
            <a:t>Project/Technical Manager</a:t>
          </a:r>
          <a:br>
            <a:rPr lang="en-IN" dirty="0"/>
          </a:br>
          <a:r>
            <a:rPr lang="en-IN" dirty="0"/>
            <a:t>(Amit Jain)</a:t>
          </a:r>
        </a:p>
      </dgm:t>
    </dgm:pt>
    <dgm:pt modelId="{93532668-849B-4678-9410-37B3600C6834}" type="parTrans" cxnId="{018AADFD-D038-429D-985C-CD23E9E47497}">
      <dgm:prSet/>
      <dgm:spPr/>
      <dgm:t>
        <a:bodyPr/>
        <a:lstStyle/>
        <a:p>
          <a:endParaRPr lang="en-IN"/>
        </a:p>
      </dgm:t>
    </dgm:pt>
    <dgm:pt modelId="{E136FFBD-919A-4737-BDCE-982AE701EC4D}" type="sibTrans" cxnId="{018AADFD-D038-429D-985C-CD23E9E47497}">
      <dgm:prSet/>
      <dgm:spPr/>
      <dgm:t>
        <a:bodyPr/>
        <a:lstStyle/>
        <a:p>
          <a:endParaRPr lang="en-IN"/>
        </a:p>
      </dgm:t>
    </dgm:pt>
    <dgm:pt modelId="{DFB85B50-DE7F-49AE-B629-8AD63C4546B9}">
      <dgm:prSet phldrT="[Text]"/>
      <dgm:spPr/>
      <dgm:t>
        <a:bodyPr/>
        <a:lstStyle/>
        <a:p>
          <a:r>
            <a:rPr lang="en-IN" dirty="0"/>
            <a:t>Tech Lead</a:t>
          </a:r>
          <a:br>
            <a:rPr lang="en-IN" dirty="0"/>
          </a:br>
          <a:r>
            <a:rPr lang="en-IN" dirty="0"/>
            <a:t>(TBD)</a:t>
          </a:r>
        </a:p>
      </dgm:t>
    </dgm:pt>
    <dgm:pt modelId="{BD702DF3-400E-43D9-9C08-4F6C1AF895B0}" type="parTrans" cxnId="{8753745E-FDD6-4105-A1E5-A0AA6C10ABC7}">
      <dgm:prSet/>
      <dgm:spPr/>
      <dgm:t>
        <a:bodyPr/>
        <a:lstStyle/>
        <a:p>
          <a:endParaRPr lang="en-IN"/>
        </a:p>
      </dgm:t>
    </dgm:pt>
    <dgm:pt modelId="{B27C4782-646F-4EEE-BDBD-2C1ABBAE53F2}" type="sibTrans" cxnId="{8753745E-FDD6-4105-A1E5-A0AA6C10ABC7}">
      <dgm:prSet/>
      <dgm:spPr/>
      <dgm:t>
        <a:bodyPr/>
        <a:lstStyle/>
        <a:p>
          <a:endParaRPr lang="en-IN"/>
        </a:p>
      </dgm:t>
    </dgm:pt>
    <dgm:pt modelId="{46AC0389-82E6-4480-9630-E4E5EA4FFCB2}">
      <dgm:prSet phldrT="[Text]"/>
      <dgm:spPr>
        <a:solidFill>
          <a:srgbClr val="FFC000">
            <a:alpha val="90000"/>
          </a:srgbClr>
        </a:solidFill>
      </dgm:spPr>
      <dgm:t>
        <a:bodyPr/>
        <a:lstStyle/>
        <a:p>
          <a:r>
            <a:rPr lang="en-IN" dirty="0"/>
            <a:t>Developer 1</a:t>
          </a:r>
          <a:br>
            <a:rPr lang="en-IN" dirty="0"/>
          </a:br>
          <a:r>
            <a:rPr lang="en-IN" dirty="0"/>
            <a:t>(Aqib)</a:t>
          </a:r>
        </a:p>
      </dgm:t>
    </dgm:pt>
    <dgm:pt modelId="{87B31214-CA89-465E-8310-4913156CA1FC}" type="parTrans" cxnId="{5E20DC95-9AD4-41E9-8FB6-340E4A18150D}">
      <dgm:prSet/>
      <dgm:spPr/>
      <dgm:t>
        <a:bodyPr/>
        <a:lstStyle/>
        <a:p>
          <a:endParaRPr lang="en-IN"/>
        </a:p>
      </dgm:t>
    </dgm:pt>
    <dgm:pt modelId="{120B3607-6A7E-4A7F-92CB-0B6A52AC783E}" type="sibTrans" cxnId="{5E20DC95-9AD4-41E9-8FB6-340E4A18150D}">
      <dgm:prSet/>
      <dgm:spPr/>
      <dgm:t>
        <a:bodyPr/>
        <a:lstStyle/>
        <a:p>
          <a:endParaRPr lang="en-IN"/>
        </a:p>
      </dgm:t>
    </dgm:pt>
    <dgm:pt modelId="{466AB71B-B3E3-4EFF-986C-B9766A8454F6}">
      <dgm:prSet phldrT="[Text]"/>
      <dgm:spPr/>
      <dgm:t>
        <a:bodyPr/>
        <a:lstStyle/>
        <a:p>
          <a:r>
            <a:rPr lang="en-IN" dirty="0"/>
            <a:t>Developer 2</a:t>
          </a:r>
          <a:br>
            <a:rPr lang="en-IN" dirty="0"/>
          </a:br>
          <a:r>
            <a:rPr lang="en-IN" dirty="0"/>
            <a:t>(Sachin Deshmukh)</a:t>
          </a:r>
        </a:p>
      </dgm:t>
    </dgm:pt>
    <dgm:pt modelId="{244E3238-A219-4050-BDFF-8122457C5A9C}" type="parTrans" cxnId="{AA10EC99-8A22-4747-BD09-F143431071F9}">
      <dgm:prSet/>
      <dgm:spPr/>
      <dgm:t>
        <a:bodyPr/>
        <a:lstStyle/>
        <a:p>
          <a:endParaRPr lang="en-IN"/>
        </a:p>
      </dgm:t>
    </dgm:pt>
    <dgm:pt modelId="{84146E4B-39D5-4DB4-880B-8C607542C72D}" type="sibTrans" cxnId="{AA10EC99-8A22-4747-BD09-F143431071F9}">
      <dgm:prSet/>
      <dgm:spPr/>
      <dgm:t>
        <a:bodyPr/>
        <a:lstStyle/>
        <a:p>
          <a:endParaRPr lang="en-IN"/>
        </a:p>
      </dgm:t>
    </dgm:pt>
    <dgm:pt modelId="{75B4EE37-0AF6-4D4B-8F06-B8ED0B974E5C}">
      <dgm:prSet phldrT="[Text]"/>
      <dgm:spPr/>
      <dgm:t>
        <a:bodyPr/>
        <a:lstStyle/>
        <a:p>
          <a:r>
            <a:rPr lang="en-IN" dirty="0"/>
            <a:t>Solution Architect</a:t>
          </a:r>
          <a:br>
            <a:rPr lang="en-IN" dirty="0"/>
          </a:br>
          <a:r>
            <a:rPr lang="en-IN" dirty="0"/>
            <a:t>(TBD)</a:t>
          </a:r>
        </a:p>
      </dgm:t>
    </dgm:pt>
    <dgm:pt modelId="{0FE8A23C-39DC-4266-BB7B-CA0244FA042D}" type="parTrans" cxnId="{72807647-ED8A-43E7-B0DA-AC6B402A9C04}">
      <dgm:prSet/>
      <dgm:spPr/>
      <dgm:t>
        <a:bodyPr/>
        <a:lstStyle/>
        <a:p>
          <a:endParaRPr lang="en-IN"/>
        </a:p>
      </dgm:t>
    </dgm:pt>
    <dgm:pt modelId="{14F42C8C-AB79-43B2-BFC8-EFF812E71452}" type="sibTrans" cxnId="{72807647-ED8A-43E7-B0DA-AC6B402A9C04}">
      <dgm:prSet/>
      <dgm:spPr/>
      <dgm:t>
        <a:bodyPr/>
        <a:lstStyle/>
        <a:p>
          <a:endParaRPr lang="en-IN"/>
        </a:p>
      </dgm:t>
    </dgm:pt>
    <dgm:pt modelId="{BFDFA3A6-E4D2-4AF8-8109-7693D9BC53AB}">
      <dgm:prSet phldrT="[Text]"/>
      <dgm:spPr/>
      <dgm:t>
        <a:bodyPr/>
        <a:lstStyle/>
        <a:p>
          <a:r>
            <a:rPr lang="en-IN" dirty="0"/>
            <a:t>Business Analyst</a:t>
          </a:r>
          <a:br>
            <a:rPr lang="en-IN" dirty="0"/>
          </a:br>
          <a:r>
            <a:rPr lang="en-IN" dirty="0"/>
            <a:t>(</a:t>
          </a:r>
          <a:r>
            <a:rPr lang="en-IN" dirty="0" err="1"/>
            <a:t>Hareesh</a:t>
          </a:r>
          <a:r>
            <a:rPr lang="en-IN" dirty="0"/>
            <a:t>)</a:t>
          </a:r>
        </a:p>
      </dgm:t>
    </dgm:pt>
    <dgm:pt modelId="{E7871A01-27A1-4C47-B4D6-21AE3E5F5FE7}" type="sibTrans" cxnId="{2EB1FC48-CB8D-4FDB-B0C8-AC314D5074D5}">
      <dgm:prSet/>
      <dgm:spPr/>
      <dgm:t>
        <a:bodyPr/>
        <a:lstStyle/>
        <a:p>
          <a:endParaRPr lang="en-IN"/>
        </a:p>
      </dgm:t>
    </dgm:pt>
    <dgm:pt modelId="{68A5C5B0-8973-4856-B10D-20901653FF5D}" type="parTrans" cxnId="{2EB1FC48-CB8D-4FDB-B0C8-AC314D5074D5}">
      <dgm:prSet/>
      <dgm:spPr/>
      <dgm:t>
        <a:bodyPr/>
        <a:lstStyle/>
        <a:p>
          <a:endParaRPr lang="en-IN"/>
        </a:p>
      </dgm:t>
    </dgm:pt>
    <dgm:pt modelId="{1E5178C7-601B-4350-BB1F-65ACFEA871CA}">
      <dgm:prSet phldrT="[Text]"/>
      <dgm:spPr/>
      <dgm:t>
        <a:bodyPr/>
        <a:lstStyle/>
        <a:p>
          <a:r>
            <a:rPr lang="en-IN" dirty="0"/>
            <a:t>Developer 6</a:t>
          </a:r>
          <a:br>
            <a:rPr lang="en-IN" dirty="0"/>
          </a:br>
          <a:r>
            <a:rPr lang="en-IN" dirty="0"/>
            <a:t>(Sanjay Kumar)</a:t>
          </a:r>
        </a:p>
      </dgm:t>
    </dgm:pt>
    <dgm:pt modelId="{5C57F90F-1741-4FFE-B75C-B30894AC56E1}" type="parTrans" cxnId="{1D6D0E66-EA64-4F0A-A599-FCC1094EDCF6}">
      <dgm:prSet/>
      <dgm:spPr/>
      <dgm:t>
        <a:bodyPr/>
        <a:lstStyle/>
        <a:p>
          <a:endParaRPr lang="en-IN"/>
        </a:p>
      </dgm:t>
    </dgm:pt>
    <dgm:pt modelId="{2ACA1D03-7874-4709-A6FA-34FF107C328B}" type="sibTrans" cxnId="{1D6D0E66-EA64-4F0A-A599-FCC1094EDCF6}">
      <dgm:prSet/>
      <dgm:spPr/>
      <dgm:t>
        <a:bodyPr/>
        <a:lstStyle/>
        <a:p>
          <a:endParaRPr lang="en-IN"/>
        </a:p>
      </dgm:t>
    </dgm:pt>
    <dgm:pt modelId="{F39908CF-61CC-4625-84CF-6BB0793FEF89}">
      <dgm:prSet phldrT="[Text]"/>
      <dgm:spPr/>
      <dgm:t>
        <a:bodyPr/>
        <a:lstStyle/>
        <a:p>
          <a:r>
            <a:rPr lang="en-IN" dirty="0"/>
            <a:t>Developer 3</a:t>
          </a:r>
          <a:br>
            <a:rPr lang="en-IN" dirty="0"/>
          </a:br>
          <a:r>
            <a:rPr lang="en-IN" dirty="0"/>
            <a:t>(Yaduvir)</a:t>
          </a:r>
        </a:p>
      </dgm:t>
    </dgm:pt>
    <dgm:pt modelId="{339A1763-619D-4B1A-A597-A83D72E77EC6}" type="parTrans" cxnId="{EAC73052-7876-4D5E-93C6-5A4D774B06F3}">
      <dgm:prSet/>
      <dgm:spPr/>
      <dgm:t>
        <a:bodyPr/>
        <a:lstStyle/>
        <a:p>
          <a:endParaRPr lang="en-IN"/>
        </a:p>
      </dgm:t>
    </dgm:pt>
    <dgm:pt modelId="{09838681-F2E3-4F1B-89DD-3B56546A288D}" type="sibTrans" cxnId="{EAC73052-7876-4D5E-93C6-5A4D774B06F3}">
      <dgm:prSet/>
      <dgm:spPr/>
      <dgm:t>
        <a:bodyPr/>
        <a:lstStyle/>
        <a:p>
          <a:endParaRPr lang="en-IN"/>
        </a:p>
      </dgm:t>
    </dgm:pt>
    <dgm:pt modelId="{CCE5552D-5EEA-4AB0-9C68-37854058D5AE}">
      <dgm:prSet phldrT="[Text]"/>
      <dgm:spPr/>
      <dgm:t>
        <a:bodyPr/>
        <a:lstStyle/>
        <a:p>
          <a:r>
            <a:rPr lang="en-IN" dirty="0"/>
            <a:t>Developer 4</a:t>
          </a:r>
          <a:br>
            <a:rPr lang="en-IN" dirty="0"/>
          </a:br>
          <a:r>
            <a:rPr lang="en-IN" dirty="0"/>
            <a:t>(</a:t>
          </a:r>
          <a:r>
            <a:rPr lang="en-IN" dirty="0" err="1"/>
            <a:t>Shivam</a:t>
          </a:r>
          <a:r>
            <a:rPr lang="en-IN" dirty="0"/>
            <a:t> Tiwari)</a:t>
          </a:r>
        </a:p>
      </dgm:t>
    </dgm:pt>
    <dgm:pt modelId="{C1A7407B-1918-4403-82A2-81FEA13F1BD2}" type="parTrans" cxnId="{E34476AF-B508-47C6-977E-74DBCEAC286E}">
      <dgm:prSet/>
      <dgm:spPr/>
      <dgm:t>
        <a:bodyPr/>
        <a:lstStyle/>
        <a:p>
          <a:endParaRPr lang="en-IN"/>
        </a:p>
      </dgm:t>
    </dgm:pt>
    <dgm:pt modelId="{494494EC-2B77-44CA-87E2-035E7D5F9CFF}" type="sibTrans" cxnId="{E34476AF-B508-47C6-977E-74DBCEAC286E}">
      <dgm:prSet/>
      <dgm:spPr/>
      <dgm:t>
        <a:bodyPr/>
        <a:lstStyle/>
        <a:p>
          <a:endParaRPr lang="en-IN"/>
        </a:p>
      </dgm:t>
    </dgm:pt>
    <dgm:pt modelId="{C9244525-B7BC-4916-8B12-EAB544E7CD45}">
      <dgm:prSet phldrT="[Text]"/>
      <dgm:spPr/>
      <dgm:t>
        <a:bodyPr/>
        <a:lstStyle/>
        <a:p>
          <a:r>
            <a:rPr lang="en-IN" dirty="0"/>
            <a:t>Developer 5</a:t>
          </a:r>
          <a:br>
            <a:rPr lang="en-IN" dirty="0"/>
          </a:br>
          <a:r>
            <a:rPr lang="en-IN" dirty="0"/>
            <a:t>(Ramesh Singh)</a:t>
          </a:r>
        </a:p>
      </dgm:t>
    </dgm:pt>
    <dgm:pt modelId="{56693C3D-E9FA-4A0F-BC47-C654503C6AC0}" type="parTrans" cxnId="{27572F57-38B0-4F55-8579-92B158287161}">
      <dgm:prSet/>
      <dgm:spPr/>
      <dgm:t>
        <a:bodyPr/>
        <a:lstStyle/>
        <a:p>
          <a:endParaRPr lang="en-IN"/>
        </a:p>
      </dgm:t>
    </dgm:pt>
    <dgm:pt modelId="{EFC264F5-3B34-461A-922C-CB7F782A9B61}" type="sibTrans" cxnId="{27572F57-38B0-4F55-8579-92B158287161}">
      <dgm:prSet/>
      <dgm:spPr/>
      <dgm:t>
        <a:bodyPr/>
        <a:lstStyle/>
        <a:p>
          <a:endParaRPr lang="en-IN"/>
        </a:p>
      </dgm:t>
    </dgm:pt>
    <dgm:pt modelId="{0EDC29BE-589E-48F3-B1FB-30C81480EF61}" type="pres">
      <dgm:prSet presAssocID="{31E92418-2832-479A-9A4C-7F805CCA1579}" presName="hierChild1" presStyleCnt="0">
        <dgm:presLayoutVars>
          <dgm:chPref val="1"/>
          <dgm:dir/>
          <dgm:animOne val="branch"/>
          <dgm:animLvl val="lvl"/>
          <dgm:resizeHandles/>
        </dgm:presLayoutVars>
      </dgm:prSet>
      <dgm:spPr/>
    </dgm:pt>
    <dgm:pt modelId="{6B12458F-CF53-4E89-855F-6B180515F1B5}" type="pres">
      <dgm:prSet presAssocID="{80C1B197-F31D-42D9-B498-DCA250F0FD22}" presName="hierRoot1" presStyleCnt="0"/>
      <dgm:spPr/>
    </dgm:pt>
    <dgm:pt modelId="{037DFFAF-D439-480E-89F3-63747B716702}" type="pres">
      <dgm:prSet presAssocID="{80C1B197-F31D-42D9-B498-DCA250F0FD22}" presName="composite" presStyleCnt="0"/>
      <dgm:spPr/>
    </dgm:pt>
    <dgm:pt modelId="{F7CAEED4-6329-4FB2-8861-1E9434475FBF}" type="pres">
      <dgm:prSet presAssocID="{80C1B197-F31D-42D9-B498-DCA250F0FD22}" presName="background" presStyleLbl="node0" presStyleIdx="0" presStyleCnt="1"/>
      <dgm:spPr/>
    </dgm:pt>
    <dgm:pt modelId="{A213D667-FA80-4888-A2D4-43438D943F72}" type="pres">
      <dgm:prSet presAssocID="{80C1B197-F31D-42D9-B498-DCA250F0FD22}" presName="text" presStyleLbl="fgAcc0" presStyleIdx="0" presStyleCnt="1">
        <dgm:presLayoutVars>
          <dgm:chPref val="3"/>
        </dgm:presLayoutVars>
      </dgm:prSet>
      <dgm:spPr/>
    </dgm:pt>
    <dgm:pt modelId="{6A14E5A9-F31A-40B1-A64A-7390D03DBBEC}" type="pres">
      <dgm:prSet presAssocID="{80C1B197-F31D-42D9-B498-DCA250F0FD22}" presName="hierChild2" presStyleCnt="0"/>
      <dgm:spPr/>
    </dgm:pt>
    <dgm:pt modelId="{21A2B5D9-BA6E-4063-92BC-11F2913F236E}" type="pres">
      <dgm:prSet presAssocID="{BD702DF3-400E-43D9-9C08-4F6C1AF895B0}" presName="Name10" presStyleLbl="parChTrans1D2" presStyleIdx="0" presStyleCnt="3"/>
      <dgm:spPr/>
    </dgm:pt>
    <dgm:pt modelId="{167F507D-D4AD-4B83-B47A-57F4281D388E}" type="pres">
      <dgm:prSet presAssocID="{DFB85B50-DE7F-49AE-B629-8AD63C4546B9}" presName="hierRoot2" presStyleCnt="0"/>
      <dgm:spPr/>
    </dgm:pt>
    <dgm:pt modelId="{E18C450A-2740-4292-9A6B-5A03830D3957}" type="pres">
      <dgm:prSet presAssocID="{DFB85B50-DE7F-49AE-B629-8AD63C4546B9}" presName="composite2" presStyleCnt="0"/>
      <dgm:spPr/>
    </dgm:pt>
    <dgm:pt modelId="{F4DFE147-0284-4E58-9452-89A83B7586E9}" type="pres">
      <dgm:prSet presAssocID="{DFB85B50-DE7F-49AE-B629-8AD63C4546B9}" presName="background2" presStyleLbl="node2" presStyleIdx="0" presStyleCnt="3"/>
      <dgm:spPr/>
    </dgm:pt>
    <dgm:pt modelId="{D09E5C22-FFCB-4DAB-8AD4-CFF4FAB70145}" type="pres">
      <dgm:prSet presAssocID="{DFB85B50-DE7F-49AE-B629-8AD63C4546B9}" presName="text2" presStyleLbl="fgAcc2" presStyleIdx="0" presStyleCnt="3">
        <dgm:presLayoutVars>
          <dgm:chPref val="3"/>
        </dgm:presLayoutVars>
      </dgm:prSet>
      <dgm:spPr/>
    </dgm:pt>
    <dgm:pt modelId="{3346B04E-A83B-4B1F-99E3-C34D7D15473F}" type="pres">
      <dgm:prSet presAssocID="{DFB85B50-DE7F-49AE-B629-8AD63C4546B9}" presName="hierChild3" presStyleCnt="0"/>
      <dgm:spPr/>
    </dgm:pt>
    <dgm:pt modelId="{910DEEB1-5989-4345-AD07-AA533DA579EF}" type="pres">
      <dgm:prSet presAssocID="{87B31214-CA89-465E-8310-4913156CA1FC}" presName="Name17" presStyleLbl="parChTrans1D3" presStyleIdx="0" presStyleCnt="6"/>
      <dgm:spPr/>
    </dgm:pt>
    <dgm:pt modelId="{B802E13D-E7D5-437D-A069-6D9368B5B053}" type="pres">
      <dgm:prSet presAssocID="{46AC0389-82E6-4480-9630-E4E5EA4FFCB2}" presName="hierRoot3" presStyleCnt="0"/>
      <dgm:spPr/>
    </dgm:pt>
    <dgm:pt modelId="{BE0FC9A3-BD41-4F10-BA52-5670B094A553}" type="pres">
      <dgm:prSet presAssocID="{46AC0389-82E6-4480-9630-E4E5EA4FFCB2}" presName="composite3" presStyleCnt="0"/>
      <dgm:spPr/>
    </dgm:pt>
    <dgm:pt modelId="{86285808-3228-4AE0-85AA-F1F0B27E0B5D}" type="pres">
      <dgm:prSet presAssocID="{46AC0389-82E6-4480-9630-E4E5EA4FFCB2}" presName="background3" presStyleLbl="node3" presStyleIdx="0" presStyleCnt="6"/>
      <dgm:spPr/>
    </dgm:pt>
    <dgm:pt modelId="{52FBC18C-862E-4B56-9A64-DF6B5FD9CF21}" type="pres">
      <dgm:prSet presAssocID="{46AC0389-82E6-4480-9630-E4E5EA4FFCB2}" presName="text3" presStyleLbl="fgAcc3" presStyleIdx="0" presStyleCnt="6">
        <dgm:presLayoutVars>
          <dgm:chPref val="3"/>
        </dgm:presLayoutVars>
      </dgm:prSet>
      <dgm:spPr/>
    </dgm:pt>
    <dgm:pt modelId="{293BD7E9-B15A-433C-893F-6153AA98DDA4}" type="pres">
      <dgm:prSet presAssocID="{46AC0389-82E6-4480-9630-E4E5EA4FFCB2}" presName="hierChild4" presStyleCnt="0"/>
      <dgm:spPr/>
    </dgm:pt>
    <dgm:pt modelId="{64D52A20-4E53-438C-9F6D-440DF01C14B9}" type="pres">
      <dgm:prSet presAssocID="{244E3238-A219-4050-BDFF-8122457C5A9C}" presName="Name17" presStyleLbl="parChTrans1D3" presStyleIdx="1" presStyleCnt="6"/>
      <dgm:spPr/>
    </dgm:pt>
    <dgm:pt modelId="{B682EFB7-9565-4BAF-9537-B1EDCBC6C6CB}" type="pres">
      <dgm:prSet presAssocID="{466AB71B-B3E3-4EFF-986C-B9766A8454F6}" presName="hierRoot3" presStyleCnt="0"/>
      <dgm:spPr/>
    </dgm:pt>
    <dgm:pt modelId="{A49DF545-AFE1-42E2-893C-3E6973AF92A7}" type="pres">
      <dgm:prSet presAssocID="{466AB71B-B3E3-4EFF-986C-B9766A8454F6}" presName="composite3" presStyleCnt="0"/>
      <dgm:spPr/>
    </dgm:pt>
    <dgm:pt modelId="{A33E34C4-7AF6-4104-88EE-7E31FBFF71DA}" type="pres">
      <dgm:prSet presAssocID="{466AB71B-B3E3-4EFF-986C-B9766A8454F6}" presName="background3" presStyleLbl="node3" presStyleIdx="1" presStyleCnt="6"/>
      <dgm:spPr/>
    </dgm:pt>
    <dgm:pt modelId="{B84CBDCC-1B4E-4E49-9D32-EEDCC43E1CC8}" type="pres">
      <dgm:prSet presAssocID="{466AB71B-B3E3-4EFF-986C-B9766A8454F6}" presName="text3" presStyleLbl="fgAcc3" presStyleIdx="1" presStyleCnt="6">
        <dgm:presLayoutVars>
          <dgm:chPref val="3"/>
        </dgm:presLayoutVars>
      </dgm:prSet>
      <dgm:spPr/>
    </dgm:pt>
    <dgm:pt modelId="{E5A30237-A7E3-4A30-A91B-1AF200B1C99F}" type="pres">
      <dgm:prSet presAssocID="{466AB71B-B3E3-4EFF-986C-B9766A8454F6}" presName="hierChild4" presStyleCnt="0"/>
      <dgm:spPr/>
    </dgm:pt>
    <dgm:pt modelId="{4BE7CD85-7C2F-4B88-AB0E-37B8DF6BDCD0}" type="pres">
      <dgm:prSet presAssocID="{339A1763-619D-4B1A-A597-A83D72E77EC6}" presName="Name17" presStyleLbl="parChTrans1D3" presStyleIdx="2" presStyleCnt="6"/>
      <dgm:spPr/>
    </dgm:pt>
    <dgm:pt modelId="{7A3707CE-EAA5-490F-8601-5B5A07134456}" type="pres">
      <dgm:prSet presAssocID="{F39908CF-61CC-4625-84CF-6BB0793FEF89}" presName="hierRoot3" presStyleCnt="0"/>
      <dgm:spPr/>
    </dgm:pt>
    <dgm:pt modelId="{0CDE0B74-D9B2-4FA8-AEEE-DA59B82BD198}" type="pres">
      <dgm:prSet presAssocID="{F39908CF-61CC-4625-84CF-6BB0793FEF89}" presName="composite3" presStyleCnt="0"/>
      <dgm:spPr/>
    </dgm:pt>
    <dgm:pt modelId="{4CDB7AE1-D96A-4E98-B159-BBBC9A3720BA}" type="pres">
      <dgm:prSet presAssocID="{F39908CF-61CC-4625-84CF-6BB0793FEF89}" presName="background3" presStyleLbl="node3" presStyleIdx="2" presStyleCnt="6"/>
      <dgm:spPr/>
    </dgm:pt>
    <dgm:pt modelId="{4FD8AABE-6D7B-4254-BA56-156027AAD67B}" type="pres">
      <dgm:prSet presAssocID="{F39908CF-61CC-4625-84CF-6BB0793FEF89}" presName="text3" presStyleLbl="fgAcc3" presStyleIdx="2" presStyleCnt="6">
        <dgm:presLayoutVars>
          <dgm:chPref val="3"/>
        </dgm:presLayoutVars>
      </dgm:prSet>
      <dgm:spPr/>
    </dgm:pt>
    <dgm:pt modelId="{66B4958F-1E02-4F38-9E7C-1A8BEAE40D37}" type="pres">
      <dgm:prSet presAssocID="{F39908CF-61CC-4625-84CF-6BB0793FEF89}" presName="hierChild4" presStyleCnt="0"/>
      <dgm:spPr/>
    </dgm:pt>
    <dgm:pt modelId="{BCD20EBE-64BA-4C03-952C-14CD097B8E34}" type="pres">
      <dgm:prSet presAssocID="{C1A7407B-1918-4403-82A2-81FEA13F1BD2}" presName="Name17" presStyleLbl="parChTrans1D3" presStyleIdx="3" presStyleCnt="6"/>
      <dgm:spPr/>
    </dgm:pt>
    <dgm:pt modelId="{11624879-6C02-4D6F-AE78-A86E6D448F0C}" type="pres">
      <dgm:prSet presAssocID="{CCE5552D-5EEA-4AB0-9C68-37854058D5AE}" presName="hierRoot3" presStyleCnt="0"/>
      <dgm:spPr/>
    </dgm:pt>
    <dgm:pt modelId="{25B87BA4-BCDB-4CEC-A157-2B8E7A7C198A}" type="pres">
      <dgm:prSet presAssocID="{CCE5552D-5EEA-4AB0-9C68-37854058D5AE}" presName="composite3" presStyleCnt="0"/>
      <dgm:spPr/>
    </dgm:pt>
    <dgm:pt modelId="{018DA02B-199F-44BB-88F7-A11B6DE7DCBE}" type="pres">
      <dgm:prSet presAssocID="{CCE5552D-5EEA-4AB0-9C68-37854058D5AE}" presName="background3" presStyleLbl="node3" presStyleIdx="3" presStyleCnt="6"/>
      <dgm:spPr/>
    </dgm:pt>
    <dgm:pt modelId="{586C89A9-82B0-4F56-B908-A24B49738F05}" type="pres">
      <dgm:prSet presAssocID="{CCE5552D-5EEA-4AB0-9C68-37854058D5AE}" presName="text3" presStyleLbl="fgAcc3" presStyleIdx="3" presStyleCnt="6">
        <dgm:presLayoutVars>
          <dgm:chPref val="3"/>
        </dgm:presLayoutVars>
      </dgm:prSet>
      <dgm:spPr/>
    </dgm:pt>
    <dgm:pt modelId="{E966F775-4556-46E9-946F-94FC1B58E497}" type="pres">
      <dgm:prSet presAssocID="{CCE5552D-5EEA-4AB0-9C68-37854058D5AE}" presName="hierChild4" presStyleCnt="0"/>
      <dgm:spPr/>
    </dgm:pt>
    <dgm:pt modelId="{5D52E74C-62E1-4D3A-BDE9-99507B7AE512}" type="pres">
      <dgm:prSet presAssocID="{56693C3D-E9FA-4A0F-BC47-C654503C6AC0}" presName="Name17" presStyleLbl="parChTrans1D3" presStyleIdx="4" presStyleCnt="6"/>
      <dgm:spPr/>
    </dgm:pt>
    <dgm:pt modelId="{8A5D2011-8E2F-419D-B68C-0F738207E4F4}" type="pres">
      <dgm:prSet presAssocID="{C9244525-B7BC-4916-8B12-EAB544E7CD45}" presName="hierRoot3" presStyleCnt="0"/>
      <dgm:spPr/>
    </dgm:pt>
    <dgm:pt modelId="{524CC7B6-6B25-4A61-B413-82136BD8042A}" type="pres">
      <dgm:prSet presAssocID="{C9244525-B7BC-4916-8B12-EAB544E7CD45}" presName="composite3" presStyleCnt="0"/>
      <dgm:spPr/>
    </dgm:pt>
    <dgm:pt modelId="{1E1E051C-6C06-4ED3-8D7F-49CAE0B9B636}" type="pres">
      <dgm:prSet presAssocID="{C9244525-B7BC-4916-8B12-EAB544E7CD45}" presName="background3" presStyleLbl="node3" presStyleIdx="4" presStyleCnt="6"/>
      <dgm:spPr/>
    </dgm:pt>
    <dgm:pt modelId="{148B4F59-EEE0-46FE-B136-38A94E72E01D}" type="pres">
      <dgm:prSet presAssocID="{C9244525-B7BC-4916-8B12-EAB544E7CD45}" presName="text3" presStyleLbl="fgAcc3" presStyleIdx="4" presStyleCnt="6">
        <dgm:presLayoutVars>
          <dgm:chPref val="3"/>
        </dgm:presLayoutVars>
      </dgm:prSet>
      <dgm:spPr/>
    </dgm:pt>
    <dgm:pt modelId="{C1A56FC6-D2A6-4CA3-927B-BC38EEF453CD}" type="pres">
      <dgm:prSet presAssocID="{C9244525-B7BC-4916-8B12-EAB544E7CD45}" presName="hierChild4" presStyleCnt="0"/>
      <dgm:spPr/>
    </dgm:pt>
    <dgm:pt modelId="{DC9EDF31-5ABF-4658-860E-F82DF66FFA31}" type="pres">
      <dgm:prSet presAssocID="{5C57F90F-1741-4FFE-B75C-B30894AC56E1}" presName="Name17" presStyleLbl="parChTrans1D3" presStyleIdx="5" presStyleCnt="6"/>
      <dgm:spPr/>
    </dgm:pt>
    <dgm:pt modelId="{1F49E0EB-B9BD-4E1B-98F6-7936021CD20C}" type="pres">
      <dgm:prSet presAssocID="{1E5178C7-601B-4350-BB1F-65ACFEA871CA}" presName="hierRoot3" presStyleCnt="0"/>
      <dgm:spPr/>
    </dgm:pt>
    <dgm:pt modelId="{D9A87873-0D22-4C8B-A001-989D374F1301}" type="pres">
      <dgm:prSet presAssocID="{1E5178C7-601B-4350-BB1F-65ACFEA871CA}" presName="composite3" presStyleCnt="0"/>
      <dgm:spPr/>
    </dgm:pt>
    <dgm:pt modelId="{F9FD864A-DF4C-481E-8E60-9604F02E5C3F}" type="pres">
      <dgm:prSet presAssocID="{1E5178C7-601B-4350-BB1F-65ACFEA871CA}" presName="background3" presStyleLbl="node3" presStyleIdx="5" presStyleCnt="6"/>
      <dgm:spPr/>
    </dgm:pt>
    <dgm:pt modelId="{D62F68C5-D3C7-4FDA-B353-853BAFED7396}" type="pres">
      <dgm:prSet presAssocID="{1E5178C7-601B-4350-BB1F-65ACFEA871CA}" presName="text3" presStyleLbl="fgAcc3" presStyleIdx="5" presStyleCnt="6">
        <dgm:presLayoutVars>
          <dgm:chPref val="3"/>
        </dgm:presLayoutVars>
      </dgm:prSet>
      <dgm:spPr/>
    </dgm:pt>
    <dgm:pt modelId="{2CD31D08-96F2-4ED1-B212-A1C4195DA553}" type="pres">
      <dgm:prSet presAssocID="{1E5178C7-601B-4350-BB1F-65ACFEA871CA}" presName="hierChild4" presStyleCnt="0"/>
      <dgm:spPr/>
    </dgm:pt>
    <dgm:pt modelId="{9615AE5A-9691-4496-B574-B72A5C717305}" type="pres">
      <dgm:prSet presAssocID="{0FE8A23C-39DC-4266-BB7B-CA0244FA042D}" presName="Name10" presStyleLbl="parChTrans1D2" presStyleIdx="1" presStyleCnt="3"/>
      <dgm:spPr/>
    </dgm:pt>
    <dgm:pt modelId="{827E99A5-F0CA-4C2C-8D86-4625EEA9A597}" type="pres">
      <dgm:prSet presAssocID="{75B4EE37-0AF6-4D4B-8F06-B8ED0B974E5C}" presName="hierRoot2" presStyleCnt="0"/>
      <dgm:spPr/>
    </dgm:pt>
    <dgm:pt modelId="{5BC2F777-B11C-4CAC-83A2-8607C97F681B}" type="pres">
      <dgm:prSet presAssocID="{75B4EE37-0AF6-4D4B-8F06-B8ED0B974E5C}" presName="composite2" presStyleCnt="0"/>
      <dgm:spPr/>
    </dgm:pt>
    <dgm:pt modelId="{EFCB89A0-90ED-4315-B63F-DBEE89348F7E}" type="pres">
      <dgm:prSet presAssocID="{75B4EE37-0AF6-4D4B-8F06-B8ED0B974E5C}" presName="background2" presStyleLbl="node2" presStyleIdx="1" presStyleCnt="3"/>
      <dgm:spPr/>
    </dgm:pt>
    <dgm:pt modelId="{6E7EA33C-2EBE-403F-9BB6-B60196D7D6DE}" type="pres">
      <dgm:prSet presAssocID="{75B4EE37-0AF6-4D4B-8F06-B8ED0B974E5C}" presName="text2" presStyleLbl="fgAcc2" presStyleIdx="1" presStyleCnt="3">
        <dgm:presLayoutVars>
          <dgm:chPref val="3"/>
        </dgm:presLayoutVars>
      </dgm:prSet>
      <dgm:spPr/>
    </dgm:pt>
    <dgm:pt modelId="{35548CC0-4D3C-42DF-B582-14DE1A930F8B}" type="pres">
      <dgm:prSet presAssocID="{75B4EE37-0AF6-4D4B-8F06-B8ED0B974E5C}" presName="hierChild3" presStyleCnt="0"/>
      <dgm:spPr/>
    </dgm:pt>
    <dgm:pt modelId="{E103CC2E-D3C5-48A3-9477-697471800C4D}" type="pres">
      <dgm:prSet presAssocID="{68A5C5B0-8973-4856-B10D-20901653FF5D}" presName="Name10" presStyleLbl="parChTrans1D2" presStyleIdx="2" presStyleCnt="3"/>
      <dgm:spPr/>
    </dgm:pt>
    <dgm:pt modelId="{598D3FD3-6F49-4F41-94B1-A04271C9DDBD}" type="pres">
      <dgm:prSet presAssocID="{BFDFA3A6-E4D2-4AF8-8109-7693D9BC53AB}" presName="hierRoot2" presStyleCnt="0"/>
      <dgm:spPr/>
    </dgm:pt>
    <dgm:pt modelId="{2AB87026-9862-4D16-A2D5-170B4785C90D}" type="pres">
      <dgm:prSet presAssocID="{BFDFA3A6-E4D2-4AF8-8109-7693D9BC53AB}" presName="composite2" presStyleCnt="0"/>
      <dgm:spPr/>
    </dgm:pt>
    <dgm:pt modelId="{65EC1A99-D5D0-4FEA-A38B-A987F55C10BD}" type="pres">
      <dgm:prSet presAssocID="{BFDFA3A6-E4D2-4AF8-8109-7693D9BC53AB}" presName="background2" presStyleLbl="node2" presStyleIdx="2" presStyleCnt="3"/>
      <dgm:spPr/>
    </dgm:pt>
    <dgm:pt modelId="{0A109008-1928-4FA2-9BE1-17A5BFBBEF10}" type="pres">
      <dgm:prSet presAssocID="{BFDFA3A6-E4D2-4AF8-8109-7693D9BC53AB}" presName="text2" presStyleLbl="fgAcc2" presStyleIdx="2" presStyleCnt="3">
        <dgm:presLayoutVars>
          <dgm:chPref val="3"/>
        </dgm:presLayoutVars>
      </dgm:prSet>
      <dgm:spPr/>
    </dgm:pt>
    <dgm:pt modelId="{5171C640-9518-4A36-8805-B9FFE8F7BC81}" type="pres">
      <dgm:prSet presAssocID="{BFDFA3A6-E4D2-4AF8-8109-7693D9BC53AB}" presName="hierChild3" presStyleCnt="0"/>
      <dgm:spPr/>
    </dgm:pt>
  </dgm:ptLst>
  <dgm:cxnLst>
    <dgm:cxn modelId="{1D69C000-D7F1-4424-B489-749D68EFA1AD}" type="presOf" srcId="{C1A7407B-1918-4403-82A2-81FEA13F1BD2}" destId="{BCD20EBE-64BA-4C03-952C-14CD097B8E34}" srcOrd="0" destOrd="0" presId="urn:microsoft.com/office/officeart/2005/8/layout/hierarchy1"/>
    <dgm:cxn modelId="{8753745E-FDD6-4105-A1E5-A0AA6C10ABC7}" srcId="{80C1B197-F31D-42D9-B498-DCA250F0FD22}" destId="{DFB85B50-DE7F-49AE-B629-8AD63C4546B9}" srcOrd="0" destOrd="0" parTransId="{BD702DF3-400E-43D9-9C08-4F6C1AF895B0}" sibTransId="{B27C4782-646F-4EEE-BDBD-2C1ABBAE53F2}"/>
    <dgm:cxn modelId="{5EC99362-DD85-4178-BC80-EC37BEB38C5A}" type="presOf" srcId="{68A5C5B0-8973-4856-B10D-20901653FF5D}" destId="{E103CC2E-D3C5-48A3-9477-697471800C4D}" srcOrd="0" destOrd="0" presId="urn:microsoft.com/office/officeart/2005/8/layout/hierarchy1"/>
    <dgm:cxn modelId="{0F776343-FAC8-4B64-B4C0-5B1430EB7BCD}" type="presOf" srcId="{F39908CF-61CC-4625-84CF-6BB0793FEF89}" destId="{4FD8AABE-6D7B-4254-BA56-156027AAD67B}" srcOrd="0" destOrd="0" presId="urn:microsoft.com/office/officeart/2005/8/layout/hierarchy1"/>
    <dgm:cxn modelId="{1D6D0E66-EA64-4F0A-A599-FCC1094EDCF6}" srcId="{DFB85B50-DE7F-49AE-B629-8AD63C4546B9}" destId="{1E5178C7-601B-4350-BB1F-65ACFEA871CA}" srcOrd="5" destOrd="0" parTransId="{5C57F90F-1741-4FFE-B75C-B30894AC56E1}" sibTransId="{2ACA1D03-7874-4709-A6FA-34FF107C328B}"/>
    <dgm:cxn modelId="{72807647-ED8A-43E7-B0DA-AC6B402A9C04}" srcId="{80C1B197-F31D-42D9-B498-DCA250F0FD22}" destId="{75B4EE37-0AF6-4D4B-8F06-B8ED0B974E5C}" srcOrd="1" destOrd="0" parTransId="{0FE8A23C-39DC-4266-BB7B-CA0244FA042D}" sibTransId="{14F42C8C-AB79-43B2-BFC8-EFF812E71452}"/>
    <dgm:cxn modelId="{2EB1FC48-CB8D-4FDB-B0C8-AC314D5074D5}" srcId="{80C1B197-F31D-42D9-B498-DCA250F0FD22}" destId="{BFDFA3A6-E4D2-4AF8-8109-7693D9BC53AB}" srcOrd="2" destOrd="0" parTransId="{68A5C5B0-8973-4856-B10D-20901653FF5D}" sibTransId="{E7871A01-27A1-4C47-B4D6-21AE3E5F5FE7}"/>
    <dgm:cxn modelId="{12881850-D8C5-432A-A01C-DBA5BE19D20A}" type="presOf" srcId="{244E3238-A219-4050-BDFF-8122457C5A9C}" destId="{64D52A20-4E53-438C-9F6D-440DF01C14B9}" srcOrd="0" destOrd="0" presId="urn:microsoft.com/office/officeart/2005/8/layout/hierarchy1"/>
    <dgm:cxn modelId="{E8748250-1E3E-4406-A268-9246D369251F}" type="presOf" srcId="{339A1763-619D-4B1A-A597-A83D72E77EC6}" destId="{4BE7CD85-7C2F-4B88-AB0E-37B8DF6BDCD0}" srcOrd="0" destOrd="0" presId="urn:microsoft.com/office/officeart/2005/8/layout/hierarchy1"/>
    <dgm:cxn modelId="{22EA1551-513F-47F9-8D3D-76F3E0AFEEBB}" type="presOf" srcId="{46AC0389-82E6-4480-9630-E4E5EA4FFCB2}" destId="{52FBC18C-862E-4B56-9A64-DF6B5FD9CF21}" srcOrd="0" destOrd="0" presId="urn:microsoft.com/office/officeart/2005/8/layout/hierarchy1"/>
    <dgm:cxn modelId="{99244D51-3184-4320-8B41-04720C31701B}" type="presOf" srcId="{1E5178C7-601B-4350-BB1F-65ACFEA871CA}" destId="{D62F68C5-D3C7-4FDA-B353-853BAFED7396}" srcOrd="0" destOrd="0" presId="urn:microsoft.com/office/officeart/2005/8/layout/hierarchy1"/>
    <dgm:cxn modelId="{EAC73052-7876-4D5E-93C6-5A4D774B06F3}" srcId="{DFB85B50-DE7F-49AE-B629-8AD63C4546B9}" destId="{F39908CF-61CC-4625-84CF-6BB0793FEF89}" srcOrd="2" destOrd="0" parTransId="{339A1763-619D-4B1A-A597-A83D72E77EC6}" sibTransId="{09838681-F2E3-4F1B-89DD-3B56546A288D}"/>
    <dgm:cxn modelId="{27572F57-38B0-4F55-8579-92B158287161}" srcId="{DFB85B50-DE7F-49AE-B629-8AD63C4546B9}" destId="{C9244525-B7BC-4916-8B12-EAB544E7CD45}" srcOrd="4" destOrd="0" parTransId="{56693C3D-E9FA-4A0F-BC47-C654503C6AC0}" sibTransId="{EFC264F5-3B34-461A-922C-CB7F782A9B61}"/>
    <dgm:cxn modelId="{6887418B-7214-4593-AD73-8C782056EF00}" type="presOf" srcId="{31E92418-2832-479A-9A4C-7F805CCA1579}" destId="{0EDC29BE-589E-48F3-B1FB-30C81480EF61}" srcOrd="0" destOrd="0" presId="urn:microsoft.com/office/officeart/2005/8/layout/hierarchy1"/>
    <dgm:cxn modelId="{CEE6608D-B45E-4698-BF68-F12EDCF811FE}" type="presOf" srcId="{CCE5552D-5EEA-4AB0-9C68-37854058D5AE}" destId="{586C89A9-82B0-4F56-B908-A24B49738F05}" srcOrd="0" destOrd="0" presId="urn:microsoft.com/office/officeart/2005/8/layout/hierarchy1"/>
    <dgm:cxn modelId="{B2EF5C94-347B-4602-86B3-3CFD12E4306D}" type="presOf" srcId="{80C1B197-F31D-42D9-B498-DCA250F0FD22}" destId="{A213D667-FA80-4888-A2D4-43438D943F72}" srcOrd="0" destOrd="0" presId="urn:microsoft.com/office/officeart/2005/8/layout/hierarchy1"/>
    <dgm:cxn modelId="{5E20DC95-9AD4-41E9-8FB6-340E4A18150D}" srcId="{DFB85B50-DE7F-49AE-B629-8AD63C4546B9}" destId="{46AC0389-82E6-4480-9630-E4E5EA4FFCB2}" srcOrd="0" destOrd="0" parTransId="{87B31214-CA89-465E-8310-4913156CA1FC}" sibTransId="{120B3607-6A7E-4A7F-92CB-0B6A52AC783E}"/>
    <dgm:cxn modelId="{8C9DF296-1CF1-4EF7-8443-08FA85D1B8FB}" type="presOf" srcId="{BFDFA3A6-E4D2-4AF8-8109-7693D9BC53AB}" destId="{0A109008-1928-4FA2-9BE1-17A5BFBBEF10}" srcOrd="0" destOrd="0" presId="urn:microsoft.com/office/officeart/2005/8/layout/hierarchy1"/>
    <dgm:cxn modelId="{AA10EC99-8A22-4747-BD09-F143431071F9}" srcId="{DFB85B50-DE7F-49AE-B629-8AD63C4546B9}" destId="{466AB71B-B3E3-4EFF-986C-B9766A8454F6}" srcOrd="1" destOrd="0" parTransId="{244E3238-A219-4050-BDFF-8122457C5A9C}" sibTransId="{84146E4B-39D5-4DB4-880B-8C607542C72D}"/>
    <dgm:cxn modelId="{D4B6739F-FCDD-4E31-AF62-9C0A0AF02B45}" type="presOf" srcId="{56693C3D-E9FA-4A0F-BC47-C654503C6AC0}" destId="{5D52E74C-62E1-4D3A-BDE9-99507B7AE512}" srcOrd="0" destOrd="0" presId="urn:microsoft.com/office/officeart/2005/8/layout/hierarchy1"/>
    <dgm:cxn modelId="{BDC6C8A9-039D-4AAF-8977-1364A324A8AF}" type="presOf" srcId="{87B31214-CA89-465E-8310-4913156CA1FC}" destId="{910DEEB1-5989-4345-AD07-AA533DA579EF}" srcOrd="0" destOrd="0" presId="urn:microsoft.com/office/officeart/2005/8/layout/hierarchy1"/>
    <dgm:cxn modelId="{E34476AF-B508-47C6-977E-74DBCEAC286E}" srcId="{DFB85B50-DE7F-49AE-B629-8AD63C4546B9}" destId="{CCE5552D-5EEA-4AB0-9C68-37854058D5AE}" srcOrd="3" destOrd="0" parTransId="{C1A7407B-1918-4403-82A2-81FEA13F1BD2}" sibTransId="{494494EC-2B77-44CA-87E2-035E7D5F9CFF}"/>
    <dgm:cxn modelId="{316DBCB2-7376-46B7-9D71-AAA6F61DC1F8}" type="presOf" srcId="{75B4EE37-0AF6-4D4B-8F06-B8ED0B974E5C}" destId="{6E7EA33C-2EBE-403F-9BB6-B60196D7D6DE}" srcOrd="0" destOrd="0" presId="urn:microsoft.com/office/officeart/2005/8/layout/hierarchy1"/>
    <dgm:cxn modelId="{7D12FDB6-6C32-4F24-AECA-91BD042C76D7}" type="presOf" srcId="{BD702DF3-400E-43D9-9C08-4F6C1AF895B0}" destId="{21A2B5D9-BA6E-4063-92BC-11F2913F236E}" srcOrd="0" destOrd="0" presId="urn:microsoft.com/office/officeart/2005/8/layout/hierarchy1"/>
    <dgm:cxn modelId="{3DF61DB7-1B4B-4F7A-94C6-5C42050E7B65}" type="presOf" srcId="{5C57F90F-1741-4FFE-B75C-B30894AC56E1}" destId="{DC9EDF31-5ABF-4658-860E-F82DF66FFA31}" srcOrd="0" destOrd="0" presId="urn:microsoft.com/office/officeart/2005/8/layout/hierarchy1"/>
    <dgm:cxn modelId="{01F3ADBA-5F35-449B-83C6-D11B87EEEAD0}" type="presOf" srcId="{DFB85B50-DE7F-49AE-B629-8AD63C4546B9}" destId="{D09E5C22-FFCB-4DAB-8AD4-CFF4FAB70145}" srcOrd="0" destOrd="0" presId="urn:microsoft.com/office/officeart/2005/8/layout/hierarchy1"/>
    <dgm:cxn modelId="{B28D26BD-1AC4-49FD-B3D0-8C8C546C8A6C}" type="presOf" srcId="{C9244525-B7BC-4916-8B12-EAB544E7CD45}" destId="{148B4F59-EEE0-46FE-B136-38A94E72E01D}" srcOrd="0" destOrd="0" presId="urn:microsoft.com/office/officeart/2005/8/layout/hierarchy1"/>
    <dgm:cxn modelId="{9C2D83E3-C1F4-43E9-AA30-4B09E646C88B}" type="presOf" srcId="{0FE8A23C-39DC-4266-BB7B-CA0244FA042D}" destId="{9615AE5A-9691-4496-B574-B72A5C717305}" srcOrd="0" destOrd="0" presId="urn:microsoft.com/office/officeart/2005/8/layout/hierarchy1"/>
    <dgm:cxn modelId="{A9B106FB-BC43-4423-BBF1-708009902999}" type="presOf" srcId="{466AB71B-B3E3-4EFF-986C-B9766A8454F6}" destId="{B84CBDCC-1B4E-4E49-9D32-EEDCC43E1CC8}" srcOrd="0" destOrd="0" presId="urn:microsoft.com/office/officeart/2005/8/layout/hierarchy1"/>
    <dgm:cxn modelId="{018AADFD-D038-429D-985C-CD23E9E47497}" srcId="{31E92418-2832-479A-9A4C-7F805CCA1579}" destId="{80C1B197-F31D-42D9-B498-DCA250F0FD22}" srcOrd="0" destOrd="0" parTransId="{93532668-849B-4678-9410-37B3600C6834}" sibTransId="{E136FFBD-919A-4737-BDCE-982AE701EC4D}"/>
    <dgm:cxn modelId="{2EB2F8B6-27D2-437B-9854-74092BDAA306}" type="presParOf" srcId="{0EDC29BE-589E-48F3-B1FB-30C81480EF61}" destId="{6B12458F-CF53-4E89-855F-6B180515F1B5}" srcOrd="0" destOrd="0" presId="urn:microsoft.com/office/officeart/2005/8/layout/hierarchy1"/>
    <dgm:cxn modelId="{859A6129-3889-4341-BAD6-6440CCD8DA8D}" type="presParOf" srcId="{6B12458F-CF53-4E89-855F-6B180515F1B5}" destId="{037DFFAF-D439-480E-89F3-63747B716702}" srcOrd="0" destOrd="0" presId="urn:microsoft.com/office/officeart/2005/8/layout/hierarchy1"/>
    <dgm:cxn modelId="{FC2D912F-C863-4EA7-88CA-65EF71C47D6E}" type="presParOf" srcId="{037DFFAF-D439-480E-89F3-63747B716702}" destId="{F7CAEED4-6329-4FB2-8861-1E9434475FBF}" srcOrd="0" destOrd="0" presId="urn:microsoft.com/office/officeart/2005/8/layout/hierarchy1"/>
    <dgm:cxn modelId="{5916772F-560F-4094-BF1A-1B05675BC76A}" type="presParOf" srcId="{037DFFAF-D439-480E-89F3-63747B716702}" destId="{A213D667-FA80-4888-A2D4-43438D943F72}" srcOrd="1" destOrd="0" presId="urn:microsoft.com/office/officeart/2005/8/layout/hierarchy1"/>
    <dgm:cxn modelId="{A93D2C54-6964-4E3D-8217-19BF899E4EFA}" type="presParOf" srcId="{6B12458F-CF53-4E89-855F-6B180515F1B5}" destId="{6A14E5A9-F31A-40B1-A64A-7390D03DBBEC}" srcOrd="1" destOrd="0" presId="urn:microsoft.com/office/officeart/2005/8/layout/hierarchy1"/>
    <dgm:cxn modelId="{A2E8D80A-E84A-4C7B-8662-26050473EC87}" type="presParOf" srcId="{6A14E5A9-F31A-40B1-A64A-7390D03DBBEC}" destId="{21A2B5D9-BA6E-4063-92BC-11F2913F236E}" srcOrd="0" destOrd="0" presId="urn:microsoft.com/office/officeart/2005/8/layout/hierarchy1"/>
    <dgm:cxn modelId="{0EF41768-08B6-4419-A8F3-D665C9FDE7CB}" type="presParOf" srcId="{6A14E5A9-F31A-40B1-A64A-7390D03DBBEC}" destId="{167F507D-D4AD-4B83-B47A-57F4281D388E}" srcOrd="1" destOrd="0" presId="urn:microsoft.com/office/officeart/2005/8/layout/hierarchy1"/>
    <dgm:cxn modelId="{36F85130-0048-41B2-BBB2-FE39630079BC}" type="presParOf" srcId="{167F507D-D4AD-4B83-B47A-57F4281D388E}" destId="{E18C450A-2740-4292-9A6B-5A03830D3957}" srcOrd="0" destOrd="0" presId="urn:microsoft.com/office/officeart/2005/8/layout/hierarchy1"/>
    <dgm:cxn modelId="{37FDE627-6A2D-4592-9F69-DBEBDF236616}" type="presParOf" srcId="{E18C450A-2740-4292-9A6B-5A03830D3957}" destId="{F4DFE147-0284-4E58-9452-89A83B7586E9}" srcOrd="0" destOrd="0" presId="urn:microsoft.com/office/officeart/2005/8/layout/hierarchy1"/>
    <dgm:cxn modelId="{8E46A621-9D14-4B72-BE06-91A9C749EFC5}" type="presParOf" srcId="{E18C450A-2740-4292-9A6B-5A03830D3957}" destId="{D09E5C22-FFCB-4DAB-8AD4-CFF4FAB70145}" srcOrd="1" destOrd="0" presId="urn:microsoft.com/office/officeart/2005/8/layout/hierarchy1"/>
    <dgm:cxn modelId="{0B242A8A-FB39-4A9F-99F1-EE4969F206A7}" type="presParOf" srcId="{167F507D-D4AD-4B83-B47A-57F4281D388E}" destId="{3346B04E-A83B-4B1F-99E3-C34D7D15473F}" srcOrd="1" destOrd="0" presId="urn:microsoft.com/office/officeart/2005/8/layout/hierarchy1"/>
    <dgm:cxn modelId="{E90364D1-7017-452B-BA6F-CA7B49E1CE1E}" type="presParOf" srcId="{3346B04E-A83B-4B1F-99E3-C34D7D15473F}" destId="{910DEEB1-5989-4345-AD07-AA533DA579EF}" srcOrd="0" destOrd="0" presId="urn:microsoft.com/office/officeart/2005/8/layout/hierarchy1"/>
    <dgm:cxn modelId="{DB3438F8-FB35-4AE2-A7BD-B057C7C3BE33}" type="presParOf" srcId="{3346B04E-A83B-4B1F-99E3-C34D7D15473F}" destId="{B802E13D-E7D5-437D-A069-6D9368B5B053}" srcOrd="1" destOrd="0" presId="urn:microsoft.com/office/officeart/2005/8/layout/hierarchy1"/>
    <dgm:cxn modelId="{4B49158A-8ED1-4A1F-AD08-EE53D6E6B4C8}" type="presParOf" srcId="{B802E13D-E7D5-437D-A069-6D9368B5B053}" destId="{BE0FC9A3-BD41-4F10-BA52-5670B094A553}" srcOrd="0" destOrd="0" presId="urn:microsoft.com/office/officeart/2005/8/layout/hierarchy1"/>
    <dgm:cxn modelId="{560D51DF-5B19-4770-8916-6233D996B79E}" type="presParOf" srcId="{BE0FC9A3-BD41-4F10-BA52-5670B094A553}" destId="{86285808-3228-4AE0-85AA-F1F0B27E0B5D}" srcOrd="0" destOrd="0" presId="urn:microsoft.com/office/officeart/2005/8/layout/hierarchy1"/>
    <dgm:cxn modelId="{118FA6CB-0316-4864-8CC2-D4B0A601667B}" type="presParOf" srcId="{BE0FC9A3-BD41-4F10-BA52-5670B094A553}" destId="{52FBC18C-862E-4B56-9A64-DF6B5FD9CF21}" srcOrd="1" destOrd="0" presId="urn:microsoft.com/office/officeart/2005/8/layout/hierarchy1"/>
    <dgm:cxn modelId="{1208A23B-FA62-44EB-98FC-3C023F8F56D3}" type="presParOf" srcId="{B802E13D-E7D5-437D-A069-6D9368B5B053}" destId="{293BD7E9-B15A-433C-893F-6153AA98DDA4}" srcOrd="1" destOrd="0" presId="urn:microsoft.com/office/officeart/2005/8/layout/hierarchy1"/>
    <dgm:cxn modelId="{F84BD7AB-42EE-4B3F-A29C-C9251E9597EC}" type="presParOf" srcId="{3346B04E-A83B-4B1F-99E3-C34D7D15473F}" destId="{64D52A20-4E53-438C-9F6D-440DF01C14B9}" srcOrd="2" destOrd="0" presId="urn:microsoft.com/office/officeart/2005/8/layout/hierarchy1"/>
    <dgm:cxn modelId="{157A36F0-A6D8-4558-95F9-27003ACE8EFC}" type="presParOf" srcId="{3346B04E-A83B-4B1F-99E3-C34D7D15473F}" destId="{B682EFB7-9565-4BAF-9537-B1EDCBC6C6CB}" srcOrd="3" destOrd="0" presId="urn:microsoft.com/office/officeart/2005/8/layout/hierarchy1"/>
    <dgm:cxn modelId="{EA73FDBE-0194-4C95-80BB-A2132BC9F8D8}" type="presParOf" srcId="{B682EFB7-9565-4BAF-9537-B1EDCBC6C6CB}" destId="{A49DF545-AFE1-42E2-893C-3E6973AF92A7}" srcOrd="0" destOrd="0" presId="urn:microsoft.com/office/officeart/2005/8/layout/hierarchy1"/>
    <dgm:cxn modelId="{C0FB73B6-6FE5-40B1-BACE-CFC977061A00}" type="presParOf" srcId="{A49DF545-AFE1-42E2-893C-3E6973AF92A7}" destId="{A33E34C4-7AF6-4104-88EE-7E31FBFF71DA}" srcOrd="0" destOrd="0" presId="urn:microsoft.com/office/officeart/2005/8/layout/hierarchy1"/>
    <dgm:cxn modelId="{A14F80A0-C7C0-4E2D-A962-E74CAAB785F8}" type="presParOf" srcId="{A49DF545-AFE1-42E2-893C-3E6973AF92A7}" destId="{B84CBDCC-1B4E-4E49-9D32-EEDCC43E1CC8}" srcOrd="1" destOrd="0" presId="urn:microsoft.com/office/officeart/2005/8/layout/hierarchy1"/>
    <dgm:cxn modelId="{B5CCCEBE-EFAF-41E7-B49A-13037B83D139}" type="presParOf" srcId="{B682EFB7-9565-4BAF-9537-B1EDCBC6C6CB}" destId="{E5A30237-A7E3-4A30-A91B-1AF200B1C99F}" srcOrd="1" destOrd="0" presId="urn:microsoft.com/office/officeart/2005/8/layout/hierarchy1"/>
    <dgm:cxn modelId="{AE9E5B3E-A538-4121-9BFD-CA5DF65BC9EC}" type="presParOf" srcId="{3346B04E-A83B-4B1F-99E3-C34D7D15473F}" destId="{4BE7CD85-7C2F-4B88-AB0E-37B8DF6BDCD0}" srcOrd="4" destOrd="0" presId="urn:microsoft.com/office/officeart/2005/8/layout/hierarchy1"/>
    <dgm:cxn modelId="{998A3CB1-EFEA-43A6-B79A-178D589FB672}" type="presParOf" srcId="{3346B04E-A83B-4B1F-99E3-C34D7D15473F}" destId="{7A3707CE-EAA5-490F-8601-5B5A07134456}" srcOrd="5" destOrd="0" presId="urn:microsoft.com/office/officeart/2005/8/layout/hierarchy1"/>
    <dgm:cxn modelId="{DBB73740-4487-481D-BB2E-E83123D87690}" type="presParOf" srcId="{7A3707CE-EAA5-490F-8601-5B5A07134456}" destId="{0CDE0B74-D9B2-4FA8-AEEE-DA59B82BD198}" srcOrd="0" destOrd="0" presId="urn:microsoft.com/office/officeart/2005/8/layout/hierarchy1"/>
    <dgm:cxn modelId="{3EF4F575-1EB3-4420-AF3A-C3DF32975E7C}" type="presParOf" srcId="{0CDE0B74-D9B2-4FA8-AEEE-DA59B82BD198}" destId="{4CDB7AE1-D96A-4E98-B159-BBBC9A3720BA}" srcOrd="0" destOrd="0" presId="urn:microsoft.com/office/officeart/2005/8/layout/hierarchy1"/>
    <dgm:cxn modelId="{DED83CC3-6C01-41B2-BCD1-54ECBD636DCF}" type="presParOf" srcId="{0CDE0B74-D9B2-4FA8-AEEE-DA59B82BD198}" destId="{4FD8AABE-6D7B-4254-BA56-156027AAD67B}" srcOrd="1" destOrd="0" presId="urn:microsoft.com/office/officeart/2005/8/layout/hierarchy1"/>
    <dgm:cxn modelId="{E5EF0CE1-3CEC-4F74-A7AC-D4769060ED31}" type="presParOf" srcId="{7A3707CE-EAA5-490F-8601-5B5A07134456}" destId="{66B4958F-1E02-4F38-9E7C-1A8BEAE40D37}" srcOrd="1" destOrd="0" presId="urn:microsoft.com/office/officeart/2005/8/layout/hierarchy1"/>
    <dgm:cxn modelId="{4FCFEACC-CBE4-4833-8545-45EBFA3B9623}" type="presParOf" srcId="{3346B04E-A83B-4B1F-99E3-C34D7D15473F}" destId="{BCD20EBE-64BA-4C03-952C-14CD097B8E34}" srcOrd="6" destOrd="0" presId="urn:microsoft.com/office/officeart/2005/8/layout/hierarchy1"/>
    <dgm:cxn modelId="{A74994CE-1600-49F7-8C1C-DF786B2B8DAA}" type="presParOf" srcId="{3346B04E-A83B-4B1F-99E3-C34D7D15473F}" destId="{11624879-6C02-4D6F-AE78-A86E6D448F0C}" srcOrd="7" destOrd="0" presId="urn:microsoft.com/office/officeart/2005/8/layout/hierarchy1"/>
    <dgm:cxn modelId="{5D273B40-3E0D-426E-8426-B4559E338322}" type="presParOf" srcId="{11624879-6C02-4D6F-AE78-A86E6D448F0C}" destId="{25B87BA4-BCDB-4CEC-A157-2B8E7A7C198A}" srcOrd="0" destOrd="0" presId="urn:microsoft.com/office/officeart/2005/8/layout/hierarchy1"/>
    <dgm:cxn modelId="{304BD2D5-3679-46C8-9172-1C6BB4CE90C7}" type="presParOf" srcId="{25B87BA4-BCDB-4CEC-A157-2B8E7A7C198A}" destId="{018DA02B-199F-44BB-88F7-A11B6DE7DCBE}" srcOrd="0" destOrd="0" presId="urn:microsoft.com/office/officeart/2005/8/layout/hierarchy1"/>
    <dgm:cxn modelId="{A725B1D7-5B95-497A-A914-BEA1025517C8}" type="presParOf" srcId="{25B87BA4-BCDB-4CEC-A157-2B8E7A7C198A}" destId="{586C89A9-82B0-4F56-B908-A24B49738F05}" srcOrd="1" destOrd="0" presId="urn:microsoft.com/office/officeart/2005/8/layout/hierarchy1"/>
    <dgm:cxn modelId="{C8B12981-8D00-47B1-A8CC-48924B335E74}" type="presParOf" srcId="{11624879-6C02-4D6F-AE78-A86E6D448F0C}" destId="{E966F775-4556-46E9-946F-94FC1B58E497}" srcOrd="1" destOrd="0" presId="urn:microsoft.com/office/officeart/2005/8/layout/hierarchy1"/>
    <dgm:cxn modelId="{EF62246D-FC15-4613-A085-094E123DE3D6}" type="presParOf" srcId="{3346B04E-A83B-4B1F-99E3-C34D7D15473F}" destId="{5D52E74C-62E1-4D3A-BDE9-99507B7AE512}" srcOrd="8" destOrd="0" presId="urn:microsoft.com/office/officeart/2005/8/layout/hierarchy1"/>
    <dgm:cxn modelId="{9036E3FA-EF8A-4397-9488-1447F8BAF289}" type="presParOf" srcId="{3346B04E-A83B-4B1F-99E3-C34D7D15473F}" destId="{8A5D2011-8E2F-419D-B68C-0F738207E4F4}" srcOrd="9" destOrd="0" presId="urn:microsoft.com/office/officeart/2005/8/layout/hierarchy1"/>
    <dgm:cxn modelId="{265757B8-2A54-4581-A41B-C058456E5DC5}" type="presParOf" srcId="{8A5D2011-8E2F-419D-B68C-0F738207E4F4}" destId="{524CC7B6-6B25-4A61-B413-82136BD8042A}" srcOrd="0" destOrd="0" presId="urn:microsoft.com/office/officeart/2005/8/layout/hierarchy1"/>
    <dgm:cxn modelId="{1855B12D-18F5-479E-AF94-F0AE2836F4B7}" type="presParOf" srcId="{524CC7B6-6B25-4A61-B413-82136BD8042A}" destId="{1E1E051C-6C06-4ED3-8D7F-49CAE0B9B636}" srcOrd="0" destOrd="0" presId="urn:microsoft.com/office/officeart/2005/8/layout/hierarchy1"/>
    <dgm:cxn modelId="{D8F30341-29F9-46BD-9768-20A18D250B9A}" type="presParOf" srcId="{524CC7B6-6B25-4A61-B413-82136BD8042A}" destId="{148B4F59-EEE0-46FE-B136-38A94E72E01D}" srcOrd="1" destOrd="0" presId="urn:microsoft.com/office/officeart/2005/8/layout/hierarchy1"/>
    <dgm:cxn modelId="{2740C723-BC58-47C4-98EA-7653AA80DE77}" type="presParOf" srcId="{8A5D2011-8E2F-419D-B68C-0F738207E4F4}" destId="{C1A56FC6-D2A6-4CA3-927B-BC38EEF453CD}" srcOrd="1" destOrd="0" presId="urn:microsoft.com/office/officeart/2005/8/layout/hierarchy1"/>
    <dgm:cxn modelId="{BC65613F-3C7D-473F-875F-56D77482C159}" type="presParOf" srcId="{3346B04E-A83B-4B1F-99E3-C34D7D15473F}" destId="{DC9EDF31-5ABF-4658-860E-F82DF66FFA31}" srcOrd="10" destOrd="0" presId="urn:microsoft.com/office/officeart/2005/8/layout/hierarchy1"/>
    <dgm:cxn modelId="{3DDFD9CC-3139-4093-89AB-3AEE546A004F}" type="presParOf" srcId="{3346B04E-A83B-4B1F-99E3-C34D7D15473F}" destId="{1F49E0EB-B9BD-4E1B-98F6-7936021CD20C}" srcOrd="11" destOrd="0" presId="urn:microsoft.com/office/officeart/2005/8/layout/hierarchy1"/>
    <dgm:cxn modelId="{1B14E11B-B7F8-4417-A6D9-8553CFACD6F1}" type="presParOf" srcId="{1F49E0EB-B9BD-4E1B-98F6-7936021CD20C}" destId="{D9A87873-0D22-4C8B-A001-989D374F1301}" srcOrd="0" destOrd="0" presId="urn:microsoft.com/office/officeart/2005/8/layout/hierarchy1"/>
    <dgm:cxn modelId="{723D9744-8CC1-457B-AE33-38BAFFC824C2}" type="presParOf" srcId="{D9A87873-0D22-4C8B-A001-989D374F1301}" destId="{F9FD864A-DF4C-481E-8E60-9604F02E5C3F}" srcOrd="0" destOrd="0" presId="urn:microsoft.com/office/officeart/2005/8/layout/hierarchy1"/>
    <dgm:cxn modelId="{7A009045-9B96-4499-8E2C-5D688DA05D65}" type="presParOf" srcId="{D9A87873-0D22-4C8B-A001-989D374F1301}" destId="{D62F68C5-D3C7-4FDA-B353-853BAFED7396}" srcOrd="1" destOrd="0" presId="urn:microsoft.com/office/officeart/2005/8/layout/hierarchy1"/>
    <dgm:cxn modelId="{EA568B32-C780-43AC-812B-1EE429662350}" type="presParOf" srcId="{1F49E0EB-B9BD-4E1B-98F6-7936021CD20C}" destId="{2CD31D08-96F2-4ED1-B212-A1C4195DA553}" srcOrd="1" destOrd="0" presId="urn:microsoft.com/office/officeart/2005/8/layout/hierarchy1"/>
    <dgm:cxn modelId="{B9CDF7CD-4579-428A-AA29-1B6C5328DCB6}" type="presParOf" srcId="{6A14E5A9-F31A-40B1-A64A-7390D03DBBEC}" destId="{9615AE5A-9691-4496-B574-B72A5C717305}" srcOrd="2" destOrd="0" presId="urn:microsoft.com/office/officeart/2005/8/layout/hierarchy1"/>
    <dgm:cxn modelId="{83B13191-E3FF-4B7F-A989-F1EC7515FCC5}" type="presParOf" srcId="{6A14E5A9-F31A-40B1-A64A-7390D03DBBEC}" destId="{827E99A5-F0CA-4C2C-8D86-4625EEA9A597}" srcOrd="3" destOrd="0" presId="urn:microsoft.com/office/officeart/2005/8/layout/hierarchy1"/>
    <dgm:cxn modelId="{52D46EA3-39F7-4F0A-95C0-BFAF24AC748C}" type="presParOf" srcId="{827E99A5-F0CA-4C2C-8D86-4625EEA9A597}" destId="{5BC2F777-B11C-4CAC-83A2-8607C97F681B}" srcOrd="0" destOrd="0" presId="urn:microsoft.com/office/officeart/2005/8/layout/hierarchy1"/>
    <dgm:cxn modelId="{13E26A3C-1CFD-417D-989B-8ECE9A99782B}" type="presParOf" srcId="{5BC2F777-B11C-4CAC-83A2-8607C97F681B}" destId="{EFCB89A0-90ED-4315-B63F-DBEE89348F7E}" srcOrd="0" destOrd="0" presId="urn:microsoft.com/office/officeart/2005/8/layout/hierarchy1"/>
    <dgm:cxn modelId="{CA2DFCAD-8BC5-4B75-A85C-F85634159BF2}" type="presParOf" srcId="{5BC2F777-B11C-4CAC-83A2-8607C97F681B}" destId="{6E7EA33C-2EBE-403F-9BB6-B60196D7D6DE}" srcOrd="1" destOrd="0" presId="urn:microsoft.com/office/officeart/2005/8/layout/hierarchy1"/>
    <dgm:cxn modelId="{6AD95554-9072-4102-8745-15C5251BFDD7}" type="presParOf" srcId="{827E99A5-F0CA-4C2C-8D86-4625EEA9A597}" destId="{35548CC0-4D3C-42DF-B582-14DE1A930F8B}" srcOrd="1" destOrd="0" presId="urn:microsoft.com/office/officeart/2005/8/layout/hierarchy1"/>
    <dgm:cxn modelId="{069288B7-6DCE-4EAC-9A04-5ADE5C40A4F0}" type="presParOf" srcId="{6A14E5A9-F31A-40B1-A64A-7390D03DBBEC}" destId="{E103CC2E-D3C5-48A3-9477-697471800C4D}" srcOrd="4" destOrd="0" presId="urn:microsoft.com/office/officeart/2005/8/layout/hierarchy1"/>
    <dgm:cxn modelId="{96B78B58-28DE-44D0-A816-CD47260CE8C1}" type="presParOf" srcId="{6A14E5A9-F31A-40B1-A64A-7390D03DBBEC}" destId="{598D3FD3-6F49-4F41-94B1-A04271C9DDBD}" srcOrd="5" destOrd="0" presId="urn:microsoft.com/office/officeart/2005/8/layout/hierarchy1"/>
    <dgm:cxn modelId="{47C53F80-D01A-42D7-B516-64DDD62758DD}" type="presParOf" srcId="{598D3FD3-6F49-4F41-94B1-A04271C9DDBD}" destId="{2AB87026-9862-4D16-A2D5-170B4785C90D}" srcOrd="0" destOrd="0" presId="urn:microsoft.com/office/officeart/2005/8/layout/hierarchy1"/>
    <dgm:cxn modelId="{9D2A07A3-A328-44D4-A39B-960DCD0EC87A}" type="presParOf" srcId="{2AB87026-9862-4D16-A2D5-170B4785C90D}" destId="{65EC1A99-D5D0-4FEA-A38B-A987F55C10BD}" srcOrd="0" destOrd="0" presId="urn:microsoft.com/office/officeart/2005/8/layout/hierarchy1"/>
    <dgm:cxn modelId="{4B27279B-702F-4BBA-9522-352441DADFEF}" type="presParOf" srcId="{2AB87026-9862-4D16-A2D5-170B4785C90D}" destId="{0A109008-1928-4FA2-9BE1-17A5BFBBEF10}" srcOrd="1" destOrd="0" presId="urn:microsoft.com/office/officeart/2005/8/layout/hierarchy1"/>
    <dgm:cxn modelId="{17F75658-F464-4758-8313-3E546235E58F}" type="presParOf" srcId="{598D3FD3-6F49-4F41-94B1-A04271C9DDBD}" destId="{5171C640-9518-4A36-8805-B9FFE8F7BC8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1E92418-2832-479A-9A4C-7F805CCA157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IN"/>
        </a:p>
      </dgm:t>
    </dgm:pt>
    <dgm:pt modelId="{80C1B197-F31D-42D9-B498-DCA250F0FD22}">
      <dgm:prSet phldrT="[Text]"/>
      <dgm:spPr/>
      <dgm:t>
        <a:bodyPr/>
        <a:lstStyle/>
        <a:p>
          <a:r>
            <a:rPr lang="en-IN" dirty="0"/>
            <a:t>Project/Technical Manager</a:t>
          </a:r>
          <a:br>
            <a:rPr lang="en-IN" dirty="0"/>
          </a:br>
          <a:r>
            <a:rPr lang="en-IN" dirty="0"/>
            <a:t>(Ish Tripathi)</a:t>
          </a:r>
        </a:p>
      </dgm:t>
    </dgm:pt>
    <dgm:pt modelId="{93532668-849B-4678-9410-37B3600C6834}" type="parTrans" cxnId="{018AADFD-D038-429D-985C-CD23E9E47497}">
      <dgm:prSet/>
      <dgm:spPr/>
      <dgm:t>
        <a:bodyPr/>
        <a:lstStyle/>
        <a:p>
          <a:endParaRPr lang="en-IN"/>
        </a:p>
      </dgm:t>
    </dgm:pt>
    <dgm:pt modelId="{E136FFBD-919A-4737-BDCE-982AE701EC4D}" type="sibTrans" cxnId="{018AADFD-D038-429D-985C-CD23E9E47497}">
      <dgm:prSet/>
      <dgm:spPr/>
      <dgm:t>
        <a:bodyPr/>
        <a:lstStyle/>
        <a:p>
          <a:endParaRPr lang="en-IN"/>
        </a:p>
      </dgm:t>
    </dgm:pt>
    <dgm:pt modelId="{DFB85B50-DE7F-49AE-B629-8AD63C4546B9}">
      <dgm:prSet phldrT="[Text]"/>
      <dgm:spPr>
        <a:solidFill>
          <a:srgbClr val="FF0000">
            <a:alpha val="90000"/>
          </a:srgbClr>
        </a:solidFill>
      </dgm:spPr>
      <dgm:t>
        <a:bodyPr/>
        <a:lstStyle/>
        <a:p>
          <a:r>
            <a:rPr lang="en-IN" dirty="0"/>
            <a:t>Tech Lead</a:t>
          </a:r>
          <a:br>
            <a:rPr lang="en-IN" dirty="0"/>
          </a:br>
          <a:r>
            <a:rPr lang="en-IN" dirty="0"/>
            <a:t>(Not Required)</a:t>
          </a:r>
        </a:p>
      </dgm:t>
    </dgm:pt>
    <dgm:pt modelId="{BD702DF3-400E-43D9-9C08-4F6C1AF895B0}" type="parTrans" cxnId="{8753745E-FDD6-4105-A1E5-A0AA6C10ABC7}">
      <dgm:prSet/>
      <dgm:spPr/>
      <dgm:t>
        <a:bodyPr/>
        <a:lstStyle/>
        <a:p>
          <a:endParaRPr lang="en-IN"/>
        </a:p>
      </dgm:t>
    </dgm:pt>
    <dgm:pt modelId="{B27C4782-646F-4EEE-BDBD-2C1ABBAE53F2}" type="sibTrans" cxnId="{8753745E-FDD6-4105-A1E5-A0AA6C10ABC7}">
      <dgm:prSet/>
      <dgm:spPr/>
      <dgm:t>
        <a:bodyPr/>
        <a:lstStyle/>
        <a:p>
          <a:endParaRPr lang="en-IN"/>
        </a:p>
      </dgm:t>
    </dgm:pt>
    <dgm:pt modelId="{46AC0389-82E6-4480-9630-E4E5EA4FFCB2}">
      <dgm:prSet phldrT="[Text]"/>
      <dgm:spPr>
        <a:solidFill>
          <a:schemeClr val="bg1">
            <a:lumMod val="95000"/>
            <a:alpha val="90000"/>
          </a:schemeClr>
        </a:solidFill>
      </dgm:spPr>
      <dgm:t>
        <a:bodyPr/>
        <a:lstStyle/>
        <a:p>
          <a:r>
            <a:rPr lang="en-IN" dirty="0"/>
            <a:t>Developer 1</a:t>
          </a:r>
          <a:br>
            <a:rPr lang="en-IN" dirty="0"/>
          </a:br>
          <a:r>
            <a:rPr lang="en-IN" dirty="0"/>
            <a:t>(Shilpi)</a:t>
          </a:r>
        </a:p>
      </dgm:t>
    </dgm:pt>
    <dgm:pt modelId="{87B31214-CA89-465E-8310-4913156CA1FC}" type="parTrans" cxnId="{5E20DC95-9AD4-41E9-8FB6-340E4A18150D}">
      <dgm:prSet/>
      <dgm:spPr/>
      <dgm:t>
        <a:bodyPr/>
        <a:lstStyle/>
        <a:p>
          <a:endParaRPr lang="en-IN"/>
        </a:p>
      </dgm:t>
    </dgm:pt>
    <dgm:pt modelId="{120B3607-6A7E-4A7F-92CB-0B6A52AC783E}" type="sibTrans" cxnId="{5E20DC95-9AD4-41E9-8FB6-340E4A18150D}">
      <dgm:prSet/>
      <dgm:spPr/>
      <dgm:t>
        <a:bodyPr/>
        <a:lstStyle/>
        <a:p>
          <a:endParaRPr lang="en-IN"/>
        </a:p>
      </dgm:t>
    </dgm:pt>
    <dgm:pt modelId="{466AB71B-B3E3-4EFF-986C-B9766A8454F6}">
      <dgm:prSet phldrT="[Text]"/>
      <dgm:spPr/>
      <dgm:t>
        <a:bodyPr/>
        <a:lstStyle/>
        <a:p>
          <a:r>
            <a:rPr lang="en-IN" dirty="0"/>
            <a:t>Developer 2</a:t>
          </a:r>
          <a:br>
            <a:rPr lang="en-IN" dirty="0"/>
          </a:br>
          <a:r>
            <a:rPr lang="en-IN" dirty="0"/>
            <a:t>(Sneha)</a:t>
          </a:r>
        </a:p>
      </dgm:t>
    </dgm:pt>
    <dgm:pt modelId="{244E3238-A219-4050-BDFF-8122457C5A9C}" type="parTrans" cxnId="{AA10EC99-8A22-4747-BD09-F143431071F9}">
      <dgm:prSet/>
      <dgm:spPr/>
      <dgm:t>
        <a:bodyPr/>
        <a:lstStyle/>
        <a:p>
          <a:endParaRPr lang="en-IN"/>
        </a:p>
      </dgm:t>
    </dgm:pt>
    <dgm:pt modelId="{84146E4B-39D5-4DB4-880B-8C607542C72D}" type="sibTrans" cxnId="{AA10EC99-8A22-4747-BD09-F143431071F9}">
      <dgm:prSet/>
      <dgm:spPr/>
      <dgm:t>
        <a:bodyPr/>
        <a:lstStyle/>
        <a:p>
          <a:endParaRPr lang="en-IN"/>
        </a:p>
      </dgm:t>
    </dgm:pt>
    <dgm:pt modelId="{75B4EE37-0AF6-4D4B-8F06-B8ED0B974E5C}">
      <dgm:prSet phldrT="[Text]"/>
      <dgm:spPr/>
      <dgm:t>
        <a:bodyPr/>
        <a:lstStyle/>
        <a:p>
          <a:r>
            <a:rPr lang="en-IN" dirty="0"/>
            <a:t>Solution Architect</a:t>
          </a:r>
          <a:br>
            <a:rPr lang="en-IN" dirty="0"/>
          </a:br>
          <a:r>
            <a:rPr lang="en-IN" dirty="0"/>
            <a:t>(Sreeja)</a:t>
          </a:r>
        </a:p>
      </dgm:t>
    </dgm:pt>
    <dgm:pt modelId="{0FE8A23C-39DC-4266-BB7B-CA0244FA042D}" type="parTrans" cxnId="{72807647-ED8A-43E7-B0DA-AC6B402A9C04}">
      <dgm:prSet/>
      <dgm:spPr/>
      <dgm:t>
        <a:bodyPr/>
        <a:lstStyle/>
        <a:p>
          <a:endParaRPr lang="en-IN"/>
        </a:p>
      </dgm:t>
    </dgm:pt>
    <dgm:pt modelId="{14F42C8C-AB79-43B2-BFC8-EFF812E71452}" type="sibTrans" cxnId="{72807647-ED8A-43E7-B0DA-AC6B402A9C04}">
      <dgm:prSet/>
      <dgm:spPr/>
      <dgm:t>
        <a:bodyPr/>
        <a:lstStyle/>
        <a:p>
          <a:endParaRPr lang="en-IN"/>
        </a:p>
      </dgm:t>
    </dgm:pt>
    <dgm:pt modelId="{BFDFA3A6-E4D2-4AF8-8109-7693D9BC53AB}">
      <dgm:prSet phldrT="[Text]"/>
      <dgm:spPr/>
      <dgm:t>
        <a:bodyPr/>
        <a:lstStyle/>
        <a:p>
          <a:r>
            <a:rPr lang="en-IN" dirty="0"/>
            <a:t>Business Analyst</a:t>
          </a:r>
          <a:br>
            <a:rPr lang="en-IN" dirty="0"/>
          </a:br>
          <a:r>
            <a:rPr lang="en-IN" dirty="0"/>
            <a:t>(Apoorv)</a:t>
          </a:r>
        </a:p>
      </dgm:t>
    </dgm:pt>
    <dgm:pt modelId="{E7871A01-27A1-4C47-B4D6-21AE3E5F5FE7}" type="sibTrans" cxnId="{2EB1FC48-CB8D-4FDB-B0C8-AC314D5074D5}">
      <dgm:prSet/>
      <dgm:spPr/>
      <dgm:t>
        <a:bodyPr/>
        <a:lstStyle/>
        <a:p>
          <a:endParaRPr lang="en-IN"/>
        </a:p>
      </dgm:t>
    </dgm:pt>
    <dgm:pt modelId="{68A5C5B0-8973-4856-B10D-20901653FF5D}" type="parTrans" cxnId="{2EB1FC48-CB8D-4FDB-B0C8-AC314D5074D5}">
      <dgm:prSet/>
      <dgm:spPr/>
      <dgm:t>
        <a:bodyPr/>
        <a:lstStyle/>
        <a:p>
          <a:endParaRPr lang="en-IN"/>
        </a:p>
      </dgm:t>
    </dgm:pt>
    <dgm:pt modelId="{3626DDB4-6F20-42C9-AE1D-D4300C1D0CF6}">
      <dgm:prSet phldrT="[Text]"/>
      <dgm:spPr/>
      <dgm:t>
        <a:bodyPr/>
        <a:lstStyle/>
        <a:p>
          <a:r>
            <a:rPr lang="en-IN" dirty="0"/>
            <a:t>Developer 3</a:t>
          </a:r>
          <a:br>
            <a:rPr lang="en-IN" dirty="0"/>
          </a:br>
          <a:r>
            <a:rPr lang="en-IN" dirty="0"/>
            <a:t>(Kamal)</a:t>
          </a:r>
        </a:p>
      </dgm:t>
    </dgm:pt>
    <dgm:pt modelId="{960A3562-CFF4-427D-B3F0-624800144E29}" type="parTrans" cxnId="{40A92DBB-B13D-4F34-85D2-1D7711C157CD}">
      <dgm:prSet/>
      <dgm:spPr/>
      <dgm:t>
        <a:bodyPr/>
        <a:lstStyle/>
        <a:p>
          <a:endParaRPr lang="en-IN"/>
        </a:p>
      </dgm:t>
    </dgm:pt>
    <dgm:pt modelId="{00B835D0-7B0C-40EA-AD3F-2529B6F8EF2E}" type="sibTrans" cxnId="{40A92DBB-B13D-4F34-85D2-1D7711C157CD}">
      <dgm:prSet/>
      <dgm:spPr/>
      <dgm:t>
        <a:bodyPr/>
        <a:lstStyle/>
        <a:p>
          <a:endParaRPr lang="en-IN"/>
        </a:p>
      </dgm:t>
    </dgm:pt>
    <dgm:pt modelId="{0EDC29BE-589E-48F3-B1FB-30C81480EF61}" type="pres">
      <dgm:prSet presAssocID="{31E92418-2832-479A-9A4C-7F805CCA1579}" presName="hierChild1" presStyleCnt="0">
        <dgm:presLayoutVars>
          <dgm:chPref val="1"/>
          <dgm:dir/>
          <dgm:animOne val="branch"/>
          <dgm:animLvl val="lvl"/>
          <dgm:resizeHandles/>
        </dgm:presLayoutVars>
      </dgm:prSet>
      <dgm:spPr/>
    </dgm:pt>
    <dgm:pt modelId="{6B12458F-CF53-4E89-855F-6B180515F1B5}" type="pres">
      <dgm:prSet presAssocID="{80C1B197-F31D-42D9-B498-DCA250F0FD22}" presName="hierRoot1" presStyleCnt="0"/>
      <dgm:spPr/>
    </dgm:pt>
    <dgm:pt modelId="{037DFFAF-D439-480E-89F3-63747B716702}" type="pres">
      <dgm:prSet presAssocID="{80C1B197-F31D-42D9-B498-DCA250F0FD22}" presName="composite" presStyleCnt="0"/>
      <dgm:spPr/>
    </dgm:pt>
    <dgm:pt modelId="{F7CAEED4-6329-4FB2-8861-1E9434475FBF}" type="pres">
      <dgm:prSet presAssocID="{80C1B197-F31D-42D9-B498-DCA250F0FD22}" presName="background" presStyleLbl="node0" presStyleIdx="0" presStyleCnt="1"/>
      <dgm:spPr/>
    </dgm:pt>
    <dgm:pt modelId="{A213D667-FA80-4888-A2D4-43438D943F72}" type="pres">
      <dgm:prSet presAssocID="{80C1B197-F31D-42D9-B498-DCA250F0FD22}" presName="text" presStyleLbl="fgAcc0" presStyleIdx="0" presStyleCnt="1">
        <dgm:presLayoutVars>
          <dgm:chPref val="3"/>
        </dgm:presLayoutVars>
      </dgm:prSet>
      <dgm:spPr/>
    </dgm:pt>
    <dgm:pt modelId="{6A14E5A9-F31A-40B1-A64A-7390D03DBBEC}" type="pres">
      <dgm:prSet presAssocID="{80C1B197-F31D-42D9-B498-DCA250F0FD22}" presName="hierChild2" presStyleCnt="0"/>
      <dgm:spPr/>
    </dgm:pt>
    <dgm:pt modelId="{21A2B5D9-BA6E-4063-92BC-11F2913F236E}" type="pres">
      <dgm:prSet presAssocID="{BD702DF3-400E-43D9-9C08-4F6C1AF895B0}" presName="Name10" presStyleLbl="parChTrans1D2" presStyleIdx="0" presStyleCnt="3"/>
      <dgm:spPr/>
    </dgm:pt>
    <dgm:pt modelId="{167F507D-D4AD-4B83-B47A-57F4281D388E}" type="pres">
      <dgm:prSet presAssocID="{DFB85B50-DE7F-49AE-B629-8AD63C4546B9}" presName="hierRoot2" presStyleCnt="0"/>
      <dgm:spPr/>
    </dgm:pt>
    <dgm:pt modelId="{E18C450A-2740-4292-9A6B-5A03830D3957}" type="pres">
      <dgm:prSet presAssocID="{DFB85B50-DE7F-49AE-B629-8AD63C4546B9}" presName="composite2" presStyleCnt="0"/>
      <dgm:spPr/>
    </dgm:pt>
    <dgm:pt modelId="{F4DFE147-0284-4E58-9452-89A83B7586E9}" type="pres">
      <dgm:prSet presAssocID="{DFB85B50-DE7F-49AE-B629-8AD63C4546B9}" presName="background2" presStyleLbl="node2" presStyleIdx="0" presStyleCnt="3"/>
      <dgm:spPr/>
    </dgm:pt>
    <dgm:pt modelId="{D09E5C22-FFCB-4DAB-8AD4-CFF4FAB70145}" type="pres">
      <dgm:prSet presAssocID="{DFB85B50-DE7F-49AE-B629-8AD63C4546B9}" presName="text2" presStyleLbl="fgAcc2" presStyleIdx="0" presStyleCnt="3">
        <dgm:presLayoutVars>
          <dgm:chPref val="3"/>
        </dgm:presLayoutVars>
      </dgm:prSet>
      <dgm:spPr/>
    </dgm:pt>
    <dgm:pt modelId="{3346B04E-A83B-4B1F-99E3-C34D7D15473F}" type="pres">
      <dgm:prSet presAssocID="{DFB85B50-DE7F-49AE-B629-8AD63C4546B9}" presName="hierChild3" presStyleCnt="0"/>
      <dgm:spPr/>
    </dgm:pt>
    <dgm:pt modelId="{910DEEB1-5989-4345-AD07-AA533DA579EF}" type="pres">
      <dgm:prSet presAssocID="{87B31214-CA89-465E-8310-4913156CA1FC}" presName="Name17" presStyleLbl="parChTrans1D3" presStyleIdx="0" presStyleCnt="3"/>
      <dgm:spPr/>
    </dgm:pt>
    <dgm:pt modelId="{B802E13D-E7D5-437D-A069-6D9368B5B053}" type="pres">
      <dgm:prSet presAssocID="{46AC0389-82E6-4480-9630-E4E5EA4FFCB2}" presName="hierRoot3" presStyleCnt="0"/>
      <dgm:spPr/>
    </dgm:pt>
    <dgm:pt modelId="{BE0FC9A3-BD41-4F10-BA52-5670B094A553}" type="pres">
      <dgm:prSet presAssocID="{46AC0389-82E6-4480-9630-E4E5EA4FFCB2}" presName="composite3" presStyleCnt="0"/>
      <dgm:spPr/>
    </dgm:pt>
    <dgm:pt modelId="{86285808-3228-4AE0-85AA-F1F0B27E0B5D}" type="pres">
      <dgm:prSet presAssocID="{46AC0389-82E6-4480-9630-E4E5EA4FFCB2}" presName="background3" presStyleLbl="node3" presStyleIdx="0" presStyleCnt="3"/>
      <dgm:spPr/>
    </dgm:pt>
    <dgm:pt modelId="{52FBC18C-862E-4B56-9A64-DF6B5FD9CF21}" type="pres">
      <dgm:prSet presAssocID="{46AC0389-82E6-4480-9630-E4E5EA4FFCB2}" presName="text3" presStyleLbl="fgAcc3" presStyleIdx="0" presStyleCnt="3">
        <dgm:presLayoutVars>
          <dgm:chPref val="3"/>
        </dgm:presLayoutVars>
      </dgm:prSet>
      <dgm:spPr/>
    </dgm:pt>
    <dgm:pt modelId="{293BD7E9-B15A-433C-893F-6153AA98DDA4}" type="pres">
      <dgm:prSet presAssocID="{46AC0389-82E6-4480-9630-E4E5EA4FFCB2}" presName="hierChild4" presStyleCnt="0"/>
      <dgm:spPr/>
    </dgm:pt>
    <dgm:pt modelId="{64D52A20-4E53-438C-9F6D-440DF01C14B9}" type="pres">
      <dgm:prSet presAssocID="{244E3238-A219-4050-BDFF-8122457C5A9C}" presName="Name17" presStyleLbl="parChTrans1D3" presStyleIdx="1" presStyleCnt="3"/>
      <dgm:spPr/>
    </dgm:pt>
    <dgm:pt modelId="{B682EFB7-9565-4BAF-9537-B1EDCBC6C6CB}" type="pres">
      <dgm:prSet presAssocID="{466AB71B-B3E3-4EFF-986C-B9766A8454F6}" presName="hierRoot3" presStyleCnt="0"/>
      <dgm:spPr/>
    </dgm:pt>
    <dgm:pt modelId="{A49DF545-AFE1-42E2-893C-3E6973AF92A7}" type="pres">
      <dgm:prSet presAssocID="{466AB71B-B3E3-4EFF-986C-B9766A8454F6}" presName="composite3" presStyleCnt="0"/>
      <dgm:spPr/>
    </dgm:pt>
    <dgm:pt modelId="{A33E34C4-7AF6-4104-88EE-7E31FBFF71DA}" type="pres">
      <dgm:prSet presAssocID="{466AB71B-B3E3-4EFF-986C-B9766A8454F6}" presName="background3" presStyleLbl="node3" presStyleIdx="1" presStyleCnt="3"/>
      <dgm:spPr/>
    </dgm:pt>
    <dgm:pt modelId="{B84CBDCC-1B4E-4E49-9D32-EEDCC43E1CC8}" type="pres">
      <dgm:prSet presAssocID="{466AB71B-B3E3-4EFF-986C-B9766A8454F6}" presName="text3" presStyleLbl="fgAcc3" presStyleIdx="1" presStyleCnt="3">
        <dgm:presLayoutVars>
          <dgm:chPref val="3"/>
        </dgm:presLayoutVars>
      </dgm:prSet>
      <dgm:spPr/>
    </dgm:pt>
    <dgm:pt modelId="{E5A30237-A7E3-4A30-A91B-1AF200B1C99F}" type="pres">
      <dgm:prSet presAssocID="{466AB71B-B3E3-4EFF-986C-B9766A8454F6}" presName="hierChild4" presStyleCnt="0"/>
      <dgm:spPr/>
    </dgm:pt>
    <dgm:pt modelId="{925182C4-B466-48DC-BB38-5CABD0DC672F}" type="pres">
      <dgm:prSet presAssocID="{960A3562-CFF4-427D-B3F0-624800144E29}" presName="Name17" presStyleLbl="parChTrans1D3" presStyleIdx="2" presStyleCnt="3"/>
      <dgm:spPr/>
    </dgm:pt>
    <dgm:pt modelId="{B3BAFFF3-7CC6-4C42-8F8B-9D5024DE24D0}" type="pres">
      <dgm:prSet presAssocID="{3626DDB4-6F20-42C9-AE1D-D4300C1D0CF6}" presName="hierRoot3" presStyleCnt="0"/>
      <dgm:spPr/>
    </dgm:pt>
    <dgm:pt modelId="{DAE9FFFD-99B4-4A97-8C92-42E52851FC42}" type="pres">
      <dgm:prSet presAssocID="{3626DDB4-6F20-42C9-AE1D-D4300C1D0CF6}" presName="composite3" presStyleCnt="0"/>
      <dgm:spPr/>
    </dgm:pt>
    <dgm:pt modelId="{12800FB4-1F65-43C2-A8F9-2C154D5517B4}" type="pres">
      <dgm:prSet presAssocID="{3626DDB4-6F20-42C9-AE1D-D4300C1D0CF6}" presName="background3" presStyleLbl="node3" presStyleIdx="2" presStyleCnt="3"/>
      <dgm:spPr/>
    </dgm:pt>
    <dgm:pt modelId="{773229D5-B065-4C89-8BF5-BE082D5AB51E}" type="pres">
      <dgm:prSet presAssocID="{3626DDB4-6F20-42C9-AE1D-D4300C1D0CF6}" presName="text3" presStyleLbl="fgAcc3" presStyleIdx="2" presStyleCnt="3">
        <dgm:presLayoutVars>
          <dgm:chPref val="3"/>
        </dgm:presLayoutVars>
      </dgm:prSet>
      <dgm:spPr/>
    </dgm:pt>
    <dgm:pt modelId="{B7DAC8FA-F772-44D5-8ACD-80076F5D09C0}" type="pres">
      <dgm:prSet presAssocID="{3626DDB4-6F20-42C9-AE1D-D4300C1D0CF6}" presName="hierChild4" presStyleCnt="0"/>
      <dgm:spPr/>
    </dgm:pt>
    <dgm:pt modelId="{9615AE5A-9691-4496-B574-B72A5C717305}" type="pres">
      <dgm:prSet presAssocID="{0FE8A23C-39DC-4266-BB7B-CA0244FA042D}" presName="Name10" presStyleLbl="parChTrans1D2" presStyleIdx="1" presStyleCnt="3"/>
      <dgm:spPr/>
    </dgm:pt>
    <dgm:pt modelId="{827E99A5-F0CA-4C2C-8D86-4625EEA9A597}" type="pres">
      <dgm:prSet presAssocID="{75B4EE37-0AF6-4D4B-8F06-B8ED0B974E5C}" presName="hierRoot2" presStyleCnt="0"/>
      <dgm:spPr/>
    </dgm:pt>
    <dgm:pt modelId="{5BC2F777-B11C-4CAC-83A2-8607C97F681B}" type="pres">
      <dgm:prSet presAssocID="{75B4EE37-0AF6-4D4B-8F06-B8ED0B974E5C}" presName="composite2" presStyleCnt="0"/>
      <dgm:spPr/>
    </dgm:pt>
    <dgm:pt modelId="{EFCB89A0-90ED-4315-B63F-DBEE89348F7E}" type="pres">
      <dgm:prSet presAssocID="{75B4EE37-0AF6-4D4B-8F06-B8ED0B974E5C}" presName="background2" presStyleLbl="node2" presStyleIdx="1" presStyleCnt="3"/>
      <dgm:spPr/>
    </dgm:pt>
    <dgm:pt modelId="{6E7EA33C-2EBE-403F-9BB6-B60196D7D6DE}" type="pres">
      <dgm:prSet presAssocID="{75B4EE37-0AF6-4D4B-8F06-B8ED0B974E5C}" presName="text2" presStyleLbl="fgAcc2" presStyleIdx="1" presStyleCnt="3">
        <dgm:presLayoutVars>
          <dgm:chPref val="3"/>
        </dgm:presLayoutVars>
      </dgm:prSet>
      <dgm:spPr/>
    </dgm:pt>
    <dgm:pt modelId="{35548CC0-4D3C-42DF-B582-14DE1A930F8B}" type="pres">
      <dgm:prSet presAssocID="{75B4EE37-0AF6-4D4B-8F06-B8ED0B974E5C}" presName="hierChild3" presStyleCnt="0"/>
      <dgm:spPr/>
    </dgm:pt>
    <dgm:pt modelId="{E103CC2E-D3C5-48A3-9477-697471800C4D}" type="pres">
      <dgm:prSet presAssocID="{68A5C5B0-8973-4856-B10D-20901653FF5D}" presName="Name10" presStyleLbl="parChTrans1D2" presStyleIdx="2" presStyleCnt="3"/>
      <dgm:spPr/>
    </dgm:pt>
    <dgm:pt modelId="{598D3FD3-6F49-4F41-94B1-A04271C9DDBD}" type="pres">
      <dgm:prSet presAssocID="{BFDFA3A6-E4D2-4AF8-8109-7693D9BC53AB}" presName="hierRoot2" presStyleCnt="0"/>
      <dgm:spPr/>
    </dgm:pt>
    <dgm:pt modelId="{2AB87026-9862-4D16-A2D5-170B4785C90D}" type="pres">
      <dgm:prSet presAssocID="{BFDFA3A6-E4D2-4AF8-8109-7693D9BC53AB}" presName="composite2" presStyleCnt="0"/>
      <dgm:spPr/>
    </dgm:pt>
    <dgm:pt modelId="{65EC1A99-D5D0-4FEA-A38B-A987F55C10BD}" type="pres">
      <dgm:prSet presAssocID="{BFDFA3A6-E4D2-4AF8-8109-7693D9BC53AB}" presName="background2" presStyleLbl="node2" presStyleIdx="2" presStyleCnt="3"/>
      <dgm:spPr/>
    </dgm:pt>
    <dgm:pt modelId="{0A109008-1928-4FA2-9BE1-17A5BFBBEF10}" type="pres">
      <dgm:prSet presAssocID="{BFDFA3A6-E4D2-4AF8-8109-7693D9BC53AB}" presName="text2" presStyleLbl="fgAcc2" presStyleIdx="2" presStyleCnt="3">
        <dgm:presLayoutVars>
          <dgm:chPref val="3"/>
        </dgm:presLayoutVars>
      </dgm:prSet>
      <dgm:spPr/>
    </dgm:pt>
    <dgm:pt modelId="{5171C640-9518-4A36-8805-B9FFE8F7BC81}" type="pres">
      <dgm:prSet presAssocID="{BFDFA3A6-E4D2-4AF8-8109-7693D9BC53AB}" presName="hierChild3" presStyleCnt="0"/>
      <dgm:spPr/>
    </dgm:pt>
  </dgm:ptLst>
  <dgm:cxnLst>
    <dgm:cxn modelId="{8753745E-FDD6-4105-A1E5-A0AA6C10ABC7}" srcId="{80C1B197-F31D-42D9-B498-DCA250F0FD22}" destId="{DFB85B50-DE7F-49AE-B629-8AD63C4546B9}" srcOrd="0" destOrd="0" parTransId="{BD702DF3-400E-43D9-9C08-4F6C1AF895B0}" sibTransId="{B27C4782-646F-4EEE-BDBD-2C1ABBAE53F2}"/>
    <dgm:cxn modelId="{5EC99362-DD85-4178-BC80-EC37BEB38C5A}" type="presOf" srcId="{68A5C5B0-8973-4856-B10D-20901653FF5D}" destId="{E103CC2E-D3C5-48A3-9477-697471800C4D}" srcOrd="0" destOrd="0" presId="urn:microsoft.com/office/officeart/2005/8/layout/hierarchy1"/>
    <dgm:cxn modelId="{72807647-ED8A-43E7-B0DA-AC6B402A9C04}" srcId="{80C1B197-F31D-42D9-B498-DCA250F0FD22}" destId="{75B4EE37-0AF6-4D4B-8F06-B8ED0B974E5C}" srcOrd="1" destOrd="0" parTransId="{0FE8A23C-39DC-4266-BB7B-CA0244FA042D}" sibTransId="{14F42C8C-AB79-43B2-BFC8-EFF812E71452}"/>
    <dgm:cxn modelId="{2EB1FC48-CB8D-4FDB-B0C8-AC314D5074D5}" srcId="{80C1B197-F31D-42D9-B498-DCA250F0FD22}" destId="{BFDFA3A6-E4D2-4AF8-8109-7693D9BC53AB}" srcOrd="2" destOrd="0" parTransId="{68A5C5B0-8973-4856-B10D-20901653FF5D}" sibTransId="{E7871A01-27A1-4C47-B4D6-21AE3E5F5FE7}"/>
    <dgm:cxn modelId="{12881850-D8C5-432A-A01C-DBA5BE19D20A}" type="presOf" srcId="{244E3238-A219-4050-BDFF-8122457C5A9C}" destId="{64D52A20-4E53-438C-9F6D-440DF01C14B9}" srcOrd="0" destOrd="0" presId="urn:microsoft.com/office/officeart/2005/8/layout/hierarchy1"/>
    <dgm:cxn modelId="{22EA1551-513F-47F9-8D3D-76F3E0AFEEBB}" type="presOf" srcId="{46AC0389-82E6-4480-9630-E4E5EA4FFCB2}" destId="{52FBC18C-862E-4B56-9A64-DF6B5FD9CF21}" srcOrd="0" destOrd="0" presId="urn:microsoft.com/office/officeart/2005/8/layout/hierarchy1"/>
    <dgm:cxn modelId="{6887418B-7214-4593-AD73-8C782056EF00}" type="presOf" srcId="{31E92418-2832-479A-9A4C-7F805CCA1579}" destId="{0EDC29BE-589E-48F3-B1FB-30C81480EF61}" srcOrd="0" destOrd="0" presId="urn:microsoft.com/office/officeart/2005/8/layout/hierarchy1"/>
    <dgm:cxn modelId="{B2EF5C94-347B-4602-86B3-3CFD12E4306D}" type="presOf" srcId="{80C1B197-F31D-42D9-B498-DCA250F0FD22}" destId="{A213D667-FA80-4888-A2D4-43438D943F72}" srcOrd="0" destOrd="0" presId="urn:microsoft.com/office/officeart/2005/8/layout/hierarchy1"/>
    <dgm:cxn modelId="{5E20DC95-9AD4-41E9-8FB6-340E4A18150D}" srcId="{DFB85B50-DE7F-49AE-B629-8AD63C4546B9}" destId="{46AC0389-82E6-4480-9630-E4E5EA4FFCB2}" srcOrd="0" destOrd="0" parTransId="{87B31214-CA89-465E-8310-4913156CA1FC}" sibTransId="{120B3607-6A7E-4A7F-92CB-0B6A52AC783E}"/>
    <dgm:cxn modelId="{8C9DF296-1CF1-4EF7-8443-08FA85D1B8FB}" type="presOf" srcId="{BFDFA3A6-E4D2-4AF8-8109-7693D9BC53AB}" destId="{0A109008-1928-4FA2-9BE1-17A5BFBBEF10}" srcOrd="0" destOrd="0" presId="urn:microsoft.com/office/officeart/2005/8/layout/hierarchy1"/>
    <dgm:cxn modelId="{AA10EC99-8A22-4747-BD09-F143431071F9}" srcId="{DFB85B50-DE7F-49AE-B629-8AD63C4546B9}" destId="{466AB71B-B3E3-4EFF-986C-B9766A8454F6}" srcOrd="1" destOrd="0" parTransId="{244E3238-A219-4050-BDFF-8122457C5A9C}" sibTransId="{84146E4B-39D5-4DB4-880B-8C607542C72D}"/>
    <dgm:cxn modelId="{33B47FA5-4298-4A0F-99F5-4D161AFFE719}" type="presOf" srcId="{3626DDB4-6F20-42C9-AE1D-D4300C1D0CF6}" destId="{773229D5-B065-4C89-8BF5-BE082D5AB51E}" srcOrd="0" destOrd="0" presId="urn:microsoft.com/office/officeart/2005/8/layout/hierarchy1"/>
    <dgm:cxn modelId="{BDC6C8A9-039D-4AAF-8977-1364A324A8AF}" type="presOf" srcId="{87B31214-CA89-465E-8310-4913156CA1FC}" destId="{910DEEB1-5989-4345-AD07-AA533DA579EF}" srcOrd="0" destOrd="0" presId="urn:microsoft.com/office/officeart/2005/8/layout/hierarchy1"/>
    <dgm:cxn modelId="{316DBCB2-7376-46B7-9D71-AAA6F61DC1F8}" type="presOf" srcId="{75B4EE37-0AF6-4D4B-8F06-B8ED0B974E5C}" destId="{6E7EA33C-2EBE-403F-9BB6-B60196D7D6DE}" srcOrd="0" destOrd="0" presId="urn:microsoft.com/office/officeart/2005/8/layout/hierarchy1"/>
    <dgm:cxn modelId="{1DE1D7B3-6AD9-4CEA-89AC-7EA85BB60B4B}" type="presOf" srcId="{960A3562-CFF4-427D-B3F0-624800144E29}" destId="{925182C4-B466-48DC-BB38-5CABD0DC672F}" srcOrd="0" destOrd="0" presId="urn:microsoft.com/office/officeart/2005/8/layout/hierarchy1"/>
    <dgm:cxn modelId="{7D12FDB6-6C32-4F24-AECA-91BD042C76D7}" type="presOf" srcId="{BD702DF3-400E-43D9-9C08-4F6C1AF895B0}" destId="{21A2B5D9-BA6E-4063-92BC-11F2913F236E}" srcOrd="0" destOrd="0" presId="urn:microsoft.com/office/officeart/2005/8/layout/hierarchy1"/>
    <dgm:cxn modelId="{01F3ADBA-5F35-449B-83C6-D11B87EEEAD0}" type="presOf" srcId="{DFB85B50-DE7F-49AE-B629-8AD63C4546B9}" destId="{D09E5C22-FFCB-4DAB-8AD4-CFF4FAB70145}" srcOrd="0" destOrd="0" presId="urn:microsoft.com/office/officeart/2005/8/layout/hierarchy1"/>
    <dgm:cxn modelId="{40A92DBB-B13D-4F34-85D2-1D7711C157CD}" srcId="{DFB85B50-DE7F-49AE-B629-8AD63C4546B9}" destId="{3626DDB4-6F20-42C9-AE1D-D4300C1D0CF6}" srcOrd="2" destOrd="0" parTransId="{960A3562-CFF4-427D-B3F0-624800144E29}" sibTransId="{00B835D0-7B0C-40EA-AD3F-2529B6F8EF2E}"/>
    <dgm:cxn modelId="{9C2D83E3-C1F4-43E9-AA30-4B09E646C88B}" type="presOf" srcId="{0FE8A23C-39DC-4266-BB7B-CA0244FA042D}" destId="{9615AE5A-9691-4496-B574-B72A5C717305}" srcOrd="0" destOrd="0" presId="urn:microsoft.com/office/officeart/2005/8/layout/hierarchy1"/>
    <dgm:cxn modelId="{A9B106FB-BC43-4423-BBF1-708009902999}" type="presOf" srcId="{466AB71B-B3E3-4EFF-986C-B9766A8454F6}" destId="{B84CBDCC-1B4E-4E49-9D32-EEDCC43E1CC8}" srcOrd="0" destOrd="0" presId="urn:microsoft.com/office/officeart/2005/8/layout/hierarchy1"/>
    <dgm:cxn modelId="{018AADFD-D038-429D-985C-CD23E9E47497}" srcId="{31E92418-2832-479A-9A4C-7F805CCA1579}" destId="{80C1B197-F31D-42D9-B498-DCA250F0FD22}" srcOrd="0" destOrd="0" parTransId="{93532668-849B-4678-9410-37B3600C6834}" sibTransId="{E136FFBD-919A-4737-BDCE-982AE701EC4D}"/>
    <dgm:cxn modelId="{2EB2F8B6-27D2-437B-9854-74092BDAA306}" type="presParOf" srcId="{0EDC29BE-589E-48F3-B1FB-30C81480EF61}" destId="{6B12458F-CF53-4E89-855F-6B180515F1B5}" srcOrd="0" destOrd="0" presId="urn:microsoft.com/office/officeart/2005/8/layout/hierarchy1"/>
    <dgm:cxn modelId="{859A6129-3889-4341-BAD6-6440CCD8DA8D}" type="presParOf" srcId="{6B12458F-CF53-4E89-855F-6B180515F1B5}" destId="{037DFFAF-D439-480E-89F3-63747B716702}" srcOrd="0" destOrd="0" presId="urn:microsoft.com/office/officeart/2005/8/layout/hierarchy1"/>
    <dgm:cxn modelId="{FC2D912F-C863-4EA7-88CA-65EF71C47D6E}" type="presParOf" srcId="{037DFFAF-D439-480E-89F3-63747B716702}" destId="{F7CAEED4-6329-4FB2-8861-1E9434475FBF}" srcOrd="0" destOrd="0" presId="urn:microsoft.com/office/officeart/2005/8/layout/hierarchy1"/>
    <dgm:cxn modelId="{5916772F-560F-4094-BF1A-1B05675BC76A}" type="presParOf" srcId="{037DFFAF-D439-480E-89F3-63747B716702}" destId="{A213D667-FA80-4888-A2D4-43438D943F72}" srcOrd="1" destOrd="0" presId="urn:microsoft.com/office/officeart/2005/8/layout/hierarchy1"/>
    <dgm:cxn modelId="{A93D2C54-6964-4E3D-8217-19BF899E4EFA}" type="presParOf" srcId="{6B12458F-CF53-4E89-855F-6B180515F1B5}" destId="{6A14E5A9-F31A-40B1-A64A-7390D03DBBEC}" srcOrd="1" destOrd="0" presId="urn:microsoft.com/office/officeart/2005/8/layout/hierarchy1"/>
    <dgm:cxn modelId="{A2E8D80A-E84A-4C7B-8662-26050473EC87}" type="presParOf" srcId="{6A14E5A9-F31A-40B1-A64A-7390D03DBBEC}" destId="{21A2B5D9-BA6E-4063-92BC-11F2913F236E}" srcOrd="0" destOrd="0" presId="urn:microsoft.com/office/officeart/2005/8/layout/hierarchy1"/>
    <dgm:cxn modelId="{0EF41768-08B6-4419-A8F3-D665C9FDE7CB}" type="presParOf" srcId="{6A14E5A9-F31A-40B1-A64A-7390D03DBBEC}" destId="{167F507D-D4AD-4B83-B47A-57F4281D388E}" srcOrd="1" destOrd="0" presId="urn:microsoft.com/office/officeart/2005/8/layout/hierarchy1"/>
    <dgm:cxn modelId="{36F85130-0048-41B2-BBB2-FE39630079BC}" type="presParOf" srcId="{167F507D-D4AD-4B83-B47A-57F4281D388E}" destId="{E18C450A-2740-4292-9A6B-5A03830D3957}" srcOrd="0" destOrd="0" presId="urn:microsoft.com/office/officeart/2005/8/layout/hierarchy1"/>
    <dgm:cxn modelId="{37FDE627-6A2D-4592-9F69-DBEBDF236616}" type="presParOf" srcId="{E18C450A-2740-4292-9A6B-5A03830D3957}" destId="{F4DFE147-0284-4E58-9452-89A83B7586E9}" srcOrd="0" destOrd="0" presId="urn:microsoft.com/office/officeart/2005/8/layout/hierarchy1"/>
    <dgm:cxn modelId="{8E46A621-9D14-4B72-BE06-91A9C749EFC5}" type="presParOf" srcId="{E18C450A-2740-4292-9A6B-5A03830D3957}" destId="{D09E5C22-FFCB-4DAB-8AD4-CFF4FAB70145}" srcOrd="1" destOrd="0" presId="urn:microsoft.com/office/officeart/2005/8/layout/hierarchy1"/>
    <dgm:cxn modelId="{0B242A8A-FB39-4A9F-99F1-EE4969F206A7}" type="presParOf" srcId="{167F507D-D4AD-4B83-B47A-57F4281D388E}" destId="{3346B04E-A83B-4B1F-99E3-C34D7D15473F}" srcOrd="1" destOrd="0" presId="urn:microsoft.com/office/officeart/2005/8/layout/hierarchy1"/>
    <dgm:cxn modelId="{E90364D1-7017-452B-BA6F-CA7B49E1CE1E}" type="presParOf" srcId="{3346B04E-A83B-4B1F-99E3-C34D7D15473F}" destId="{910DEEB1-5989-4345-AD07-AA533DA579EF}" srcOrd="0" destOrd="0" presId="urn:microsoft.com/office/officeart/2005/8/layout/hierarchy1"/>
    <dgm:cxn modelId="{DB3438F8-FB35-4AE2-A7BD-B057C7C3BE33}" type="presParOf" srcId="{3346B04E-A83B-4B1F-99E3-C34D7D15473F}" destId="{B802E13D-E7D5-437D-A069-6D9368B5B053}" srcOrd="1" destOrd="0" presId="urn:microsoft.com/office/officeart/2005/8/layout/hierarchy1"/>
    <dgm:cxn modelId="{4B49158A-8ED1-4A1F-AD08-EE53D6E6B4C8}" type="presParOf" srcId="{B802E13D-E7D5-437D-A069-6D9368B5B053}" destId="{BE0FC9A3-BD41-4F10-BA52-5670B094A553}" srcOrd="0" destOrd="0" presId="urn:microsoft.com/office/officeart/2005/8/layout/hierarchy1"/>
    <dgm:cxn modelId="{560D51DF-5B19-4770-8916-6233D996B79E}" type="presParOf" srcId="{BE0FC9A3-BD41-4F10-BA52-5670B094A553}" destId="{86285808-3228-4AE0-85AA-F1F0B27E0B5D}" srcOrd="0" destOrd="0" presId="urn:microsoft.com/office/officeart/2005/8/layout/hierarchy1"/>
    <dgm:cxn modelId="{118FA6CB-0316-4864-8CC2-D4B0A601667B}" type="presParOf" srcId="{BE0FC9A3-BD41-4F10-BA52-5670B094A553}" destId="{52FBC18C-862E-4B56-9A64-DF6B5FD9CF21}" srcOrd="1" destOrd="0" presId="urn:microsoft.com/office/officeart/2005/8/layout/hierarchy1"/>
    <dgm:cxn modelId="{1208A23B-FA62-44EB-98FC-3C023F8F56D3}" type="presParOf" srcId="{B802E13D-E7D5-437D-A069-6D9368B5B053}" destId="{293BD7E9-B15A-433C-893F-6153AA98DDA4}" srcOrd="1" destOrd="0" presId="urn:microsoft.com/office/officeart/2005/8/layout/hierarchy1"/>
    <dgm:cxn modelId="{F84BD7AB-42EE-4B3F-A29C-C9251E9597EC}" type="presParOf" srcId="{3346B04E-A83B-4B1F-99E3-C34D7D15473F}" destId="{64D52A20-4E53-438C-9F6D-440DF01C14B9}" srcOrd="2" destOrd="0" presId="urn:microsoft.com/office/officeart/2005/8/layout/hierarchy1"/>
    <dgm:cxn modelId="{157A36F0-A6D8-4558-95F9-27003ACE8EFC}" type="presParOf" srcId="{3346B04E-A83B-4B1F-99E3-C34D7D15473F}" destId="{B682EFB7-9565-4BAF-9537-B1EDCBC6C6CB}" srcOrd="3" destOrd="0" presId="urn:microsoft.com/office/officeart/2005/8/layout/hierarchy1"/>
    <dgm:cxn modelId="{EA73FDBE-0194-4C95-80BB-A2132BC9F8D8}" type="presParOf" srcId="{B682EFB7-9565-4BAF-9537-B1EDCBC6C6CB}" destId="{A49DF545-AFE1-42E2-893C-3E6973AF92A7}" srcOrd="0" destOrd="0" presId="urn:microsoft.com/office/officeart/2005/8/layout/hierarchy1"/>
    <dgm:cxn modelId="{C0FB73B6-6FE5-40B1-BACE-CFC977061A00}" type="presParOf" srcId="{A49DF545-AFE1-42E2-893C-3E6973AF92A7}" destId="{A33E34C4-7AF6-4104-88EE-7E31FBFF71DA}" srcOrd="0" destOrd="0" presId="urn:microsoft.com/office/officeart/2005/8/layout/hierarchy1"/>
    <dgm:cxn modelId="{A14F80A0-C7C0-4E2D-A962-E74CAAB785F8}" type="presParOf" srcId="{A49DF545-AFE1-42E2-893C-3E6973AF92A7}" destId="{B84CBDCC-1B4E-4E49-9D32-EEDCC43E1CC8}" srcOrd="1" destOrd="0" presId="urn:microsoft.com/office/officeart/2005/8/layout/hierarchy1"/>
    <dgm:cxn modelId="{B5CCCEBE-EFAF-41E7-B49A-13037B83D139}" type="presParOf" srcId="{B682EFB7-9565-4BAF-9537-B1EDCBC6C6CB}" destId="{E5A30237-A7E3-4A30-A91B-1AF200B1C99F}" srcOrd="1" destOrd="0" presId="urn:microsoft.com/office/officeart/2005/8/layout/hierarchy1"/>
    <dgm:cxn modelId="{8D6BF647-DB4E-42F1-8E4D-3E92D7B2AFCD}" type="presParOf" srcId="{3346B04E-A83B-4B1F-99E3-C34D7D15473F}" destId="{925182C4-B466-48DC-BB38-5CABD0DC672F}" srcOrd="4" destOrd="0" presId="urn:microsoft.com/office/officeart/2005/8/layout/hierarchy1"/>
    <dgm:cxn modelId="{369F69C7-D31B-4C22-8DA3-F7F1837A32A4}" type="presParOf" srcId="{3346B04E-A83B-4B1F-99E3-C34D7D15473F}" destId="{B3BAFFF3-7CC6-4C42-8F8B-9D5024DE24D0}" srcOrd="5" destOrd="0" presId="urn:microsoft.com/office/officeart/2005/8/layout/hierarchy1"/>
    <dgm:cxn modelId="{BC5FADD7-B695-4A2C-BED7-A4FB1DCD8046}" type="presParOf" srcId="{B3BAFFF3-7CC6-4C42-8F8B-9D5024DE24D0}" destId="{DAE9FFFD-99B4-4A97-8C92-42E52851FC42}" srcOrd="0" destOrd="0" presId="urn:microsoft.com/office/officeart/2005/8/layout/hierarchy1"/>
    <dgm:cxn modelId="{86FF1E14-EDCD-49FE-B7A0-541CD03C8797}" type="presParOf" srcId="{DAE9FFFD-99B4-4A97-8C92-42E52851FC42}" destId="{12800FB4-1F65-43C2-A8F9-2C154D5517B4}" srcOrd="0" destOrd="0" presId="urn:microsoft.com/office/officeart/2005/8/layout/hierarchy1"/>
    <dgm:cxn modelId="{BBA2F778-4283-4962-BFC5-B800DB4C2758}" type="presParOf" srcId="{DAE9FFFD-99B4-4A97-8C92-42E52851FC42}" destId="{773229D5-B065-4C89-8BF5-BE082D5AB51E}" srcOrd="1" destOrd="0" presId="urn:microsoft.com/office/officeart/2005/8/layout/hierarchy1"/>
    <dgm:cxn modelId="{139F7B32-F54E-4FF7-9750-EE79A4B60639}" type="presParOf" srcId="{B3BAFFF3-7CC6-4C42-8F8B-9D5024DE24D0}" destId="{B7DAC8FA-F772-44D5-8ACD-80076F5D09C0}" srcOrd="1" destOrd="0" presId="urn:microsoft.com/office/officeart/2005/8/layout/hierarchy1"/>
    <dgm:cxn modelId="{B9CDF7CD-4579-428A-AA29-1B6C5328DCB6}" type="presParOf" srcId="{6A14E5A9-F31A-40B1-A64A-7390D03DBBEC}" destId="{9615AE5A-9691-4496-B574-B72A5C717305}" srcOrd="2" destOrd="0" presId="urn:microsoft.com/office/officeart/2005/8/layout/hierarchy1"/>
    <dgm:cxn modelId="{83B13191-E3FF-4B7F-A989-F1EC7515FCC5}" type="presParOf" srcId="{6A14E5A9-F31A-40B1-A64A-7390D03DBBEC}" destId="{827E99A5-F0CA-4C2C-8D86-4625EEA9A597}" srcOrd="3" destOrd="0" presId="urn:microsoft.com/office/officeart/2005/8/layout/hierarchy1"/>
    <dgm:cxn modelId="{52D46EA3-39F7-4F0A-95C0-BFAF24AC748C}" type="presParOf" srcId="{827E99A5-F0CA-4C2C-8D86-4625EEA9A597}" destId="{5BC2F777-B11C-4CAC-83A2-8607C97F681B}" srcOrd="0" destOrd="0" presId="urn:microsoft.com/office/officeart/2005/8/layout/hierarchy1"/>
    <dgm:cxn modelId="{13E26A3C-1CFD-417D-989B-8ECE9A99782B}" type="presParOf" srcId="{5BC2F777-B11C-4CAC-83A2-8607C97F681B}" destId="{EFCB89A0-90ED-4315-B63F-DBEE89348F7E}" srcOrd="0" destOrd="0" presId="urn:microsoft.com/office/officeart/2005/8/layout/hierarchy1"/>
    <dgm:cxn modelId="{CA2DFCAD-8BC5-4B75-A85C-F85634159BF2}" type="presParOf" srcId="{5BC2F777-B11C-4CAC-83A2-8607C97F681B}" destId="{6E7EA33C-2EBE-403F-9BB6-B60196D7D6DE}" srcOrd="1" destOrd="0" presId="urn:microsoft.com/office/officeart/2005/8/layout/hierarchy1"/>
    <dgm:cxn modelId="{6AD95554-9072-4102-8745-15C5251BFDD7}" type="presParOf" srcId="{827E99A5-F0CA-4C2C-8D86-4625EEA9A597}" destId="{35548CC0-4D3C-42DF-B582-14DE1A930F8B}" srcOrd="1" destOrd="0" presId="urn:microsoft.com/office/officeart/2005/8/layout/hierarchy1"/>
    <dgm:cxn modelId="{069288B7-6DCE-4EAC-9A04-5ADE5C40A4F0}" type="presParOf" srcId="{6A14E5A9-F31A-40B1-A64A-7390D03DBBEC}" destId="{E103CC2E-D3C5-48A3-9477-697471800C4D}" srcOrd="4" destOrd="0" presId="urn:microsoft.com/office/officeart/2005/8/layout/hierarchy1"/>
    <dgm:cxn modelId="{96B78B58-28DE-44D0-A816-CD47260CE8C1}" type="presParOf" srcId="{6A14E5A9-F31A-40B1-A64A-7390D03DBBEC}" destId="{598D3FD3-6F49-4F41-94B1-A04271C9DDBD}" srcOrd="5" destOrd="0" presId="urn:microsoft.com/office/officeart/2005/8/layout/hierarchy1"/>
    <dgm:cxn modelId="{47C53F80-D01A-42D7-B516-64DDD62758DD}" type="presParOf" srcId="{598D3FD3-6F49-4F41-94B1-A04271C9DDBD}" destId="{2AB87026-9862-4D16-A2D5-170B4785C90D}" srcOrd="0" destOrd="0" presId="urn:microsoft.com/office/officeart/2005/8/layout/hierarchy1"/>
    <dgm:cxn modelId="{9D2A07A3-A328-44D4-A39B-960DCD0EC87A}" type="presParOf" srcId="{2AB87026-9862-4D16-A2D5-170B4785C90D}" destId="{65EC1A99-D5D0-4FEA-A38B-A987F55C10BD}" srcOrd="0" destOrd="0" presId="urn:microsoft.com/office/officeart/2005/8/layout/hierarchy1"/>
    <dgm:cxn modelId="{4B27279B-702F-4BBA-9522-352441DADFEF}" type="presParOf" srcId="{2AB87026-9862-4D16-A2D5-170B4785C90D}" destId="{0A109008-1928-4FA2-9BE1-17A5BFBBEF10}" srcOrd="1" destOrd="0" presId="urn:microsoft.com/office/officeart/2005/8/layout/hierarchy1"/>
    <dgm:cxn modelId="{17F75658-F464-4758-8313-3E546235E58F}" type="presParOf" srcId="{598D3FD3-6F49-4F41-94B1-A04271C9DDBD}" destId="{5171C640-9518-4A36-8805-B9FFE8F7BC8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1E92418-2832-479A-9A4C-7F805CCA157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IN"/>
        </a:p>
      </dgm:t>
    </dgm:pt>
    <dgm:pt modelId="{80C1B197-F31D-42D9-B498-DCA250F0FD22}">
      <dgm:prSet phldrT="[Text]"/>
      <dgm:spPr/>
      <dgm:t>
        <a:bodyPr/>
        <a:lstStyle/>
        <a:p>
          <a:r>
            <a:rPr lang="en-IN" dirty="0"/>
            <a:t>Project Manager</a:t>
          </a:r>
          <a:br>
            <a:rPr lang="en-IN" dirty="0"/>
          </a:br>
          <a:r>
            <a:rPr lang="en-IN" dirty="0"/>
            <a:t>(Sunil Panda)</a:t>
          </a:r>
        </a:p>
      </dgm:t>
    </dgm:pt>
    <dgm:pt modelId="{93532668-849B-4678-9410-37B3600C6834}" type="parTrans" cxnId="{018AADFD-D038-429D-985C-CD23E9E47497}">
      <dgm:prSet/>
      <dgm:spPr/>
      <dgm:t>
        <a:bodyPr/>
        <a:lstStyle/>
        <a:p>
          <a:endParaRPr lang="en-IN"/>
        </a:p>
      </dgm:t>
    </dgm:pt>
    <dgm:pt modelId="{E136FFBD-919A-4737-BDCE-982AE701EC4D}" type="sibTrans" cxnId="{018AADFD-D038-429D-985C-CD23E9E47497}">
      <dgm:prSet/>
      <dgm:spPr/>
      <dgm:t>
        <a:bodyPr/>
        <a:lstStyle/>
        <a:p>
          <a:endParaRPr lang="en-IN"/>
        </a:p>
      </dgm:t>
    </dgm:pt>
    <dgm:pt modelId="{DFB85B50-DE7F-49AE-B629-8AD63C4546B9}">
      <dgm:prSet phldrT="[Text]"/>
      <dgm:spPr>
        <a:solidFill>
          <a:srgbClr val="FFC000">
            <a:alpha val="90000"/>
          </a:srgbClr>
        </a:solidFill>
      </dgm:spPr>
      <dgm:t>
        <a:bodyPr/>
        <a:lstStyle/>
        <a:p>
          <a:r>
            <a:rPr lang="en-IN" dirty="0"/>
            <a:t>Tech Manager</a:t>
          </a:r>
          <a:br>
            <a:rPr lang="en-IN" dirty="0"/>
          </a:br>
          <a:r>
            <a:rPr lang="en-IN" dirty="0"/>
            <a:t>(Sr. </a:t>
          </a:r>
          <a:r>
            <a:rPr lang="en-IN" dirty="0" err="1"/>
            <a:t>Soln</a:t>
          </a:r>
          <a:r>
            <a:rPr lang="en-IN" dirty="0"/>
            <a:t> Architect</a:t>
          </a:r>
          <a:br>
            <a:rPr lang="en-IN" dirty="0"/>
          </a:br>
          <a:r>
            <a:rPr lang="en-IN" dirty="0"/>
            <a:t>(Sujeet))</a:t>
          </a:r>
        </a:p>
      </dgm:t>
    </dgm:pt>
    <dgm:pt modelId="{BD702DF3-400E-43D9-9C08-4F6C1AF895B0}" type="parTrans" cxnId="{8753745E-FDD6-4105-A1E5-A0AA6C10ABC7}">
      <dgm:prSet/>
      <dgm:spPr/>
      <dgm:t>
        <a:bodyPr/>
        <a:lstStyle/>
        <a:p>
          <a:endParaRPr lang="en-IN"/>
        </a:p>
      </dgm:t>
    </dgm:pt>
    <dgm:pt modelId="{B27C4782-646F-4EEE-BDBD-2C1ABBAE53F2}" type="sibTrans" cxnId="{8753745E-FDD6-4105-A1E5-A0AA6C10ABC7}">
      <dgm:prSet/>
      <dgm:spPr/>
      <dgm:t>
        <a:bodyPr/>
        <a:lstStyle/>
        <a:p>
          <a:endParaRPr lang="en-IN"/>
        </a:p>
      </dgm:t>
    </dgm:pt>
    <dgm:pt modelId="{46AC0389-82E6-4480-9630-E4E5EA4FFCB2}">
      <dgm:prSet phldrT="[Text]"/>
      <dgm:spPr>
        <a:solidFill>
          <a:schemeClr val="bg1">
            <a:lumMod val="95000"/>
            <a:alpha val="90000"/>
          </a:schemeClr>
        </a:solidFill>
      </dgm:spPr>
      <dgm:t>
        <a:bodyPr/>
        <a:lstStyle/>
        <a:p>
          <a:r>
            <a:rPr lang="en-IN" dirty="0"/>
            <a:t>Developer 1</a:t>
          </a:r>
          <a:br>
            <a:rPr lang="en-IN" dirty="0"/>
          </a:br>
          <a:r>
            <a:rPr lang="en-IN" dirty="0"/>
            <a:t>(Ketan)</a:t>
          </a:r>
        </a:p>
      </dgm:t>
    </dgm:pt>
    <dgm:pt modelId="{87B31214-CA89-465E-8310-4913156CA1FC}" type="parTrans" cxnId="{5E20DC95-9AD4-41E9-8FB6-340E4A18150D}">
      <dgm:prSet/>
      <dgm:spPr/>
      <dgm:t>
        <a:bodyPr/>
        <a:lstStyle/>
        <a:p>
          <a:endParaRPr lang="en-IN"/>
        </a:p>
      </dgm:t>
    </dgm:pt>
    <dgm:pt modelId="{120B3607-6A7E-4A7F-92CB-0B6A52AC783E}" type="sibTrans" cxnId="{5E20DC95-9AD4-41E9-8FB6-340E4A18150D}">
      <dgm:prSet/>
      <dgm:spPr/>
      <dgm:t>
        <a:bodyPr/>
        <a:lstStyle/>
        <a:p>
          <a:endParaRPr lang="en-IN"/>
        </a:p>
      </dgm:t>
    </dgm:pt>
    <dgm:pt modelId="{466AB71B-B3E3-4EFF-986C-B9766A8454F6}">
      <dgm:prSet phldrT="[Text]"/>
      <dgm:spPr/>
      <dgm:t>
        <a:bodyPr/>
        <a:lstStyle/>
        <a:p>
          <a:r>
            <a:rPr lang="en-IN" dirty="0"/>
            <a:t>Developer 2</a:t>
          </a:r>
          <a:br>
            <a:rPr lang="en-IN" dirty="0"/>
          </a:br>
          <a:r>
            <a:rPr lang="en-IN" dirty="0"/>
            <a:t>(</a:t>
          </a:r>
          <a:r>
            <a:rPr lang="en-IN" dirty="0" err="1"/>
            <a:t>Taru</a:t>
          </a:r>
          <a:r>
            <a:rPr lang="en-IN" dirty="0"/>
            <a:t>)</a:t>
          </a:r>
        </a:p>
      </dgm:t>
    </dgm:pt>
    <dgm:pt modelId="{244E3238-A219-4050-BDFF-8122457C5A9C}" type="parTrans" cxnId="{AA10EC99-8A22-4747-BD09-F143431071F9}">
      <dgm:prSet/>
      <dgm:spPr/>
      <dgm:t>
        <a:bodyPr/>
        <a:lstStyle/>
        <a:p>
          <a:endParaRPr lang="en-IN"/>
        </a:p>
      </dgm:t>
    </dgm:pt>
    <dgm:pt modelId="{84146E4B-39D5-4DB4-880B-8C607542C72D}" type="sibTrans" cxnId="{AA10EC99-8A22-4747-BD09-F143431071F9}">
      <dgm:prSet/>
      <dgm:spPr/>
      <dgm:t>
        <a:bodyPr/>
        <a:lstStyle/>
        <a:p>
          <a:endParaRPr lang="en-IN"/>
        </a:p>
      </dgm:t>
    </dgm:pt>
    <dgm:pt modelId="{75B4EE37-0AF6-4D4B-8F06-B8ED0B974E5C}">
      <dgm:prSet phldrT="[Text]"/>
      <dgm:spPr/>
      <dgm:t>
        <a:bodyPr/>
        <a:lstStyle/>
        <a:p>
          <a:r>
            <a:rPr lang="en-IN" dirty="0"/>
            <a:t>Solution Architect</a:t>
          </a:r>
          <a:br>
            <a:rPr lang="en-IN" dirty="0"/>
          </a:br>
          <a:r>
            <a:rPr lang="en-IN" dirty="0"/>
            <a:t>(Anoop)</a:t>
          </a:r>
        </a:p>
      </dgm:t>
    </dgm:pt>
    <dgm:pt modelId="{0FE8A23C-39DC-4266-BB7B-CA0244FA042D}" type="parTrans" cxnId="{72807647-ED8A-43E7-B0DA-AC6B402A9C04}">
      <dgm:prSet/>
      <dgm:spPr/>
      <dgm:t>
        <a:bodyPr/>
        <a:lstStyle/>
        <a:p>
          <a:endParaRPr lang="en-IN"/>
        </a:p>
      </dgm:t>
    </dgm:pt>
    <dgm:pt modelId="{14F42C8C-AB79-43B2-BFC8-EFF812E71452}" type="sibTrans" cxnId="{72807647-ED8A-43E7-B0DA-AC6B402A9C04}">
      <dgm:prSet/>
      <dgm:spPr/>
      <dgm:t>
        <a:bodyPr/>
        <a:lstStyle/>
        <a:p>
          <a:endParaRPr lang="en-IN"/>
        </a:p>
      </dgm:t>
    </dgm:pt>
    <dgm:pt modelId="{BFDFA3A6-E4D2-4AF8-8109-7693D9BC53AB}">
      <dgm:prSet phldrT="[Text]"/>
      <dgm:spPr/>
      <dgm:t>
        <a:bodyPr/>
        <a:lstStyle/>
        <a:p>
          <a:r>
            <a:rPr lang="en-IN" dirty="0"/>
            <a:t>Business Analyst</a:t>
          </a:r>
          <a:br>
            <a:rPr lang="en-IN" dirty="0"/>
          </a:br>
          <a:r>
            <a:rPr lang="en-IN" dirty="0"/>
            <a:t>(</a:t>
          </a:r>
          <a:r>
            <a:rPr lang="en-IN" dirty="0" err="1"/>
            <a:t>Arijeet</a:t>
          </a:r>
          <a:r>
            <a:rPr lang="en-IN" dirty="0"/>
            <a:t>)</a:t>
          </a:r>
        </a:p>
      </dgm:t>
    </dgm:pt>
    <dgm:pt modelId="{E7871A01-27A1-4C47-B4D6-21AE3E5F5FE7}" type="sibTrans" cxnId="{2EB1FC48-CB8D-4FDB-B0C8-AC314D5074D5}">
      <dgm:prSet/>
      <dgm:spPr/>
      <dgm:t>
        <a:bodyPr/>
        <a:lstStyle/>
        <a:p>
          <a:endParaRPr lang="en-IN"/>
        </a:p>
      </dgm:t>
    </dgm:pt>
    <dgm:pt modelId="{68A5C5B0-8973-4856-B10D-20901653FF5D}" type="parTrans" cxnId="{2EB1FC48-CB8D-4FDB-B0C8-AC314D5074D5}">
      <dgm:prSet/>
      <dgm:spPr/>
      <dgm:t>
        <a:bodyPr/>
        <a:lstStyle/>
        <a:p>
          <a:endParaRPr lang="en-IN"/>
        </a:p>
      </dgm:t>
    </dgm:pt>
    <dgm:pt modelId="{F39908CF-61CC-4625-84CF-6BB0793FEF89}">
      <dgm:prSet phldrT="[Text]"/>
      <dgm:spPr/>
      <dgm:t>
        <a:bodyPr/>
        <a:lstStyle/>
        <a:p>
          <a:r>
            <a:rPr lang="en-IN" dirty="0"/>
            <a:t>Developer 3</a:t>
          </a:r>
          <a:br>
            <a:rPr lang="en-IN" dirty="0"/>
          </a:br>
          <a:r>
            <a:rPr lang="en-IN" dirty="0"/>
            <a:t>(Manish)</a:t>
          </a:r>
        </a:p>
      </dgm:t>
    </dgm:pt>
    <dgm:pt modelId="{339A1763-619D-4B1A-A597-A83D72E77EC6}" type="parTrans" cxnId="{EAC73052-7876-4D5E-93C6-5A4D774B06F3}">
      <dgm:prSet/>
      <dgm:spPr/>
      <dgm:t>
        <a:bodyPr/>
        <a:lstStyle/>
        <a:p>
          <a:endParaRPr lang="en-IN"/>
        </a:p>
      </dgm:t>
    </dgm:pt>
    <dgm:pt modelId="{09838681-F2E3-4F1B-89DD-3B56546A288D}" type="sibTrans" cxnId="{EAC73052-7876-4D5E-93C6-5A4D774B06F3}">
      <dgm:prSet/>
      <dgm:spPr/>
      <dgm:t>
        <a:bodyPr/>
        <a:lstStyle/>
        <a:p>
          <a:endParaRPr lang="en-IN"/>
        </a:p>
      </dgm:t>
    </dgm:pt>
    <dgm:pt modelId="{CCE5552D-5EEA-4AB0-9C68-37854058D5AE}">
      <dgm:prSet phldrT="[Text]"/>
      <dgm:spPr/>
      <dgm:t>
        <a:bodyPr/>
        <a:lstStyle/>
        <a:p>
          <a:r>
            <a:rPr lang="en-IN" dirty="0"/>
            <a:t>Developer 4</a:t>
          </a:r>
          <a:br>
            <a:rPr lang="en-IN" dirty="0"/>
          </a:br>
          <a:r>
            <a:rPr lang="en-IN" dirty="0"/>
            <a:t>(</a:t>
          </a:r>
          <a:r>
            <a:rPr lang="en-IN" dirty="0" err="1"/>
            <a:t>Charu</a:t>
          </a:r>
          <a:r>
            <a:rPr lang="en-IN" dirty="0"/>
            <a:t>)</a:t>
          </a:r>
        </a:p>
      </dgm:t>
    </dgm:pt>
    <dgm:pt modelId="{C1A7407B-1918-4403-82A2-81FEA13F1BD2}" type="parTrans" cxnId="{E34476AF-B508-47C6-977E-74DBCEAC286E}">
      <dgm:prSet/>
      <dgm:spPr/>
      <dgm:t>
        <a:bodyPr/>
        <a:lstStyle/>
        <a:p>
          <a:endParaRPr lang="en-IN"/>
        </a:p>
      </dgm:t>
    </dgm:pt>
    <dgm:pt modelId="{494494EC-2B77-44CA-87E2-035E7D5F9CFF}" type="sibTrans" cxnId="{E34476AF-B508-47C6-977E-74DBCEAC286E}">
      <dgm:prSet/>
      <dgm:spPr/>
      <dgm:t>
        <a:bodyPr/>
        <a:lstStyle/>
        <a:p>
          <a:endParaRPr lang="en-IN"/>
        </a:p>
      </dgm:t>
    </dgm:pt>
    <dgm:pt modelId="{C9244525-B7BC-4916-8B12-EAB544E7CD45}">
      <dgm:prSet phldrT="[Text]"/>
      <dgm:spPr/>
      <dgm:t>
        <a:bodyPr/>
        <a:lstStyle/>
        <a:p>
          <a:r>
            <a:rPr lang="en-IN" dirty="0"/>
            <a:t>Developer 5</a:t>
          </a:r>
          <a:br>
            <a:rPr lang="en-IN" dirty="0"/>
          </a:br>
          <a:r>
            <a:rPr lang="en-IN" dirty="0"/>
            <a:t>(Shruti)</a:t>
          </a:r>
        </a:p>
      </dgm:t>
    </dgm:pt>
    <dgm:pt modelId="{56693C3D-E9FA-4A0F-BC47-C654503C6AC0}" type="parTrans" cxnId="{27572F57-38B0-4F55-8579-92B158287161}">
      <dgm:prSet/>
      <dgm:spPr/>
      <dgm:t>
        <a:bodyPr/>
        <a:lstStyle/>
        <a:p>
          <a:endParaRPr lang="en-IN"/>
        </a:p>
      </dgm:t>
    </dgm:pt>
    <dgm:pt modelId="{EFC264F5-3B34-461A-922C-CB7F782A9B61}" type="sibTrans" cxnId="{27572F57-38B0-4F55-8579-92B158287161}">
      <dgm:prSet/>
      <dgm:spPr/>
      <dgm:t>
        <a:bodyPr/>
        <a:lstStyle/>
        <a:p>
          <a:endParaRPr lang="en-IN"/>
        </a:p>
      </dgm:t>
    </dgm:pt>
    <dgm:pt modelId="{0EDC29BE-589E-48F3-B1FB-30C81480EF61}" type="pres">
      <dgm:prSet presAssocID="{31E92418-2832-479A-9A4C-7F805CCA1579}" presName="hierChild1" presStyleCnt="0">
        <dgm:presLayoutVars>
          <dgm:chPref val="1"/>
          <dgm:dir/>
          <dgm:animOne val="branch"/>
          <dgm:animLvl val="lvl"/>
          <dgm:resizeHandles/>
        </dgm:presLayoutVars>
      </dgm:prSet>
      <dgm:spPr/>
    </dgm:pt>
    <dgm:pt modelId="{6B12458F-CF53-4E89-855F-6B180515F1B5}" type="pres">
      <dgm:prSet presAssocID="{80C1B197-F31D-42D9-B498-DCA250F0FD22}" presName="hierRoot1" presStyleCnt="0"/>
      <dgm:spPr/>
    </dgm:pt>
    <dgm:pt modelId="{037DFFAF-D439-480E-89F3-63747B716702}" type="pres">
      <dgm:prSet presAssocID="{80C1B197-F31D-42D9-B498-DCA250F0FD22}" presName="composite" presStyleCnt="0"/>
      <dgm:spPr/>
    </dgm:pt>
    <dgm:pt modelId="{F7CAEED4-6329-4FB2-8861-1E9434475FBF}" type="pres">
      <dgm:prSet presAssocID="{80C1B197-F31D-42D9-B498-DCA250F0FD22}" presName="background" presStyleLbl="node0" presStyleIdx="0" presStyleCnt="1"/>
      <dgm:spPr/>
    </dgm:pt>
    <dgm:pt modelId="{A213D667-FA80-4888-A2D4-43438D943F72}" type="pres">
      <dgm:prSet presAssocID="{80C1B197-F31D-42D9-B498-DCA250F0FD22}" presName="text" presStyleLbl="fgAcc0" presStyleIdx="0" presStyleCnt="1">
        <dgm:presLayoutVars>
          <dgm:chPref val="3"/>
        </dgm:presLayoutVars>
      </dgm:prSet>
      <dgm:spPr/>
    </dgm:pt>
    <dgm:pt modelId="{6A14E5A9-F31A-40B1-A64A-7390D03DBBEC}" type="pres">
      <dgm:prSet presAssocID="{80C1B197-F31D-42D9-B498-DCA250F0FD22}" presName="hierChild2" presStyleCnt="0"/>
      <dgm:spPr/>
    </dgm:pt>
    <dgm:pt modelId="{21A2B5D9-BA6E-4063-92BC-11F2913F236E}" type="pres">
      <dgm:prSet presAssocID="{BD702DF3-400E-43D9-9C08-4F6C1AF895B0}" presName="Name10" presStyleLbl="parChTrans1D2" presStyleIdx="0" presStyleCnt="3"/>
      <dgm:spPr/>
    </dgm:pt>
    <dgm:pt modelId="{167F507D-D4AD-4B83-B47A-57F4281D388E}" type="pres">
      <dgm:prSet presAssocID="{DFB85B50-DE7F-49AE-B629-8AD63C4546B9}" presName="hierRoot2" presStyleCnt="0"/>
      <dgm:spPr/>
    </dgm:pt>
    <dgm:pt modelId="{E18C450A-2740-4292-9A6B-5A03830D3957}" type="pres">
      <dgm:prSet presAssocID="{DFB85B50-DE7F-49AE-B629-8AD63C4546B9}" presName="composite2" presStyleCnt="0"/>
      <dgm:spPr/>
    </dgm:pt>
    <dgm:pt modelId="{F4DFE147-0284-4E58-9452-89A83B7586E9}" type="pres">
      <dgm:prSet presAssocID="{DFB85B50-DE7F-49AE-B629-8AD63C4546B9}" presName="background2" presStyleLbl="node2" presStyleIdx="0" presStyleCnt="3"/>
      <dgm:spPr/>
    </dgm:pt>
    <dgm:pt modelId="{D09E5C22-FFCB-4DAB-8AD4-CFF4FAB70145}" type="pres">
      <dgm:prSet presAssocID="{DFB85B50-DE7F-49AE-B629-8AD63C4546B9}" presName="text2" presStyleLbl="fgAcc2" presStyleIdx="0" presStyleCnt="3">
        <dgm:presLayoutVars>
          <dgm:chPref val="3"/>
        </dgm:presLayoutVars>
      </dgm:prSet>
      <dgm:spPr/>
    </dgm:pt>
    <dgm:pt modelId="{3346B04E-A83B-4B1F-99E3-C34D7D15473F}" type="pres">
      <dgm:prSet presAssocID="{DFB85B50-DE7F-49AE-B629-8AD63C4546B9}" presName="hierChild3" presStyleCnt="0"/>
      <dgm:spPr/>
    </dgm:pt>
    <dgm:pt modelId="{910DEEB1-5989-4345-AD07-AA533DA579EF}" type="pres">
      <dgm:prSet presAssocID="{87B31214-CA89-465E-8310-4913156CA1FC}" presName="Name17" presStyleLbl="parChTrans1D3" presStyleIdx="0" presStyleCnt="5"/>
      <dgm:spPr/>
    </dgm:pt>
    <dgm:pt modelId="{B802E13D-E7D5-437D-A069-6D9368B5B053}" type="pres">
      <dgm:prSet presAssocID="{46AC0389-82E6-4480-9630-E4E5EA4FFCB2}" presName="hierRoot3" presStyleCnt="0"/>
      <dgm:spPr/>
    </dgm:pt>
    <dgm:pt modelId="{BE0FC9A3-BD41-4F10-BA52-5670B094A553}" type="pres">
      <dgm:prSet presAssocID="{46AC0389-82E6-4480-9630-E4E5EA4FFCB2}" presName="composite3" presStyleCnt="0"/>
      <dgm:spPr/>
    </dgm:pt>
    <dgm:pt modelId="{86285808-3228-4AE0-85AA-F1F0B27E0B5D}" type="pres">
      <dgm:prSet presAssocID="{46AC0389-82E6-4480-9630-E4E5EA4FFCB2}" presName="background3" presStyleLbl="node3" presStyleIdx="0" presStyleCnt="5"/>
      <dgm:spPr/>
    </dgm:pt>
    <dgm:pt modelId="{52FBC18C-862E-4B56-9A64-DF6B5FD9CF21}" type="pres">
      <dgm:prSet presAssocID="{46AC0389-82E6-4480-9630-E4E5EA4FFCB2}" presName="text3" presStyleLbl="fgAcc3" presStyleIdx="0" presStyleCnt="5">
        <dgm:presLayoutVars>
          <dgm:chPref val="3"/>
        </dgm:presLayoutVars>
      </dgm:prSet>
      <dgm:spPr/>
    </dgm:pt>
    <dgm:pt modelId="{293BD7E9-B15A-433C-893F-6153AA98DDA4}" type="pres">
      <dgm:prSet presAssocID="{46AC0389-82E6-4480-9630-E4E5EA4FFCB2}" presName="hierChild4" presStyleCnt="0"/>
      <dgm:spPr/>
    </dgm:pt>
    <dgm:pt modelId="{64D52A20-4E53-438C-9F6D-440DF01C14B9}" type="pres">
      <dgm:prSet presAssocID="{244E3238-A219-4050-BDFF-8122457C5A9C}" presName="Name17" presStyleLbl="parChTrans1D3" presStyleIdx="1" presStyleCnt="5"/>
      <dgm:spPr/>
    </dgm:pt>
    <dgm:pt modelId="{B682EFB7-9565-4BAF-9537-B1EDCBC6C6CB}" type="pres">
      <dgm:prSet presAssocID="{466AB71B-B3E3-4EFF-986C-B9766A8454F6}" presName="hierRoot3" presStyleCnt="0"/>
      <dgm:spPr/>
    </dgm:pt>
    <dgm:pt modelId="{A49DF545-AFE1-42E2-893C-3E6973AF92A7}" type="pres">
      <dgm:prSet presAssocID="{466AB71B-B3E3-4EFF-986C-B9766A8454F6}" presName="composite3" presStyleCnt="0"/>
      <dgm:spPr/>
    </dgm:pt>
    <dgm:pt modelId="{A33E34C4-7AF6-4104-88EE-7E31FBFF71DA}" type="pres">
      <dgm:prSet presAssocID="{466AB71B-B3E3-4EFF-986C-B9766A8454F6}" presName="background3" presStyleLbl="node3" presStyleIdx="1" presStyleCnt="5"/>
      <dgm:spPr/>
    </dgm:pt>
    <dgm:pt modelId="{B84CBDCC-1B4E-4E49-9D32-EEDCC43E1CC8}" type="pres">
      <dgm:prSet presAssocID="{466AB71B-B3E3-4EFF-986C-B9766A8454F6}" presName="text3" presStyleLbl="fgAcc3" presStyleIdx="1" presStyleCnt="5">
        <dgm:presLayoutVars>
          <dgm:chPref val="3"/>
        </dgm:presLayoutVars>
      </dgm:prSet>
      <dgm:spPr/>
    </dgm:pt>
    <dgm:pt modelId="{E5A30237-A7E3-4A30-A91B-1AF200B1C99F}" type="pres">
      <dgm:prSet presAssocID="{466AB71B-B3E3-4EFF-986C-B9766A8454F6}" presName="hierChild4" presStyleCnt="0"/>
      <dgm:spPr/>
    </dgm:pt>
    <dgm:pt modelId="{4BE7CD85-7C2F-4B88-AB0E-37B8DF6BDCD0}" type="pres">
      <dgm:prSet presAssocID="{339A1763-619D-4B1A-A597-A83D72E77EC6}" presName="Name17" presStyleLbl="parChTrans1D3" presStyleIdx="2" presStyleCnt="5"/>
      <dgm:spPr/>
    </dgm:pt>
    <dgm:pt modelId="{7A3707CE-EAA5-490F-8601-5B5A07134456}" type="pres">
      <dgm:prSet presAssocID="{F39908CF-61CC-4625-84CF-6BB0793FEF89}" presName="hierRoot3" presStyleCnt="0"/>
      <dgm:spPr/>
    </dgm:pt>
    <dgm:pt modelId="{0CDE0B74-D9B2-4FA8-AEEE-DA59B82BD198}" type="pres">
      <dgm:prSet presAssocID="{F39908CF-61CC-4625-84CF-6BB0793FEF89}" presName="composite3" presStyleCnt="0"/>
      <dgm:spPr/>
    </dgm:pt>
    <dgm:pt modelId="{4CDB7AE1-D96A-4E98-B159-BBBC9A3720BA}" type="pres">
      <dgm:prSet presAssocID="{F39908CF-61CC-4625-84CF-6BB0793FEF89}" presName="background3" presStyleLbl="node3" presStyleIdx="2" presStyleCnt="5"/>
      <dgm:spPr/>
    </dgm:pt>
    <dgm:pt modelId="{4FD8AABE-6D7B-4254-BA56-156027AAD67B}" type="pres">
      <dgm:prSet presAssocID="{F39908CF-61CC-4625-84CF-6BB0793FEF89}" presName="text3" presStyleLbl="fgAcc3" presStyleIdx="2" presStyleCnt="5">
        <dgm:presLayoutVars>
          <dgm:chPref val="3"/>
        </dgm:presLayoutVars>
      </dgm:prSet>
      <dgm:spPr/>
    </dgm:pt>
    <dgm:pt modelId="{66B4958F-1E02-4F38-9E7C-1A8BEAE40D37}" type="pres">
      <dgm:prSet presAssocID="{F39908CF-61CC-4625-84CF-6BB0793FEF89}" presName="hierChild4" presStyleCnt="0"/>
      <dgm:spPr/>
    </dgm:pt>
    <dgm:pt modelId="{BCD20EBE-64BA-4C03-952C-14CD097B8E34}" type="pres">
      <dgm:prSet presAssocID="{C1A7407B-1918-4403-82A2-81FEA13F1BD2}" presName="Name17" presStyleLbl="parChTrans1D3" presStyleIdx="3" presStyleCnt="5"/>
      <dgm:spPr/>
    </dgm:pt>
    <dgm:pt modelId="{11624879-6C02-4D6F-AE78-A86E6D448F0C}" type="pres">
      <dgm:prSet presAssocID="{CCE5552D-5EEA-4AB0-9C68-37854058D5AE}" presName="hierRoot3" presStyleCnt="0"/>
      <dgm:spPr/>
    </dgm:pt>
    <dgm:pt modelId="{25B87BA4-BCDB-4CEC-A157-2B8E7A7C198A}" type="pres">
      <dgm:prSet presAssocID="{CCE5552D-5EEA-4AB0-9C68-37854058D5AE}" presName="composite3" presStyleCnt="0"/>
      <dgm:spPr/>
    </dgm:pt>
    <dgm:pt modelId="{018DA02B-199F-44BB-88F7-A11B6DE7DCBE}" type="pres">
      <dgm:prSet presAssocID="{CCE5552D-5EEA-4AB0-9C68-37854058D5AE}" presName="background3" presStyleLbl="node3" presStyleIdx="3" presStyleCnt="5"/>
      <dgm:spPr/>
    </dgm:pt>
    <dgm:pt modelId="{586C89A9-82B0-4F56-B908-A24B49738F05}" type="pres">
      <dgm:prSet presAssocID="{CCE5552D-5EEA-4AB0-9C68-37854058D5AE}" presName="text3" presStyleLbl="fgAcc3" presStyleIdx="3" presStyleCnt="5">
        <dgm:presLayoutVars>
          <dgm:chPref val="3"/>
        </dgm:presLayoutVars>
      </dgm:prSet>
      <dgm:spPr/>
    </dgm:pt>
    <dgm:pt modelId="{E966F775-4556-46E9-946F-94FC1B58E497}" type="pres">
      <dgm:prSet presAssocID="{CCE5552D-5EEA-4AB0-9C68-37854058D5AE}" presName="hierChild4" presStyleCnt="0"/>
      <dgm:spPr/>
    </dgm:pt>
    <dgm:pt modelId="{5D52E74C-62E1-4D3A-BDE9-99507B7AE512}" type="pres">
      <dgm:prSet presAssocID="{56693C3D-E9FA-4A0F-BC47-C654503C6AC0}" presName="Name17" presStyleLbl="parChTrans1D3" presStyleIdx="4" presStyleCnt="5"/>
      <dgm:spPr/>
    </dgm:pt>
    <dgm:pt modelId="{8A5D2011-8E2F-419D-B68C-0F738207E4F4}" type="pres">
      <dgm:prSet presAssocID="{C9244525-B7BC-4916-8B12-EAB544E7CD45}" presName="hierRoot3" presStyleCnt="0"/>
      <dgm:spPr/>
    </dgm:pt>
    <dgm:pt modelId="{524CC7B6-6B25-4A61-B413-82136BD8042A}" type="pres">
      <dgm:prSet presAssocID="{C9244525-B7BC-4916-8B12-EAB544E7CD45}" presName="composite3" presStyleCnt="0"/>
      <dgm:spPr/>
    </dgm:pt>
    <dgm:pt modelId="{1E1E051C-6C06-4ED3-8D7F-49CAE0B9B636}" type="pres">
      <dgm:prSet presAssocID="{C9244525-B7BC-4916-8B12-EAB544E7CD45}" presName="background3" presStyleLbl="node3" presStyleIdx="4" presStyleCnt="5"/>
      <dgm:spPr/>
    </dgm:pt>
    <dgm:pt modelId="{148B4F59-EEE0-46FE-B136-38A94E72E01D}" type="pres">
      <dgm:prSet presAssocID="{C9244525-B7BC-4916-8B12-EAB544E7CD45}" presName="text3" presStyleLbl="fgAcc3" presStyleIdx="4" presStyleCnt="5">
        <dgm:presLayoutVars>
          <dgm:chPref val="3"/>
        </dgm:presLayoutVars>
      </dgm:prSet>
      <dgm:spPr/>
    </dgm:pt>
    <dgm:pt modelId="{C1A56FC6-D2A6-4CA3-927B-BC38EEF453CD}" type="pres">
      <dgm:prSet presAssocID="{C9244525-B7BC-4916-8B12-EAB544E7CD45}" presName="hierChild4" presStyleCnt="0"/>
      <dgm:spPr/>
    </dgm:pt>
    <dgm:pt modelId="{9615AE5A-9691-4496-B574-B72A5C717305}" type="pres">
      <dgm:prSet presAssocID="{0FE8A23C-39DC-4266-BB7B-CA0244FA042D}" presName="Name10" presStyleLbl="parChTrans1D2" presStyleIdx="1" presStyleCnt="3"/>
      <dgm:spPr/>
    </dgm:pt>
    <dgm:pt modelId="{827E99A5-F0CA-4C2C-8D86-4625EEA9A597}" type="pres">
      <dgm:prSet presAssocID="{75B4EE37-0AF6-4D4B-8F06-B8ED0B974E5C}" presName="hierRoot2" presStyleCnt="0"/>
      <dgm:spPr/>
    </dgm:pt>
    <dgm:pt modelId="{5BC2F777-B11C-4CAC-83A2-8607C97F681B}" type="pres">
      <dgm:prSet presAssocID="{75B4EE37-0AF6-4D4B-8F06-B8ED0B974E5C}" presName="composite2" presStyleCnt="0"/>
      <dgm:spPr/>
    </dgm:pt>
    <dgm:pt modelId="{EFCB89A0-90ED-4315-B63F-DBEE89348F7E}" type="pres">
      <dgm:prSet presAssocID="{75B4EE37-0AF6-4D4B-8F06-B8ED0B974E5C}" presName="background2" presStyleLbl="node2" presStyleIdx="1" presStyleCnt="3"/>
      <dgm:spPr/>
    </dgm:pt>
    <dgm:pt modelId="{6E7EA33C-2EBE-403F-9BB6-B60196D7D6DE}" type="pres">
      <dgm:prSet presAssocID="{75B4EE37-0AF6-4D4B-8F06-B8ED0B974E5C}" presName="text2" presStyleLbl="fgAcc2" presStyleIdx="1" presStyleCnt="3">
        <dgm:presLayoutVars>
          <dgm:chPref val="3"/>
        </dgm:presLayoutVars>
      </dgm:prSet>
      <dgm:spPr/>
    </dgm:pt>
    <dgm:pt modelId="{35548CC0-4D3C-42DF-B582-14DE1A930F8B}" type="pres">
      <dgm:prSet presAssocID="{75B4EE37-0AF6-4D4B-8F06-B8ED0B974E5C}" presName="hierChild3" presStyleCnt="0"/>
      <dgm:spPr/>
    </dgm:pt>
    <dgm:pt modelId="{E103CC2E-D3C5-48A3-9477-697471800C4D}" type="pres">
      <dgm:prSet presAssocID="{68A5C5B0-8973-4856-B10D-20901653FF5D}" presName="Name10" presStyleLbl="parChTrans1D2" presStyleIdx="2" presStyleCnt="3"/>
      <dgm:spPr/>
    </dgm:pt>
    <dgm:pt modelId="{598D3FD3-6F49-4F41-94B1-A04271C9DDBD}" type="pres">
      <dgm:prSet presAssocID="{BFDFA3A6-E4D2-4AF8-8109-7693D9BC53AB}" presName="hierRoot2" presStyleCnt="0"/>
      <dgm:spPr/>
    </dgm:pt>
    <dgm:pt modelId="{2AB87026-9862-4D16-A2D5-170B4785C90D}" type="pres">
      <dgm:prSet presAssocID="{BFDFA3A6-E4D2-4AF8-8109-7693D9BC53AB}" presName="composite2" presStyleCnt="0"/>
      <dgm:spPr/>
    </dgm:pt>
    <dgm:pt modelId="{65EC1A99-D5D0-4FEA-A38B-A987F55C10BD}" type="pres">
      <dgm:prSet presAssocID="{BFDFA3A6-E4D2-4AF8-8109-7693D9BC53AB}" presName="background2" presStyleLbl="node2" presStyleIdx="2" presStyleCnt="3"/>
      <dgm:spPr/>
    </dgm:pt>
    <dgm:pt modelId="{0A109008-1928-4FA2-9BE1-17A5BFBBEF10}" type="pres">
      <dgm:prSet presAssocID="{BFDFA3A6-E4D2-4AF8-8109-7693D9BC53AB}" presName="text2" presStyleLbl="fgAcc2" presStyleIdx="2" presStyleCnt="3">
        <dgm:presLayoutVars>
          <dgm:chPref val="3"/>
        </dgm:presLayoutVars>
      </dgm:prSet>
      <dgm:spPr/>
    </dgm:pt>
    <dgm:pt modelId="{5171C640-9518-4A36-8805-B9FFE8F7BC81}" type="pres">
      <dgm:prSet presAssocID="{BFDFA3A6-E4D2-4AF8-8109-7693D9BC53AB}" presName="hierChild3" presStyleCnt="0"/>
      <dgm:spPr/>
    </dgm:pt>
  </dgm:ptLst>
  <dgm:cxnLst>
    <dgm:cxn modelId="{1D69C000-D7F1-4424-B489-749D68EFA1AD}" type="presOf" srcId="{C1A7407B-1918-4403-82A2-81FEA13F1BD2}" destId="{BCD20EBE-64BA-4C03-952C-14CD097B8E34}" srcOrd="0" destOrd="0" presId="urn:microsoft.com/office/officeart/2005/8/layout/hierarchy1"/>
    <dgm:cxn modelId="{8753745E-FDD6-4105-A1E5-A0AA6C10ABC7}" srcId="{80C1B197-F31D-42D9-B498-DCA250F0FD22}" destId="{DFB85B50-DE7F-49AE-B629-8AD63C4546B9}" srcOrd="0" destOrd="0" parTransId="{BD702DF3-400E-43D9-9C08-4F6C1AF895B0}" sibTransId="{B27C4782-646F-4EEE-BDBD-2C1ABBAE53F2}"/>
    <dgm:cxn modelId="{5EC99362-DD85-4178-BC80-EC37BEB38C5A}" type="presOf" srcId="{68A5C5B0-8973-4856-B10D-20901653FF5D}" destId="{E103CC2E-D3C5-48A3-9477-697471800C4D}" srcOrd="0" destOrd="0" presId="urn:microsoft.com/office/officeart/2005/8/layout/hierarchy1"/>
    <dgm:cxn modelId="{0F776343-FAC8-4B64-B4C0-5B1430EB7BCD}" type="presOf" srcId="{F39908CF-61CC-4625-84CF-6BB0793FEF89}" destId="{4FD8AABE-6D7B-4254-BA56-156027AAD67B}" srcOrd="0" destOrd="0" presId="urn:microsoft.com/office/officeart/2005/8/layout/hierarchy1"/>
    <dgm:cxn modelId="{72807647-ED8A-43E7-B0DA-AC6B402A9C04}" srcId="{80C1B197-F31D-42D9-B498-DCA250F0FD22}" destId="{75B4EE37-0AF6-4D4B-8F06-B8ED0B974E5C}" srcOrd="1" destOrd="0" parTransId="{0FE8A23C-39DC-4266-BB7B-CA0244FA042D}" sibTransId="{14F42C8C-AB79-43B2-BFC8-EFF812E71452}"/>
    <dgm:cxn modelId="{2EB1FC48-CB8D-4FDB-B0C8-AC314D5074D5}" srcId="{80C1B197-F31D-42D9-B498-DCA250F0FD22}" destId="{BFDFA3A6-E4D2-4AF8-8109-7693D9BC53AB}" srcOrd="2" destOrd="0" parTransId="{68A5C5B0-8973-4856-B10D-20901653FF5D}" sibTransId="{E7871A01-27A1-4C47-B4D6-21AE3E5F5FE7}"/>
    <dgm:cxn modelId="{12881850-D8C5-432A-A01C-DBA5BE19D20A}" type="presOf" srcId="{244E3238-A219-4050-BDFF-8122457C5A9C}" destId="{64D52A20-4E53-438C-9F6D-440DF01C14B9}" srcOrd="0" destOrd="0" presId="urn:microsoft.com/office/officeart/2005/8/layout/hierarchy1"/>
    <dgm:cxn modelId="{E8748250-1E3E-4406-A268-9246D369251F}" type="presOf" srcId="{339A1763-619D-4B1A-A597-A83D72E77EC6}" destId="{4BE7CD85-7C2F-4B88-AB0E-37B8DF6BDCD0}" srcOrd="0" destOrd="0" presId="urn:microsoft.com/office/officeart/2005/8/layout/hierarchy1"/>
    <dgm:cxn modelId="{22EA1551-513F-47F9-8D3D-76F3E0AFEEBB}" type="presOf" srcId="{46AC0389-82E6-4480-9630-E4E5EA4FFCB2}" destId="{52FBC18C-862E-4B56-9A64-DF6B5FD9CF21}" srcOrd="0" destOrd="0" presId="urn:microsoft.com/office/officeart/2005/8/layout/hierarchy1"/>
    <dgm:cxn modelId="{EAC73052-7876-4D5E-93C6-5A4D774B06F3}" srcId="{DFB85B50-DE7F-49AE-B629-8AD63C4546B9}" destId="{F39908CF-61CC-4625-84CF-6BB0793FEF89}" srcOrd="2" destOrd="0" parTransId="{339A1763-619D-4B1A-A597-A83D72E77EC6}" sibTransId="{09838681-F2E3-4F1B-89DD-3B56546A288D}"/>
    <dgm:cxn modelId="{27572F57-38B0-4F55-8579-92B158287161}" srcId="{DFB85B50-DE7F-49AE-B629-8AD63C4546B9}" destId="{C9244525-B7BC-4916-8B12-EAB544E7CD45}" srcOrd="4" destOrd="0" parTransId="{56693C3D-E9FA-4A0F-BC47-C654503C6AC0}" sibTransId="{EFC264F5-3B34-461A-922C-CB7F782A9B61}"/>
    <dgm:cxn modelId="{6887418B-7214-4593-AD73-8C782056EF00}" type="presOf" srcId="{31E92418-2832-479A-9A4C-7F805CCA1579}" destId="{0EDC29BE-589E-48F3-B1FB-30C81480EF61}" srcOrd="0" destOrd="0" presId="urn:microsoft.com/office/officeart/2005/8/layout/hierarchy1"/>
    <dgm:cxn modelId="{CEE6608D-B45E-4698-BF68-F12EDCF811FE}" type="presOf" srcId="{CCE5552D-5EEA-4AB0-9C68-37854058D5AE}" destId="{586C89A9-82B0-4F56-B908-A24B49738F05}" srcOrd="0" destOrd="0" presId="urn:microsoft.com/office/officeart/2005/8/layout/hierarchy1"/>
    <dgm:cxn modelId="{B2EF5C94-347B-4602-86B3-3CFD12E4306D}" type="presOf" srcId="{80C1B197-F31D-42D9-B498-DCA250F0FD22}" destId="{A213D667-FA80-4888-A2D4-43438D943F72}" srcOrd="0" destOrd="0" presId="urn:microsoft.com/office/officeart/2005/8/layout/hierarchy1"/>
    <dgm:cxn modelId="{5E20DC95-9AD4-41E9-8FB6-340E4A18150D}" srcId="{DFB85B50-DE7F-49AE-B629-8AD63C4546B9}" destId="{46AC0389-82E6-4480-9630-E4E5EA4FFCB2}" srcOrd="0" destOrd="0" parTransId="{87B31214-CA89-465E-8310-4913156CA1FC}" sibTransId="{120B3607-6A7E-4A7F-92CB-0B6A52AC783E}"/>
    <dgm:cxn modelId="{8C9DF296-1CF1-4EF7-8443-08FA85D1B8FB}" type="presOf" srcId="{BFDFA3A6-E4D2-4AF8-8109-7693D9BC53AB}" destId="{0A109008-1928-4FA2-9BE1-17A5BFBBEF10}" srcOrd="0" destOrd="0" presId="urn:microsoft.com/office/officeart/2005/8/layout/hierarchy1"/>
    <dgm:cxn modelId="{AA10EC99-8A22-4747-BD09-F143431071F9}" srcId="{DFB85B50-DE7F-49AE-B629-8AD63C4546B9}" destId="{466AB71B-B3E3-4EFF-986C-B9766A8454F6}" srcOrd="1" destOrd="0" parTransId="{244E3238-A219-4050-BDFF-8122457C5A9C}" sibTransId="{84146E4B-39D5-4DB4-880B-8C607542C72D}"/>
    <dgm:cxn modelId="{D4B6739F-FCDD-4E31-AF62-9C0A0AF02B45}" type="presOf" srcId="{56693C3D-E9FA-4A0F-BC47-C654503C6AC0}" destId="{5D52E74C-62E1-4D3A-BDE9-99507B7AE512}" srcOrd="0" destOrd="0" presId="urn:microsoft.com/office/officeart/2005/8/layout/hierarchy1"/>
    <dgm:cxn modelId="{BDC6C8A9-039D-4AAF-8977-1364A324A8AF}" type="presOf" srcId="{87B31214-CA89-465E-8310-4913156CA1FC}" destId="{910DEEB1-5989-4345-AD07-AA533DA579EF}" srcOrd="0" destOrd="0" presId="urn:microsoft.com/office/officeart/2005/8/layout/hierarchy1"/>
    <dgm:cxn modelId="{E34476AF-B508-47C6-977E-74DBCEAC286E}" srcId="{DFB85B50-DE7F-49AE-B629-8AD63C4546B9}" destId="{CCE5552D-5EEA-4AB0-9C68-37854058D5AE}" srcOrd="3" destOrd="0" parTransId="{C1A7407B-1918-4403-82A2-81FEA13F1BD2}" sibTransId="{494494EC-2B77-44CA-87E2-035E7D5F9CFF}"/>
    <dgm:cxn modelId="{316DBCB2-7376-46B7-9D71-AAA6F61DC1F8}" type="presOf" srcId="{75B4EE37-0AF6-4D4B-8F06-B8ED0B974E5C}" destId="{6E7EA33C-2EBE-403F-9BB6-B60196D7D6DE}" srcOrd="0" destOrd="0" presId="urn:microsoft.com/office/officeart/2005/8/layout/hierarchy1"/>
    <dgm:cxn modelId="{7D12FDB6-6C32-4F24-AECA-91BD042C76D7}" type="presOf" srcId="{BD702DF3-400E-43D9-9C08-4F6C1AF895B0}" destId="{21A2B5D9-BA6E-4063-92BC-11F2913F236E}" srcOrd="0" destOrd="0" presId="urn:microsoft.com/office/officeart/2005/8/layout/hierarchy1"/>
    <dgm:cxn modelId="{01F3ADBA-5F35-449B-83C6-D11B87EEEAD0}" type="presOf" srcId="{DFB85B50-DE7F-49AE-B629-8AD63C4546B9}" destId="{D09E5C22-FFCB-4DAB-8AD4-CFF4FAB70145}" srcOrd="0" destOrd="0" presId="urn:microsoft.com/office/officeart/2005/8/layout/hierarchy1"/>
    <dgm:cxn modelId="{B28D26BD-1AC4-49FD-B3D0-8C8C546C8A6C}" type="presOf" srcId="{C9244525-B7BC-4916-8B12-EAB544E7CD45}" destId="{148B4F59-EEE0-46FE-B136-38A94E72E01D}" srcOrd="0" destOrd="0" presId="urn:microsoft.com/office/officeart/2005/8/layout/hierarchy1"/>
    <dgm:cxn modelId="{9C2D83E3-C1F4-43E9-AA30-4B09E646C88B}" type="presOf" srcId="{0FE8A23C-39DC-4266-BB7B-CA0244FA042D}" destId="{9615AE5A-9691-4496-B574-B72A5C717305}" srcOrd="0" destOrd="0" presId="urn:microsoft.com/office/officeart/2005/8/layout/hierarchy1"/>
    <dgm:cxn modelId="{A9B106FB-BC43-4423-BBF1-708009902999}" type="presOf" srcId="{466AB71B-B3E3-4EFF-986C-B9766A8454F6}" destId="{B84CBDCC-1B4E-4E49-9D32-EEDCC43E1CC8}" srcOrd="0" destOrd="0" presId="urn:microsoft.com/office/officeart/2005/8/layout/hierarchy1"/>
    <dgm:cxn modelId="{018AADFD-D038-429D-985C-CD23E9E47497}" srcId="{31E92418-2832-479A-9A4C-7F805CCA1579}" destId="{80C1B197-F31D-42D9-B498-DCA250F0FD22}" srcOrd="0" destOrd="0" parTransId="{93532668-849B-4678-9410-37B3600C6834}" sibTransId="{E136FFBD-919A-4737-BDCE-982AE701EC4D}"/>
    <dgm:cxn modelId="{2EB2F8B6-27D2-437B-9854-74092BDAA306}" type="presParOf" srcId="{0EDC29BE-589E-48F3-B1FB-30C81480EF61}" destId="{6B12458F-CF53-4E89-855F-6B180515F1B5}" srcOrd="0" destOrd="0" presId="urn:microsoft.com/office/officeart/2005/8/layout/hierarchy1"/>
    <dgm:cxn modelId="{859A6129-3889-4341-BAD6-6440CCD8DA8D}" type="presParOf" srcId="{6B12458F-CF53-4E89-855F-6B180515F1B5}" destId="{037DFFAF-D439-480E-89F3-63747B716702}" srcOrd="0" destOrd="0" presId="urn:microsoft.com/office/officeart/2005/8/layout/hierarchy1"/>
    <dgm:cxn modelId="{FC2D912F-C863-4EA7-88CA-65EF71C47D6E}" type="presParOf" srcId="{037DFFAF-D439-480E-89F3-63747B716702}" destId="{F7CAEED4-6329-4FB2-8861-1E9434475FBF}" srcOrd="0" destOrd="0" presId="urn:microsoft.com/office/officeart/2005/8/layout/hierarchy1"/>
    <dgm:cxn modelId="{5916772F-560F-4094-BF1A-1B05675BC76A}" type="presParOf" srcId="{037DFFAF-D439-480E-89F3-63747B716702}" destId="{A213D667-FA80-4888-A2D4-43438D943F72}" srcOrd="1" destOrd="0" presId="urn:microsoft.com/office/officeart/2005/8/layout/hierarchy1"/>
    <dgm:cxn modelId="{A93D2C54-6964-4E3D-8217-19BF899E4EFA}" type="presParOf" srcId="{6B12458F-CF53-4E89-855F-6B180515F1B5}" destId="{6A14E5A9-F31A-40B1-A64A-7390D03DBBEC}" srcOrd="1" destOrd="0" presId="urn:microsoft.com/office/officeart/2005/8/layout/hierarchy1"/>
    <dgm:cxn modelId="{A2E8D80A-E84A-4C7B-8662-26050473EC87}" type="presParOf" srcId="{6A14E5A9-F31A-40B1-A64A-7390D03DBBEC}" destId="{21A2B5D9-BA6E-4063-92BC-11F2913F236E}" srcOrd="0" destOrd="0" presId="urn:microsoft.com/office/officeart/2005/8/layout/hierarchy1"/>
    <dgm:cxn modelId="{0EF41768-08B6-4419-A8F3-D665C9FDE7CB}" type="presParOf" srcId="{6A14E5A9-F31A-40B1-A64A-7390D03DBBEC}" destId="{167F507D-D4AD-4B83-B47A-57F4281D388E}" srcOrd="1" destOrd="0" presId="urn:microsoft.com/office/officeart/2005/8/layout/hierarchy1"/>
    <dgm:cxn modelId="{36F85130-0048-41B2-BBB2-FE39630079BC}" type="presParOf" srcId="{167F507D-D4AD-4B83-B47A-57F4281D388E}" destId="{E18C450A-2740-4292-9A6B-5A03830D3957}" srcOrd="0" destOrd="0" presId="urn:microsoft.com/office/officeart/2005/8/layout/hierarchy1"/>
    <dgm:cxn modelId="{37FDE627-6A2D-4592-9F69-DBEBDF236616}" type="presParOf" srcId="{E18C450A-2740-4292-9A6B-5A03830D3957}" destId="{F4DFE147-0284-4E58-9452-89A83B7586E9}" srcOrd="0" destOrd="0" presId="urn:microsoft.com/office/officeart/2005/8/layout/hierarchy1"/>
    <dgm:cxn modelId="{8E46A621-9D14-4B72-BE06-91A9C749EFC5}" type="presParOf" srcId="{E18C450A-2740-4292-9A6B-5A03830D3957}" destId="{D09E5C22-FFCB-4DAB-8AD4-CFF4FAB70145}" srcOrd="1" destOrd="0" presId="urn:microsoft.com/office/officeart/2005/8/layout/hierarchy1"/>
    <dgm:cxn modelId="{0B242A8A-FB39-4A9F-99F1-EE4969F206A7}" type="presParOf" srcId="{167F507D-D4AD-4B83-B47A-57F4281D388E}" destId="{3346B04E-A83B-4B1F-99E3-C34D7D15473F}" srcOrd="1" destOrd="0" presId="urn:microsoft.com/office/officeart/2005/8/layout/hierarchy1"/>
    <dgm:cxn modelId="{E90364D1-7017-452B-BA6F-CA7B49E1CE1E}" type="presParOf" srcId="{3346B04E-A83B-4B1F-99E3-C34D7D15473F}" destId="{910DEEB1-5989-4345-AD07-AA533DA579EF}" srcOrd="0" destOrd="0" presId="urn:microsoft.com/office/officeart/2005/8/layout/hierarchy1"/>
    <dgm:cxn modelId="{DB3438F8-FB35-4AE2-A7BD-B057C7C3BE33}" type="presParOf" srcId="{3346B04E-A83B-4B1F-99E3-C34D7D15473F}" destId="{B802E13D-E7D5-437D-A069-6D9368B5B053}" srcOrd="1" destOrd="0" presId="urn:microsoft.com/office/officeart/2005/8/layout/hierarchy1"/>
    <dgm:cxn modelId="{4B49158A-8ED1-4A1F-AD08-EE53D6E6B4C8}" type="presParOf" srcId="{B802E13D-E7D5-437D-A069-6D9368B5B053}" destId="{BE0FC9A3-BD41-4F10-BA52-5670B094A553}" srcOrd="0" destOrd="0" presId="urn:microsoft.com/office/officeart/2005/8/layout/hierarchy1"/>
    <dgm:cxn modelId="{560D51DF-5B19-4770-8916-6233D996B79E}" type="presParOf" srcId="{BE0FC9A3-BD41-4F10-BA52-5670B094A553}" destId="{86285808-3228-4AE0-85AA-F1F0B27E0B5D}" srcOrd="0" destOrd="0" presId="urn:microsoft.com/office/officeart/2005/8/layout/hierarchy1"/>
    <dgm:cxn modelId="{118FA6CB-0316-4864-8CC2-D4B0A601667B}" type="presParOf" srcId="{BE0FC9A3-BD41-4F10-BA52-5670B094A553}" destId="{52FBC18C-862E-4B56-9A64-DF6B5FD9CF21}" srcOrd="1" destOrd="0" presId="urn:microsoft.com/office/officeart/2005/8/layout/hierarchy1"/>
    <dgm:cxn modelId="{1208A23B-FA62-44EB-98FC-3C023F8F56D3}" type="presParOf" srcId="{B802E13D-E7D5-437D-A069-6D9368B5B053}" destId="{293BD7E9-B15A-433C-893F-6153AA98DDA4}" srcOrd="1" destOrd="0" presId="urn:microsoft.com/office/officeart/2005/8/layout/hierarchy1"/>
    <dgm:cxn modelId="{F84BD7AB-42EE-4B3F-A29C-C9251E9597EC}" type="presParOf" srcId="{3346B04E-A83B-4B1F-99E3-C34D7D15473F}" destId="{64D52A20-4E53-438C-9F6D-440DF01C14B9}" srcOrd="2" destOrd="0" presId="urn:microsoft.com/office/officeart/2005/8/layout/hierarchy1"/>
    <dgm:cxn modelId="{157A36F0-A6D8-4558-95F9-27003ACE8EFC}" type="presParOf" srcId="{3346B04E-A83B-4B1F-99E3-C34D7D15473F}" destId="{B682EFB7-9565-4BAF-9537-B1EDCBC6C6CB}" srcOrd="3" destOrd="0" presId="urn:microsoft.com/office/officeart/2005/8/layout/hierarchy1"/>
    <dgm:cxn modelId="{EA73FDBE-0194-4C95-80BB-A2132BC9F8D8}" type="presParOf" srcId="{B682EFB7-9565-4BAF-9537-B1EDCBC6C6CB}" destId="{A49DF545-AFE1-42E2-893C-3E6973AF92A7}" srcOrd="0" destOrd="0" presId="urn:microsoft.com/office/officeart/2005/8/layout/hierarchy1"/>
    <dgm:cxn modelId="{C0FB73B6-6FE5-40B1-BACE-CFC977061A00}" type="presParOf" srcId="{A49DF545-AFE1-42E2-893C-3E6973AF92A7}" destId="{A33E34C4-7AF6-4104-88EE-7E31FBFF71DA}" srcOrd="0" destOrd="0" presId="urn:microsoft.com/office/officeart/2005/8/layout/hierarchy1"/>
    <dgm:cxn modelId="{A14F80A0-C7C0-4E2D-A962-E74CAAB785F8}" type="presParOf" srcId="{A49DF545-AFE1-42E2-893C-3E6973AF92A7}" destId="{B84CBDCC-1B4E-4E49-9D32-EEDCC43E1CC8}" srcOrd="1" destOrd="0" presId="urn:microsoft.com/office/officeart/2005/8/layout/hierarchy1"/>
    <dgm:cxn modelId="{B5CCCEBE-EFAF-41E7-B49A-13037B83D139}" type="presParOf" srcId="{B682EFB7-9565-4BAF-9537-B1EDCBC6C6CB}" destId="{E5A30237-A7E3-4A30-A91B-1AF200B1C99F}" srcOrd="1" destOrd="0" presId="urn:microsoft.com/office/officeart/2005/8/layout/hierarchy1"/>
    <dgm:cxn modelId="{AE9E5B3E-A538-4121-9BFD-CA5DF65BC9EC}" type="presParOf" srcId="{3346B04E-A83B-4B1F-99E3-C34D7D15473F}" destId="{4BE7CD85-7C2F-4B88-AB0E-37B8DF6BDCD0}" srcOrd="4" destOrd="0" presId="urn:microsoft.com/office/officeart/2005/8/layout/hierarchy1"/>
    <dgm:cxn modelId="{998A3CB1-EFEA-43A6-B79A-178D589FB672}" type="presParOf" srcId="{3346B04E-A83B-4B1F-99E3-C34D7D15473F}" destId="{7A3707CE-EAA5-490F-8601-5B5A07134456}" srcOrd="5" destOrd="0" presId="urn:microsoft.com/office/officeart/2005/8/layout/hierarchy1"/>
    <dgm:cxn modelId="{DBB73740-4487-481D-BB2E-E83123D87690}" type="presParOf" srcId="{7A3707CE-EAA5-490F-8601-5B5A07134456}" destId="{0CDE0B74-D9B2-4FA8-AEEE-DA59B82BD198}" srcOrd="0" destOrd="0" presId="urn:microsoft.com/office/officeart/2005/8/layout/hierarchy1"/>
    <dgm:cxn modelId="{3EF4F575-1EB3-4420-AF3A-C3DF32975E7C}" type="presParOf" srcId="{0CDE0B74-D9B2-4FA8-AEEE-DA59B82BD198}" destId="{4CDB7AE1-D96A-4E98-B159-BBBC9A3720BA}" srcOrd="0" destOrd="0" presId="urn:microsoft.com/office/officeart/2005/8/layout/hierarchy1"/>
    <dgm:cxn modelId="{DED83CC3-6C01-41B2-BCD1-54ECBD636DCF}" type="presParOf" srcId="{0CDE0B74-D9B2-4FA8-AEEE-DA59B82BD198}" destId="{4FD8AABE-6D7B-4254-BA56-156027AAD67B}" srcOrd="1" destOrd="0" presId="urn:microsoft.com/office/officeart/2005/8/layout/hierarchy1"/>
    <dgm:cxn modelId="{E5EF0CE1-3CEC-4F74-A7AC-D4769060ED31}" type="presParOf" srcId="{7A3707CE-EAA5-490F-8601-5B5A07134456}" destId="{66B4958F-1E02-4F38-9E7C-1A8BEAE40D37}" srcOrd="1" destOrd="0" presId="urn:microsoft.com/office/officeart/2005/8/layout/hierarchy1"/>
    <dgm:cxn modelId="{4FCFEACC-CBE4-4833-8545-45EBFA3B9623}" type="presParOf" srcId="{3346B04E-A83B-4B1F-99E3-C34D7D15473F}" destId="{BCD20EBE-64BA-4C03-952C-14CD097B8E34}" srcOrd="6" destOrd="0" presId="urn:microsoft.com/office/officeart/2005/8/layout/hierarchy1"/>
    <dgm:cxn modelId="{A74994CE-1600-49F7-8C1C-DF786B2B8DAA}" type="presParOf" srcId="{3346B04E-A83B-4B1F-99E3-C34D7D15473F}" destId="{11624879-6C02-4D6F-AE78-A86E6D448F0C}" srcOrd="7" destOrd="0" presId="urn:microsoft.com/office/officeart/2005/8/layout/hierarchy1"/>
    <dgm:cxn modelId="{5D273B40-3E0D-426E-8426-B4559E338322}" type="presParOf" srcId="{11624879-6C02-4D6F-AE78-A86E6D448F0C}" destId="{25B87BA4-BCDB-4CEC-A157-2B8E7A7C198A}" srcOrd="0" destOrd="0" presId="urn:microsoft.com/office/officeart/2005/8/layout/hierarchy1"/>
    <dgm:cxn modelId="{304BD2D5-3679-46C8-9172-1C6BB4CE90C7}" type="presParOf" srcId="{25B87BA4-BCDB-4CEC-A157-2B8E7A7C198A}" destId="{018DA02B-199F-44BB-88F7-A11B6DE7DCBE}" srcOrd="0" destOrd="0" presId="urn:microsoft.com/office/officeart/2005/8/layout/hierarchy1"/>
    <dgm:cxn modelId="{A725B1D7-5B95-497A-A914-BEA1025517C8}" type="presParOf" srcId="{25B87BA4-BCDB-4CEC-A157-2B8E7A7C198A}" destId="{586C89A9-82B0-4F56-B908-A24B49738F05}" srcOrd="1" destOrd="0" presId="urn:microsoft.com/office/officeart/2005/8/layout/hierarchy1"/>
    <dgm:cxn modelId="{C8B12981-8D00-47B1-A8CC-48924B335E74}" type="presParOf" srcId="{11624879-6C02-4D6F-AE78-A86E6D448F0C}" destId="{E966F775-4556-46E9-946F-94FC1B58E497}" srcOrd="1" destOrd="0" presId="urn:microsoft.com/office/officeart/2005/8/layout/hierarchy1"/>
    <dgm:cxn modelId="{EF62246D-FC15-4613-A085-094E123DE3D6}" type="presParOf" srcId="{3346B04E-A83B-4B1F-99E3-C34D7D15473F}" destId="{5D52E74C-62E1-4D3A-BDE9-99507B7AE512}" srcOrd="8" destOrd="0" presId="urn:microsoft.com/office/officeart/2005/8/layout/hierarchy1"/>
    <dgm:cxn modelId="{9036E3FA-EF8A-4397-9488-1447F8BAF289}" type="presParOf" srcId="{3346B04E-A83B-4B1F-99E3-C34D7D15473F}" destId="{8A5D2011-8E2F-419D-B68C-0F738207E4F4}" srcOrd="9" destOrd="0" presId="urn:microsoft.com/office/officeart/2005/8/layout/hierarchy1"/>
    <dgm:cxn modelId="{265757B8-2A54-4581-A41B-C058456E5DC5}" type="presParOf" srcId="{8A5D2011-8E2F-419D-B68C-0F738207E4F4}" destId="{524CC7B6-6B25-4A61-B413-82136BD8042A}" srcOrd="0" destOrd="0" presId="urn:microsoft.com/office/officeart/2005/8/layout/hierarchy1"/>
    <dgm:cxn modelId="{1855B12D-18F5-479E-AF94-F0AE2836F4B7}" type="presParOf" srcId="{524CC7B6-6B25-4A61-B413-82136BD8042A}" destId="{1E1E051C-6C06-4ED3-8D7F-49CAE0B9B636}" srcOrd="0" destOrd="0" presId="urn:microsoft.com/office/officeart/2005/8/layout/hierarchy1"/>
    <dgm:cxn modelId="{D8F30341-29F9-46BD-9768-20A18D250B9A}" type="presParOf" srcId="{524CC7B6-6B25-4A61-B413-82136BD8042A}" destId="{148B4F59-EEE0-46FE-B136-38A94E72E01D}" srcOrd="1" destOrd="0" presId="urn:microsoft.com/office/officeart/2005/8/layout/hierarchy1"/>
    <dgm:cxn modelId="{2740C723-BC58-47C4-98EA-7653AA80DE77}" type="presParOf" srcId="{8A5D2011-8E2F-419D-B68C-0F738207E4F4}" destId="{C1A56FC6-D2A6-4CA3-927B-BC38EEF453CD}" srcOrd="1" destOrd="0" presId="urn:microsoft.com/office/officeart/2005/8/layout/hierarchy1"/>
    <dgm:cxn modelId="{B9CDF7CD-4579-428A-AA29-1B6C5328DCB6}" type="presParOf" srcId="{6A14E5A9-F31A-40B1-A64A-7390D03DBBEC}" destId="{9615AE5A-9691-4496-B574-B72A5C717305}" srcOrd="2" destOrd="0" presId="urn:microsoft.com/office/officeart/2005/8/layout/hierarchy1"/>
    <dgm:cxn modelId="{83B13191-E3FF-4B7F-A989-F1EC7515FCC5}" type="presParOf" srcId="{6A14E5A9-F31A-40B1-A64A-7390D03DBBEC}" destId="{827E99A5-F0CA-4C2C-8D86-4625EEA9A597}" srcOrd="3" destOrd="0" presId="urn:microsoft.com/office/officeart/2005/8/layout/hierarchy1"/>
    <dgm:cxn modelId="{52D46EA3-39F7-4F0A-95C0-BFAF24AC748C}" type="presParOf" srcId="{827E99A5-F0CA-4C2C-8D86-4625EEA9A597}" destId="{5BC2F777-B11C-4CAC-83A2-8607C97F681B}" srcOrd="0" destOrd="0" presId="urn:microsoft.com/office/officeart/2005/8/layout/hierarchy1"/>
    <dgm:cxn modelId="{13E26A3C-1CFD-417D-989B-8ECE9A99782B}" type="presParOf" srcId="{5BC2F777-B11C-4CAC-83A2-8607C97F681B}" destId="{EFCB89A0-90ED-4315-B63F-DBEE89348F7E}" srcOrd="0" destOrd="0" presId="urn:microsoft.com/office/officeart/2005/8/layout/hierarchy1"/>
    <dgm:cxn modelId="{CA2DFCAD-8BC5-4B75-A85C-F85634159BF2}" type="presParOf" srcId="{5BC2F777-B11C-4CAC-83A2-8607C97F681B}" destId="{6E7EA33C-2EBE-403F-9BB6-B60196D7D6DE}" srcOrd="1" destOrd="0" presId="urn:microsoft.com/office/officeart/2005/8/layout/hierarchy1"/>
    <dgm:cxn modelId="{6AD95554-9072-4102-8745-15C5251BFDD7}" type="presParOf" srcId="{827E99A5-F0CA-4C2C-8D86-4625EEA9A597}" destId="{35548CC0-4D3C-42DF-B582-14DE1A930F8B}" srcOrd="1" destOrd="0" presId="urn:microsoft.com/office/officeart/2005/8/layout/hierarchy1"/>
    <dgm:cxn modelId="{069288B7-6DCE-4EAC-9A04-5ADE5C40A4F0}" type="presParOf" srcId="{6A14E5A9-F31A-40B1-A64A-7390D03DBBEC}" destId="{E103CC2E-D3C5-48A3-9477-697471800C4D}" srcOrd="4" destOrd="0" presId="urn:microsoft.com/office/officeart/2005/8/layout/hierarchy1"/>
    <dgm:cxn modelId="{96B78B58-28DE-44D0-A816-CD47260CE8C1}" type="presParOf" srcId="{6A14E5A9-F31A-40B1-A64A-7390D03DBBEC}" destId="{598D3FD3-6F49-4F41-94B1-A04271C9DDBD}" srcOrd="5" destOrd="0" presId="urn:microsoft.com/office/officeart/2005/8/layout/hierarchy1"/>
    <dgm:cxn modelId="{47C53F80-D01A-42D7-B516-64DDD62758DD}" type="presParOf" srcId="{598D3FD3-6F49-4F41-94B1-A04271C9DDBD}" destId="{2AB87026-9862-4D16-A2D5-170B4785C90D}" srcOrd="0" destOrd="0" presId="urn:microsoft.com/office/officeart/2005/8/layout/hierarchy1"/>
    <dgm:cxn modelId="{9D2A07A3-A328-44D4-A39B-960DCD0EC87A}" type="presParOf" srcId="{2AB87026-9862-4D16-A2D5-170B4785C90D}" destId="{65EC1A99-D5D0-4FEA-A38B-A987F55C10BD}" srcOrd="0" destOrd="0" presId="urn:microsoft.com/office/officeart/2005/8/layout/hierarchy1"/>
    <dgm:cxn modelId="{4B27279B-702F-4BBA-9522-352441DADFEF}" type="presParOf" srcId="{2AB87026-9862-4D16-A2D5-170B4785C90D}" destId="{0A109008-1928-4FA2-9BE1-17A5BFBBEF10}" srcOrd="1" destOrd="0" presId="urn:microsoft.com/office/officeart/2005/8/layout/hierarchy1"/>
    <dgm:cxn modelId="{17F75658-F464-4758-8313-3E546235E58F}" type="presParOf" srcId="{598D3FD3-6F49-4F41-94B1-A04271C9DDBD}" destId="{5171C640-9518-4A36-8805-B9FFE8F7BC8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1E92418-2832-479A-9A4C-7F805CCA157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IN"/>
        </a:p>
      </dgm:t>
    </dgm:pt>
    <dgm:pt modelId="{80C1B197-F31D-42D9-B498-DCA250F0FD22}">
      <dgm:prSet phldrT="[Text]"/>
      <dgm:spPr/>
      <dgm:t>
        <a:bodyPr/>
        <a:lstStyle/>
        <a:p>
          <a:r>
            <a:rPr lang="en-IN" dirty="0"/>
            <a:t>Account Manager</a:t>
          </a:r>
          <a:br>
            <a:rPr lang="en-IN" dirty="0"/>
          </a:br>
          <a:r>
            <a:rPr lang="en-IN" dirty="0"/>
            <a:t>(Atul Jain)</a:t>
          </a:r>
        </a:p>
      </dgm:t>
    </dgm:pt>
    <dgm:pt modelId="{93532668-849B-4678-9410-37B3600C6834}" type="parTrans" cxnId="{018AADFD-D038-429D-985C-CD23E9E47497}">
      <dgm:prSet/>
      <dgm:spPr/>
      <dgm:t>
        <a:bodyPr/>
        <a:lstStyle/>
        <a:p>
          <a:endParaRPr lang="en-IN"/>
        </a:p>
      </dgm:t>
    </dgm:pt>
    <dgm:pt modelId="{E136FFBD-919A-4737-BDCE-982AE701EC4D}" type="sibTrans" cxnId="{018AADFD-D038-429D-985C-CD23E9E47497}">
      <dgm:prSet/>
      <dgm:spPr/>
      <dgm:t>
        <a:bodyPr/>
        <a:lstStyle/>
        <a:p>
          <a:endParaRPr lang="en-IN"/>
        </a:p>
      </dgm:t>
    </dgm:pt>
    <dgm:pt modelId="{DFB85B50-DE7F-49AE-B629-8AD63C4546B9}">
      <dgm:prSet phldrT="[Text]"/>
      <dgm:spPr/>
      <dgm:t>
        <a:bodyPr/>
        <a:lstStyle/>
        <a:p>
          <a:r>
            <a:rPr lang="en-IN" dirty="0"/>
            <a:t>Tech Lead</a:t>
          </a:r>
          <a:br>
            <a:rPr lang="en-IN" dirty="0"/>
          </a:br>
          <a:r>
            <a:rPr lang="en-IN" dirty="0"/>
            <a:t>(TBD)</a:t>
          </a:r>
        </a:p>
      </dgm:t>
    </dgm:pt>
    <dgm:pt modelId="{BD702DF3-400E-43D9-9C08-4F6C1AF895B0}" type="parTrans" cxnId="{8753745E-FDD6-4105-A1E5-A0AA6C10ABC7}">
      <dgm:prSet/>
      <dgm:spPr/>
      <dgm:t>
        <a:bodyPr/>
        <a:lstStyle/>
        <a:p>
          <a:endParaRPr lang="en-IN"/>
        </a:p>
      </dgm:t>
    </dgm:pt>
    <dgm:pt modelId="{B27C4782-646F-4EEE-BDBD-2C1ABBAE53F2}" type="sibTrans" cxnId="{8753745E-FDD6-4105-A1E5-A0AA6C10ABC7}">
      <dgm:prSet/>
      <dgm:spPr/>
      <dgm:t>
        <a:bodyPr/>
        <a:lstStyle/>
        <a:p>
          <a:endParaRPr lang="en-IN"/>
        </a:p>
      </dgm:t>
    </dgm:pt>
    <dgm:pt modelId="{46AC0389-82E6-4480-9630-E4E5EA4FFCB2}">
      <dgm:prSet phldrT="[Text]"/>
      <dgm:spPr>
        <a:solidFill>
          <a:schemeClr val="bg1">
            <a:lumMod val="95000"/>
            <a:alpha val="90000"/>
          </a:schemeClr>
        </a:solidFill>
      </dgm:spPr>
      <dgm:t>
        <a:bodyPr/>
        <a:lstStyle/>
        <a:p>
          <a:r>
            <a:rPr lang="en-IN" dirty="0"/>
            <a:t>Developer 1</a:t>
          </a:r>
          <a:br>
            <a:rPr lang="en-IN" dirty="0"/>
          </a:br>
          <a:r>
            <a:rPr lang="en-IN" dirty="0"/>
            <a:t>(Akash)</a:t>
          </a:r>
        </a:p>
      </dgm:t>
    </dgm:pt>
    <dgm:pt modelId="{87B31214-CA89-465E-8310-4913156CA1FC}" type="parTrans" cxnId="{5E20DC95-9AD4-41E9-8FB6-340E4A18150D}">
      <dgm:prSet/>
      <dgm:spPr/>
      <dgm:t>
        <a:bodyPr/>
        <a:lstStyle/>
        <a:p>
          <a:endParaRPr lang="en-IN"/>
        </a:p>
      </dgm:t>
    </dgm:pt>
    <dgm:pt modelId="{120B3607-6A7E-4A7F-92CB-0B6A52AC783E}" type="sibTrans" cxnId="{5E20DC95-9AD4-41E9-8FB6-340E4A18150D}">
      <dgm:prSet/>
      <dgm:spPr/>
      <dgm:t>
        <a:bodyPr/>
        <a:lstStyle/>
        <a:p>
          <a:endParaRPr lang="en-IN"/>
        </a:p>
      </dgm:t>
    </dgm:pt>
    <dgm:pt modelId="{466AB71B-B3E3-4EFF-986C-B9766A8454F6}">
      <dgm:prSet phldrT="[Text]"/>
      <dgm:spPr/>
      <dgm:t>
        <a:bodyPr/>
        <a:lstStyle/>
        <a:p>
          <a:r>
            <a:rPr lang="en-IN" dirty="0"/>
            <a:t>Developer 2</a:t>
          </a:r>
          <a:br>
            <a:rPr lang="en-IN" dirty="0"/>
          </a:br>
          <a:r>
            <a:rPr lang="en-IN" dirty="0"/>
            <a:t>(Suman)</a:t>
          </a:r>
        </a:p>
      </dgm:t>
    </dgm:pt>
    <dgm:pt modelId="{244E3238-A219-4050-BDFF-8122457C5A9C}" type="parTrans" cxnId="{AA10EC99-8A22-4747-BD09-F143431071F9}">
      <dgm:prSet/>
      <dgm:spPr/>
      <dgm:t>
        <a:bodyPr/>
        <a:lstStyle/>
        <a:p>
          <a:endParaRPr lang="en-IN"/>
        </a:p>
      </dgm:t>
    </dgm:pt>
    <dgm:pt modelId="{84146E4B-39D5-4DB4-880B-8C607542C72D}" type="sibTrans" cxnId="{AA10EC99-8A22-4747-BD09-F143431071F9}">
      <dgm:prSet/>
      <dgm:spPr/>
      <dgm:t>
        <a:bodyPr/>
        <a:lstStyle/>
        <a:p>
          <a:endParaRPr lang="en-IN"/>
        </a:p>
      </dgm:t>
    </dgm:pt>
    <dgm:pt modelId="{75B4EE37-0AF6-4D4B-8F06-B8ED0B974E5C}">
      <dgm:prSet phldrT="[Text]"/>
      <dgm:spPr>
        <a:solidFill>
          <a:srgbClr val="FFC000">
            <a:alpha val="90000"/>
          </a:srgbClr>
        </a:solidFill>
      </dgm:spPr>
      <dgm:t>
        <a:bodyPr/>
        <a:lstStyle/>
        <a:p>
          <a:r>
            <a:rPr lang="en-IN" dirty="0"/>
            <a:t>Solution Architect</a:t>
          </a:r>
          <a:br>
            <a:rPr lang="en-IN" dirty="0"/>
          </a:br>
          <a:r>
            <a:rPr lang="en-IN" dirty="0"/>
            <a:t>(Sreeja)</a:t>
          </a:r>
        </a:p>
      </dgm:t>
    </dgm:pt>
    <dgm:pt modelId="{0FE8A23C-39DC-4266-BB7B-CA0244FA042D}" type="parTrans" cxnId="{72807647-ED8A-43E7-B0DA-AC6B402A9C04}">
      <dgm:prSet/>
      <dgm:spPr/>
      <dgm:t>
        <a:bodyPr/>
        <a:lstStyle/>
        <a:p>
          <a:endParaRPr lang="en-IN"/>
        </a:p>
      </dgm:t>
    </dgm:pt>
    <dgm:pt modelId="{14F42C8C-AB79-43B2-BFC8-EFF812E71452}" type="sibTrans" cxnId="{72807647-ED8A-43E7-B0DA-AC6B402A9C04}">
      <dgm:prSet/>
      <dgm:spPr/>
      <dgm:t>
        <a:bodyPr/>
        <a:lstStyle/>
        <a:p>
          <a:endParaRPr lang="en-IN"/>
        </a:p>
      </dgm:t>
    </dgm:pt>
    <dgm:pt modelId="{BFDFA3A6-E4D2-4AF8-8109-7693D9BC53AB}">
      <dgm:prSet phldrT="[Text]"/>
      <dgm:spPr/>
      <dgm:t>
        <a:bodyPr/>
        <a:lstStyle/>
        <a:p>
          <a:r>
            <a:rPr lang="en-IN" dirty="0"/>
            <a:t>Business Analyst</a:t>
          </a:r>
          <a:br>
            <a:rPr lang="en-IN" dirty="0"/>
          </a:br>
          <a:r>
            <a:rPr lang="en-IN" dirty="0"/>
            <a:t>(TBD)</a:t>
          </a:r>
        </a:p>
      </dgm:t>
    </dgm:pt>
    <dgm:pt modelId="{E7871A01-27A1-4C47-B4D6-21AE3E5F5FE7}" type="sibTrans" cxnId="{2EB1FC48-CB8D-4FDB-B0C8-AC314D5074D5}">
      <dgm:prSet/>
      <dgm:spPr/>
      <dgm:t>
        <a:bodyPr/>
        <a:lstStyle/>
        <a:p>
          <a:endParaRPr lang="en-IN"/>
        </a:p>
      </dgm:t>
    </dgm:pt>
    <dgm:pt modelId="{68A5C5B0-8973-4856-B10D-20901653FF5D}" type="parTrans" cxnId="{2EB1FC48-CB8D-4FDB-B0C8-AC314D5074D5}">
      <dgm:prSet/>
      <dgm:spPr/>
      <dgm:t>
        <a:bodyPr/>
        <a:lstStyle/>
        <a:p>
          <a:endParaRPr lang="en-IN"/>
        </a:p>
      </dgm:t>
    </dgm:pt>
    <dgm:pt modelId="{F39908CF-61CC-4625-84CF-6BB0793FEF89}">
      <dgm:prSet phldrT="[Text]"/>
      <dgm:spPr/>
      <dgm:t>
        <a:bodyPr/>
        <a:lstStyle/>
        <a:p>
          <a:r>
            <a:rPr lang="en-IN" dirty="0"/>
            <a:t>Developer 3</a:t>
          </a:r>
          <a:br>
            <a:rPr lang="en-IN" dirty="0"/>
          </a:br>
          <a:r>
            <a:rPr lang="en-IN" dirty="0"/>
            <a:t>(Shilpi)</a:t>
          </a:r>
        </a:p>
      </dgm:t>
    </dgm:pt>
    <dgm:pt modelId="{339A1763-619D-4B1A-A597-A83D72E77EC6}" type="parTrans" cxnId="{EAC73052-7876-4D5E-93C6-5A4D774B06F3}">
      <dgm:prSet/>
      <dgm:spPr/>
      <dgm:t>
        <a:bodyPr/>
        <a:lstStyle/>
        <a:p>
          <a:endParaRPr lang="en-IN"/>
        </a:p>
      </dgm:t>
    </dgm:pt>
    <dgm:pt modelId="{09838681-F2E3-4F1B-89DD-3B56546A288D}" type="sibTrans" cxnId="{EAC73052-7876-4D5E-93C6-5A4D774B06F3}">
      <dgm:prSet/>
      <dgm:spPr/>
      <dgm:t>
        <a:bodyPr/>
        <a:lstStyle/>
        <a:p>
          <a:endParaRPr lang="en-IN"/>
        </a:p>
      </dgm:t>
    </dgm:pt>
    <dgm:pt modelId="{0EDC29BE-589E-48F3-B1FB-30C81480EF61}" type="pres">
      <dgm:prSet presAssocID="{31E92418-2832-479A-9A4C-7F805CCA1579}" presName="hierChild1" presStyleCnt="0">
        <dgm:presLayoutVars>
          <dgm:chPref val="1"/>
          <dgm:dir/>
          <dgm:animOne val="branch"/>
          <dgm:animLvl val="lvl"/>
          <dgm:resizeHandles/>
        </dgm:presLayoutVars>
      </dgm:prSet>
      <dgm:spPr/>
    </dgm:pt>
    <dgm:pt modelId="{6B12458F-CF53-4E89-855F-6B180515F1B5}" type="pres">
      <dgm:prSet presAssocID="{80C1B197-F31D-42D9-B498-DCA250F0FD22}" presName="hierRoot1" presStyleCnt="0"/>
      <dgm:spPr/>
    </dgm:pt>
    <dgm:pt modelId="{037DFFAF-D439-480E-89F3-63747B716702}" type="pres">
      <dgm:prSet presAssocID="{80C1B197-F31D-42D9-B498-DCA250F0FD22}" presName="composite" presStyleCnt="0"/>
      <dgm:spPr/>
    </dgm:pt>
    <dgm:pt modelId="{F7CAEED4-6329-4FB2-8861-1E9434475FBF}" type="pres">
      <dgm:prSet presAssocID="{80C1B197-F31D-42D9-B498-DCA250F0FD22}" presName="background" presStyleLbl="node0" presStyleIdx="0" presStyleCnt="1"/>
      <dgm:spPr/>
    </dgm:pt>
    <dgm:pt modelId="{A213D667-FA80-4888-A2D4-43438D943F72}" type="pres">
      <dgm:prSet presAssocID="{80C1B197-F31D-42D9-B498-DCA250F0FD22}" presName="text" presStyleLbl="fgAcc0" presStyleIdx="0" presStyleCnt="1">
        <dgm:presLayoutVars>
          <dgm:chPref val="3"/>
        </dgm:presLayoutVars>
      </dgm:prSet>
      <dgm:spPr/>
    </dgm:pt>
    <dgm:pt modelId="{6A14E5A9-F31A-40B1-A64A-7390D03DBBEC}" type="pres">
      <dgm:prSet presAssocID="{80C1B197-F31D-42D9-B498-DCA250F0FD22}" presName="hierChild2" presStyleCnt="0"/>
      <dgm:spPr/>
    </dgm:pt>
    <dgm:pt modelId="{21A2B5D9-BA6E-4063-92BC-11F2913F236E}" type="pres">
      <dgm:prSet presAssocID="{BD702DF3-400E-43D9-9C08-4F6C1AF895B0}" presName="Name10" presStyleLbl="parChTrans1D2" presStyleIdx="0" presStyleCnt="3"/>
      <dgm:spPr/>
    </dgm:pt>
    <dgm:pt modelId="{167F507D-D4AD-4B83-B47A-57F4281D388E}" type="pres">
      <dgm:prSet presAssocID="{DFB85B50-DE7F-49AE-B629-8AD63C4546B9}" presName="hierRoot2" presStyleCnt="0"/>
      <dgm:spPr/>
    </dgm:pt>
    <dgm:pt modelId="{E18C450A-2740-4292-9A6B-5A03830D3957}" type="pres">
      <dgm:prSet presAssocID="{DFB85B50-DE7F-49AE-B629-8AD63C4546B9}" presName="composite2" presStyleCnt="0"/>
      <dgm:spPr/>
    </dgm:pt>
    <dgm:pt modelId="{F4DFE147-0284-4E58-9452-89A83B7586E9}" type="pres">
      <dgm:prSet presAssocID="{DFB85B50-DE7F-49AE-B629-8AD63C4546B9}" presName="background2" presStyleLbl="node2" presStyleIdx="0" presStyleCnt="3"/>
      <dgm:spPr/>
    </dgm:pt>
    <dgm:pt modelId="{D09E5C22-FFCB-4DAB-8AD4-CFF4FAB70145}" type="pres">
      <dgm:prSet presAssocID="{DFB85B50-DE7F-49AE-B629-8AD63C4546B9}" presName="text2" presStyleLbl="fgAcc2" presStyleIdx="0" presStyleCnt="3">
        <dgm:presLayoutVars>
          <dgm:chPref val="3"/>
        </dgm:presLayoutVars>
      </dgm:prSet>
      <dgm:spPr/>
    </dgm:pt>
    <dgm:pt modelId="{3346B04E-A83B-4B1F-99E3-C34D7D15473F}" type="pres">
      <dgm:prSet presAssocID="{DFB85B50-DE7F-49AE-B629-8AD63C4546B9}" presName="hierChild3" presStyleCnt="0"/>
      <dgm:spPr/>
    </dgm:pt>
    <dgm:pt modelId="{910DEEB1-5989-4345-AD07-AA533DA579EF}" type="pres">
      <dgm:prSet presAssocID="{87B31214-CA89-465E-8310-4913156CA1FC}" presName="Name17" presStyleLbl="parChTrans1D3" presStyleIdx="0" presStyleCnt="3"/>
      <dgm:spPr/>
    </dgm:pt>
    <dgm:pt modelId="{B802E13D-E7D5-437D-A069-6D9368B5B053}" type="pres">
      <dgm:prSet presAssocID="{46AC0389-82E6-4480-9630-E4E5EA4FFCB2}" presName="hierRoot3" presStyleCnt="0"/>
      <dgm:spPr/>
    </dgm:pt>
    <dgm:pt modelId="{BE0FC9A3-BD41-4F10-BA52-5670B094A553}" type="pres">
      <dgm:prSet presAssocID="{46AC0389-82E6-4480-9630-E4E5EA4FFCB2}" presName="composite3" presStyleCnt="0"/>
      <dgm:spPr/>
    </dgm:pt>
    <dgm:pt modelId="{86285808-3228-4AE0-85AA-F1F0B27E0B5D}" type="pres">
      <dgm:prSet presAssocID="{46AC0389-82E6-4480-9630-E4E5EA4FFCB2}" presName="background3" presStyleLbl="node3" presStyleIdx="0" presStyleCnt="3"/>
      <dgm:spPr/>
    </dgm:pt>
    <dgm:pt modelId="{52FBC18C-862E-4B56-9A64-DF6B5FD9CF21}" type="pres">
      <dgm:prSet presAssocID="{46AC0389-82E6-4480-9630-E4E5EA4FFCB2}" presName="text3" presStyleLbl="fgAcc3" presStyleIdx="0" presStyleCnt="3">
        <dgm:presLayoutVars>
          <dgm:chPref val="3"/>
        </dgm:presLayoutVars>
      </dgm:prSet>
      <dgm:spPr/>
    </dgm:pt>
    <dgm:pt modelId="{293BD7E9-B15A-433C-893F-6153AA98DDA4}" type="pres">
      <dgm:prSet presAssocID="{46AC0389-82E6-4480-9630-E4E5EA4FFCB2}" presName="hierChild4" presStyleCnt="0"/>
      <dgm:spPr/>
    </dgm:pt>
    <dgm:pt modelId="{64D52A20-4E53-438C-9F6D-440DF01C14B9}" type="pres">
      <dgm:prSet presAssocID="{244E3238-A219-4050-BDFF-8122457C5A9C}" presName="Name17" presStyleLbl="parChTrans1D3" presStyleIdx="1" presStyleCnt="3"/>
      <dgm:spPr/>
    </dgm:pt>
    <dgm:pt modelId="{B682EFB7-9565-4BAF-9537-B1EDCBC6C6CB}" type="pres">
      <dgm:prSet presAssocID="{466AB71B-B3E3-4EFF-986C-B9766A8454F6}" presName="hierRoot3" presStyleCnt="0"/>
      <dgm:spPr/>
    </dgm:pt>
    <dgm:pt modelId="{A49DF545-AFE1-42E2-893C-3E6973AF92A7}" type="pres">
      <dgm:prSet presAssocID="{466AB71B-B3E3-4EFF-986C-B9766A8454F6}" presName="composite3" presStyleCnt="0"/>
      <dgm:spPr/>
    </dgm:pt>
    <dgm:pt modelId="{A33E34C4-7AF6-4104-88EE-7E31FBFF71DA}" type="pres">
      <dgm:prSet presAssocID="{466AB71B-B3E3-4EFF-986C-B9766A8454F6}" presName="background3" presStyleLbl="node3" presStyleIdx="1" presStyleCnt="3"/>
      <dgm:spPr/>
    </dgm:pt>
    <dgm:pt modelId="{B84CBDCC-1B4E-4E49-9D32-EEDCC43E1CC8}" type="pres">
      <dgm:prSet presAssocID="{466AB71B-B3E3-4EFF-986C-B9766A8454F6}" presName="text3" presStyleLbl="fgAcc3" presStyleIdx="1" presStyleCnt="3">
        <dgm:presLayoutVars>
          <dgm:chPref val="3"/>
        </dgm:presLayoutVars>
      </dgm:prSet>
      <dgm:spPr/>
    </dgm:pt>
    <dgm:pt modelId="{E5A30237-A7E3-4A30-A91B-1AF200B1C99F}" type="pres">
      <dgm:prSet presAssocID="{466AB71B-B3E3-4EFF-986C-B9766A8454F6}" presName="hierChild4" presStyleCnt="0"/>
      <dgm:spPr/>
    </dgm:pt>
    <dgm:pt modelId="{4BE7CD85-7C2F-4B88-AB0E-37B8DF6BDCD0}" type="pres">
      <dgm:prSet presAssocID="{339A1763-619D-4B1A-A597-A83D72E77EC6}" presName="Name17" presStyleLbl="parChTrans1D3" presStyleIdx="2" presStyleCnt="3"/>
      <dgm:spPr/>
    </dgm:pt>
    <dgm:pt modelId="{7A3707CE-EAA5-490F-8601-5B5A07134456}" type="pres">
      <dgm:prSet presAssocID="{F39908CF-61CC-4625-84CF-6BB0793FEF89}" presName="hierRoot3" presStyleCnt="0"/>
      <dgm:spPr/>
    </dgm:pt>
    <dgm:pt modelId="{0CDE0B74-D9B2-4FA8-AEEE-DA59B82BD198}" type="pres">
      <dgm:prSet presAssocID="{F39908CF-61CC-4625-84CF-6BB0793FEF89}" presName="composite3" presStyleCnt="0"/>
      <dgm:spPr/>
    </dgm:pt>
    <dgm:pt modelId="{4CDB7AE1-D96A-4E98-B159-BBBC9A3720BA}" type="pres">
      <dgm:prSet presAssocID="{F39908CF-61CC-4625-84CF-6BB0793FEF89}" presName="background3" presStyleLbl="node3" presStyleIdx="2" presStyleCnt="3"/>
      <dgm:spPr/>
    </dgm:pt>
    <dgm:pt modelId="{4FD8AABE-6D7B-4254-BA56-156027AAD67B}" type="pres">
      <dgm:prSet presAssocID="{F39908CF-61CC-4625-84CF-6BB0793FEF89}" presName="text3" presStyleLbl="fgAcc3" presStyleIdx="2" presStyleCnt="3">
        <dgm:presLayoutVars>
          <dgm:chPref val="3"/>
        </dgm:presLayoutVars>
      </dgm:prSet>
      <dgm:spPr/>
    </dgm:pt>
    <dgm:pt modelId="{66B4958F-1E02-4F38-9E7C-1A8BEAE40D37}" type="pres">
      <dgm:prSet presAssocID="{F39908CF-61CC-4625-84CF-6BB0793FEF89}" presName="hierChild4" presStyleCnt="0"/>
      <dgm:spPr/>
    </dgm:pt>
    <dgm:pt modelId="{9615AE5A-9691-4496-B574-B72A5C717305}" type="pres">
      <dgm:prSet presAssocID="{0FE8A23C-39DC-4266-BB7B-CA0244FA042D}" presName="Name10" presStyleLbl="parChTrans1D2" presStyleIdx="1" presStyleCnt="3"/>
      <dgm:spPr/>
    </dgm:pt>
    <dgm:pt modelId="{827E99A5-F0CA-4C2C-8D86-4625EEA9A597}" type="pres">
      <dgm:prSet presAssocID="{75B4EE37-0AF6-4D4B-8F06-B8ED0B974E5C}" presName="hierRoot2" presStyleCnt="0"/>
      <dgm:spPr/>
    </dgm:pt>
    <dgm:pt modelId="{5BC2F777-B11C-4CAC-83A2-8607C97F681B}" type="pres">
      <dgm:prSet presAssocID="{75B4EE37-0AF6-4D4B-8F06-B8ED0B974E5C}" presName="composite2" presStyleCnt="0"/>
      <dgm:spPr/>
    </dgm:pt>
    <dgm:pt modelId="{EFCB89A0-90ED-4315-B63F-DBEE89348F7E}" type="pres">
      <dgm:prSet presAssocID="{75B4EE37-0AF6-4D4B-8F06-B8ED0B974E5C}" presName="background2" presStyleLbl="node2" presStyleIdx="1" presStyleCnt="3"/>
      <dgm:spPr/>
    </dgm:pt>
    <dgm:pt modelId="{6E7EA33C-2EBE-403F-9BB6-B60196D7D6DE}" type="pres">
      <dgm:prSet presAssocID="{75B4EE37-0AF6-4D4B-8F06-B8ED0B974E5C}" presName="text2" presStyleLbl="fgAcc2" presStyleIdx="1" presStyleCnt="3">
        <dgm:presLayoutVars>
          <dgm:chPref val="3"/>
        </dgm:presLayoutVars>
      </dgm:prSet>
      <dgm:spPr/>
    </dgm:pt>
    <dgm:pt modelId="{35548CC0-4D3C-42DF-B582-14DE1A930F8B}" type="pres">
      <dgm:prSet presAssocID="{75B4EE37-0AF6-4D4B-8F06-B8ED0B974E5C}" presName="hierChild3" presStyleCnt="0"/>
      <dgm:spPr/>
    </dgm:pt>
    <dgm:pt modelId="{E103CC2E-D3C5-48A3-9477-697471800C4D}" type="pres">
      <dgm:prSet presAssocID="{68A5C5B0-8973-4856-B10D-20901653FF5D}" presName="Name10" presStyleLbl="parChTrans1D2" presStyleIdx="2" presStyleCnt="3"/>
      <dgm:spPr/>
    </dgm:pt>
    <dgm:pt modelId="{598D3FD3-6F49-4F41-94B1-A04271C9DDBD}" type="pres">
      <dgm:prSet presAssocID="{BFDFA3A6-E4D2-4AF8-8109-7693D9BC53AB}" presName="hierRoot2" presStyleCnt="0"/>
      <dgm:spPr/>
    </dgm:pt>
    <dgm:pt modelId="{2AB87026-9862-4D16-A2D5-170B4785C90D}" type="pres">
      <dgm:prSet presAssocID="{BFDFA3A6-E4D2-4AF8-8109-7693D9BC53AB}" presName="composite2" presStyleCnt="0"/>
      <dgm:spPr/>
    </dgm:pt>
    <dgm:pt modelId="{65EC1A99-D5D0-4FEA-A38B-A987F55C10BD}" type="pres">
      <dgm:prSet presAssocID="{BFDFA3A6-E4D2-4AF8-8109-7693D9BC53AB}" presName="background2" presStyleLbl="node2" presStyleIdx="2" presStyleCnt="3"/>
      <dgm:spPr/>
    </dgm:pt>
    <dgm:pt modelId="{0A109008-1928-4FA2-9BE1-17A5BFBBEF10}" type="pres">
      <dgm:prSet presAssocID="{BFDFA3A6-E4D2-4AF8-8109-7693D9BC53AB}" presName="text2" presStyleLbl="fgAcc2" presStyleIdx="2" presStyleCnt="3">
        <dgm:presLayoutVars>
          <dgm:chPref val="3"/>
        </dgm:presLayoutVars>
      </dgm:prSet>
      <dgm:spPr/>
    </dgm:pt>
    <dgm:pt modelId="{5171C640-9518-4A36-8805-B9FFE8F7BC81}" type="pres">
      <dgm:prSet presAssocID="{BFDFA3A6-E4D2-4AF8-8109-7693D9BC53AB}" presName="hierChild3" presStyleCnt="0"/>
      <dgm:spPr/>
    </dgm:pt>
  </dgm:ptLst>
  <dgm:cxnLst>
    <dgm:cxn modelId="{8753745E-FDD6-4105-A1E5-A0AA6C10ABC7}" srcId="{80C1B197-F31D-42D9-B498-DCA250F0FD22}" destId="{DFB85B50-DE7F-49AE-B629-8AD63C4546B9}" srcOrd="0" destOrd="0" parTransId="{BD702DF3-400E-43D9-9C08-4F6C1AF895B0}" sibTransId="{B27C4782-646F-4EEE-BDBD-2C1ABBAE53F2}"/>
    <dgm:cxn modelId="{5EC99362-DD85-4178-BC80-EC37BEB38C5A}" type="presOf" srcId="{68A5C5B0-8973-4856-B10D-20901653FF5D}" destId="{E103CC2E-D3C5-48A3-9477-697471800C4D}" srcOrd="0" destOrd="0" presId="urn:microsoft.com/office/officeart/2005/8/layout/hierarchy1"/>
    <dgm:cxn modelId="{0F776343-FAC8-4B64-B4C0-5B1430EB7BCD}" type="presOf" srcId="{F39908CF-61CC-4625-84CF-6BB0793FEF89}" destId="{4FD8AABE-6D7B-4254-BA56-156027AAD67B}" srcOrd="0" destOrd="0" presId="urn:microsoft.com/office/officeart/2005/8/layout/hierarchy1"/>
    <dgm:cxn modelId="{72807647-ED8A-43E7-B0DA-AC6B402A9C04}" srcId="{80C1B197-F31D-42D9-B498-DCA250F0FD22}" destId="{75B4EE37-0AF6-4D4B-8F06-B8ED0B974E5C}" srcOrd="1" destOrd="0" parTransId="{0FE8A23C-39DC-4266-BB7B-CA0244FA042D}" sibTransId="{14F42C8C-AB79-43B2-BFC8-EFF812E71452}"/>
    <dgm:cxn modelId="{2EB1FC48-CB8D-4FDB-B0C8-AC314D5074D5}" srcId="{80C1B197-F31D-42D9-B498-DCA250F0FD22}" destId="{BFDFA3A6-E4D2-4AF8-8109-7693D9BC53AB}" srcOrd="2" destOrd="0" parTransId="{68A5C5B0-8973-4856-B10D-20901653FF5D}" sibTransId="{E7871A01-27A1-4C47-B4D6-21AE3E5F5FE7}"/>
    <dgm:cxn modelId="{12881850-D8C5-432A-A01C-DBA5BE19D20A}" type="presOf" srcId="{244E3238-A219-4050-BDFF-8122457C5A9C}" destId="{64D52A20-4E53-438C-9F6D-440DF01C14B9}" srcOrd="0" destOrd="0" presId="urn:microsoft.com/office/officeart/2005/8/layout/hierarchy1"/>
    <dgm:cxn modelId="{E8748250-1E3E-4406-A268-9246D369251F}" type="presOf" srcId="{339A1763-619D-4B1A-A597-A83D72E77EC6}" destId="{4BE7CD85-7C2F-4B88-AB0E-37B8DF6BDCD0}" srcOrd="0" destOrd="0" presId="urn:microsoft.com/office/officeart/2005/8/layout/hierarchy1"/>
    <dgm:cxn modelId="{22EA1551-513F-47F9-8D3D-76F3E0AFEEBB}" type="presOf" srcId="{46AC0389-82E6-4480-9630-E4E5EA4FFCB2}" destId="{52FBC18C-862E-4B56-9A64-DF6B5FD9CF21}" srcOrd="0" destOrd="0" presId="urn:microsoft.com/office/officeart/2005/8/layout/hierarchy1"/>
    <dgm:cxn modelId="{EAC73052-7876-4D5E-93C6-5A4D774B06F3}" srcId="{DFB85B50-DE7F-49AE-B629-8AD63C4546B9}" destId="{F39908CF-61CC-4625-84CF-6BB0793FEF89}" srcOrd="2" destOrd="0" parTransId="{339A1763-619D-4B1A-A597-A83D72E77EC6}" sibTransId="{09838681-F2E3-4F1B-89DD-3B56546A288D}"/>
    <dgm:cxn modelId="{6887418B-7214-4593-AD73-8C782056EF00}" type="presOf" srcId="{31E92418-2832-479A-9A4C-7F805CCA1579}" destId="{0EDC29BE-589E-48F3-B1FB-30C81480EF61}" srcOrd="0" destOrd="0" presId="urn:microsoft.com/office/officeart/2005/8/layout/hierarchy1"/>
    <dgm:cxn modelId="{B2EF5C94-347B-4602-86B3-3CFD12E4306D}" type="presOf" srcId="{80C1B197-F31D-42D9-B498-DCA250F0FD22}" destId="{A213D667-FA80-4888-A2D4-43438D943F72}" srcOrd="0" destOrd="0" presId="urn:microsoft.com/office/officeart/2005/8/layout/hierarchy1"/>
    <dgm:cxn modelId="{5E20DC95-9AD4-41E9-8FB6-340E4A18150D}" srcId="{DFB85B50-DE7F-49AE-B629-8AD63C4546B9}" destId="{46AC0389-82E6-4480-9630-E4E5EA4FFCB2}" srcOrd="0" destOrd="0" parTransId="{87B31214-CA89-465E-8310-4913156CA1FC}" sibTransId="{120B3607-6A7E-4A7F-92CB-0B6A52AC783E}"/>
    <dgm:cxn modelId="{8C9DF296-1CF1-4EF7-8443-08FA85D1B8FB}" type="presOf" srcId="{BFDFA3A6-E4D2-4AF8-8109-7693D9BC53AB}" destId="{0A109008-1928-4FA2-9BE1-17A5BFBBEF10}" srcOrd="0" destOrd="0" presId="urn:microsoft.com/office/officeart/2005/8/layout/hierarchy1"/>
    <dgm:cxn modelId="{AA10EC99-8A22-4747-BD09-F143431071F9}" srcId="{DFB85B50-DE7F-49AE-B629-8AD63C4546B9}" destId="{466AB71B-B3E3-4EFF-986C-B9766A8454F6}" srcOrd="1" destOrd="0" parTransId="{244E3238-A219-4050-BDFF-8122457C5A9C}" sibTransId="{84146E4B-39D5-4DB4-880B-8C607542C72D}"/>
    <dgm:cxn modelId="{BDC6C8A9-039D-4AAF-8977-1364A324A8AF}" type="presOf" srcId="{87B31214-CA89-465E-8310-4913156CA1FC}" destId="{910DEEB1-5989-4345-AD07-AA533DA579EF}" srcOrd="0" destOrd="0" presId="urn:microsoft.com/office/officeart/2005/8/layout/hierarchy1"/>
    <dgm:cxn modelId="{316DBCB2-7376-46B7-9D71-AAA6F61DC1F8}" type="presOf" srcId="{75B4EE37-0AF6-4D4B-8F06-B8ED0B974E5C}" destId="{6E7EA33C-2EBE-403F-9BB6-B60196D7D6DE}" srcOrd="0" destOrd="0" presId="urn:microsoft.com/office/officeart/2005/8/layout/hierarchy1"/>
    <dgm:cxn modelId="{7D12FDB6-6C32-4F24-AECA-91BD042C76D7}" type="presOf" srcId="{BD702DF3-400E-43D9-9C08-4F6C1AF895B0}" destId="{21A2B5D9-BA6E-4063-92BC-11F2913F236E}" srcOrd="0" destOrd="0" presId="urn:microsoft.com/office/officeart/2005/8/layout/hierarchy1"/>
    <dgm:cxn modelId="{01F3ADBA-5F35-449B-83C6-D11B87EEEAD0}" type="presOf" srcId="{DFB85B50-DE7F-49AE-B629-8AD63C4546B9}" destId="{D09E5C22-FFCB-4DAB-8AD4-CFF4FAB70145}" srcOrd="0" destOrd="0" presId="urn:microsoft.com/office/officeart/2005/8/layout/hierarchy1"/>
    <dgm:cxn modelId="{9C2D83E3-C1F4-43E9-AA30-4B09E646C88B}" type="presOf" srcId="{0FE8A23C-39DC-4266-BB7B-CA0244FA042D}" destId="{9615AE5A-9691-4496-B574-B72A5C717305}" srcOrd="0" destOrd="0" presId="urn:microsoft.com/office/officeart/2005/8/layout/hierarchy1"/>
    <dgm:cxn modelId="{A9B106FB-BC43-4423-BBF1-708009902999}" type="presOf" srcId="{466AB71B-B3E3-4EFF-986C-B9766A8454F6}" destId="{B84CBDCC-1B4E-4E49-9D32-EEDCC43E1CC8}" srcOrd="0" destOrd="0" presId="urn:microsoft.com/office/officeart/2005/8/layout/hierarchy1"/>
    <dgm:cxn modelId="{018AADFD-D038-429D-985C-CD23E9E47497}" srcId="{31E92418-2832-479A-9A4C-7F805CCA1579}" destId="{80C1B197-F31D-42D9-B498-DCA250F0FD22}" srcOrd="0" destOrd="0" parTransId="{93532668-849B-4678-9410-37B3600C6834}" sibTransId="{E136FFBD-919A-4737-BDCE-982AE701EC4D}"/>
    <dgm:cxn modelId="{2EB2F8B6-27D2-437B-9854-74092BDAA306}" type="presParOf" srcId="{0EDC29BE-589E-48F3-B1FB-30C81480EF61}" destId="{6B12458F-CF53-4E89-855F-6B180515F1B5}" srcOrd="0" destOrd="0" presId="urn:microsoft.com/office/officeart/2005/8/layout/hierarchy1"/>
    <dgm:cxn modelId="{859A6129-3889-4341-BAD6-6440CCD8DA8D}" type="presParOf" srcId="{6B12458F-CF53-4E89-855F-6B180515F1B5}" destId="{037DFFAF-D439-480E-89F3-63747B716702}" srcOrd="0" destOrd="0" presId="urn:microsoft.com/office/officeart/2005/8/layout/hierarchy1"/>
    <dgm:cxn modelId="{FC2D912F-C863-4EA7-88CA-65EF71C47D6E}" type="presParOf" srcId="{037DFFAF-D439-480E-89F3-63747B716702}" destId="{F7CAEED4-6329-4FB2-8861-1E9434475FBF}" srcOrd="0" destOrd="0" presId="urn:microsoft.com/office/officeart/2005/8/layout/hierarchy1"/>
    <dgm:cxn modelId="{5916772F-560F-4094-BF1A-1B05675BC76A}" type="presParOf" srcId="{037DFFAF-D439-480E-89F3-63747B716702}" destId="{A213D667-FA80-4888-A2D4-43438D943F72}" srcOrd="1" destOrd="0" presId="urn:microsoft.com/office/officeart/2005/8/layout/hierarchy1"/>
    <dgm:cxn modelId="{A93D2C54-6964-4E3D-8217-19BF899E4EFA}" type="presParOf" srcId="{6B12458F-CF53-4E89-855F-6B180515F1B5}" destId="{6A14E5A9-F31A-40B1-A64A-7390D03DBBEC}" srcOrd="1" destOrd="0" presId="urn:microsoft.com/office/officeart/2005/8/layout/hierarchy1"/>
    <dgm:cxn modelId="{A2E8D80A-E84A-4C7B-8662-26050473EC87}" type="presParOf" srcId="{6A14E5A9-F31A-40B1-A64A-7390D03DBBEC}" destId="{21A2B5D9-BA6E-4063-92BC-11F2913F236E}" srcOrd="0" destOrd="0" presId="urn:microsoft.com/office/officeart/2005/8/layout/hierarchy1"/>
    <dgm:cxn modelId="{0EF41768-08B6-4419-A8F3-D665C9FDE7CB}" type="presParOf" srcId="{6A14E5A9-F31A-40B1-A64A-7390D03DBBEC}" destId="{167F507D-D4AD-4B83-B47A-57F4281D388E}" srcOrd="1" destOrd="0" presId="urn:microsoft.com/office/officeart/2005/8/layout/hierarchy1"/>
    <dgm:cxn modelId="{36F85130-0048-41B2-BBB2-FE39630079BC}" type="presParOf" srcId="{167F507D-D4AD-4B83-B47A-57F4281D388E}" destId="{E18C450A-2740-4292-9A6B-5A03830D3957}" srcOrd="0" destOrd="0" presId="urn:microsoft.com/office/officeart/2005/8/layout/hierarchy1"/>
    <dgm:cxn modelId="{37FDE627-6A2D-4592-9F69-DBEBDF236616}" type="presParOf" srcId="{E18C450A-2740-4292-9A6B-5A03830D3957}" destId="{F4DFE147-0284-4E58-9452-89A83B7586E9}" srcOrd="0" destOrd="0" presId="urn:microsoft.com/office/officeart/2005/8/layout/hierarchy1"/>
    <dgm:cxn modelId="{8E46A621-9D14-4B72-BE06-91A9C749EFC5}" type="presParOf" srcId="{E18C450A-2740-4292-9A6B-5A03830D3957}" destId="{D09E5C22-FFCB-4DAB-8AD4-CFF4FAB70145}" srcOrd="1" destOrd="0" presId="urn:microsoft.com/office/officeart/2005/8/layout/hierarchy1"/>
    <dgm:cxn modelId="{0B242A8A-FB39-4A9F-99F1-EE4969F206A7}" type="presParOf" srcId="{167F507D-D4AD-4B83-B47A-57F4281D388E}" destId="{3346B04E-A83B-4B1F-99E3-C34D7D15473F}" srcOrd="1" destOrd="0" presId="urn:microsoft.com/office/officeart/2005/8/layout/hierarchy1"/>
    <dgm:cxn modelId="{E90364D1-7017-452B-BA6F-CA7B49E1CE1E}" type="presParOf" srcId="{3346B04E-A83B-4B1F-99E3-C34D7D15473F}" destId="{910DEEB1-5989-4345-AD07-AA533DA579EF}" srcOrd="0" destOrd="0" presId="urn:microsoft.com/office/officeart/2005/8/layout/hierarchy1"/>
    <dgm:cxn modelId="{DB3438F8-FB35-4AE2-A7BD-B057C7C3BE33}" type="presParOf" srcId="{3346B04E-A83B-4B1F-99E3-C34D7D15473F}" destId="{B802E13D-E7D5-437D-A069-6D9368B5B053}" srcOrd="1" destOrd="0" presId="urn:microsoft.com/office/officeart/2005/8/layout/hierarchy1"/>
    <dgm:cxn modelId="{4B49158A-8ED1-4A1F-AD08-EE53D6E6B4C8}" type="presParOf" srcId="{B802E13D-E7D5-437D-A069-6D9368B5B053}" destId="{BE0FC9A3-BD41-4F10-BA52-5670B094A553}" srcOrd="0" destOrd="0" presId="urn:microsoft.com/office/officeart/2005/8/layout/hierarchy1"/>
    <dgm:cxn modelId="{560D51DF-5B19-4770-8916-6233D996B79E}" type="presParOf" srcId="{BE0FC9A3-BD41-4F10-BA52-5670B094A553}" destId="{86285808-3228-4AE0-85AA-F1F0B27E0B5D}" srcOrd="0" destOrd="0" presId="urn:microsoft.com/office/officeart/2005/8/layout/hierarchy1"/>
    <dgm:cxn modelId="{118FA6CB-0316-4864-8CC2-D4B0A601667B}" type="presParOf" srcId="{BE0FC9A3-BD41-4F10-BA52-5670B094A553}" destId="{52FBC18C-862E-4B56-9A64-DF6B5FD9CF21}" srcOrd="1" destOrd="0" presId="urn:microsoft.com/office/officeart/2005/8/layout/hierarchy1"/>
    <dgm:cxn modelId="{1208A23B-FA62-44EB-98FC-3C023F8F56D3}" type="presParOf" srcId="{B802E13D-E7D5-437D-A069-6D9368B5B053}" destId="{293BD7E9-B15A-433C-893F-6153AA98DDA4}" srcOrd="1" destOrd="0" presId="urn:microsoft.com/office/officeart/2005/8/layout/hierarchy1"/>
    <dgm:cxn modelId="{F84BD7AB-42EE-4B3F-A29C-C9251E9597EC}" type="presParOf" srcId="{3346B04E-A83B-4B1F-99E3-C34D7D15473F}" destId="{64D52A20-4E53-438C-9F6D-440DF01C14B9}" srcOrd="2" destOrd="0" presId="urn:microsoft.com/office/officeart/2005/8/layout/hierarchy1"/>
    <dgm:cxn modelId="{157A36F0-A6D8-4558-95F9-27003ACE8EFC}" type="presParOf" srcId="{3346B04E-A83B-4B1F-99E3-C34D7D15473F}" destId="{B682EFB7-9565-4BAF-9537-B1EDCBC6C6CB}" srcOrd="3" destOrd="0" presId="urn:microsoft.com/office/officeart/2005/8/layout/hierarchy1"/>
    <dgm:cxn modelId="{EA73FDBE-0194-4C95-80BB-A2132BC9F8D8}" type="presParOf" srcId="{B682EFB7-9565-4BAF-9537-B1EDCBC6C6CB}" destId="{A49DF545-AFE1-42E2-893C-3E6973AF92A7}" srcOrd="0" destOrd="0" presId="urn:microsoft.com/office/officeart/2005/8/layout/hierarchy1"/>
    <dgm:cxn modelId="{C0FB73B6-6FE5-40B1-BACE-CFC977061A00}" type="presParOf" srcId="{A49DF545-AFE1-42E2-893C-3E6973AF92A7}" destId="{A33E34C4-7AF6-4104-88EE-7E31FBFF71DA}" srcOrd="0" destOrd="0" presId="urn:microsoft.com/office/officeart/2005/8/layout/hierarchy1"/>
    <dgm:cxn modelId="{A14F80A0-C7C0-4E2D-A962-E74CAAB785F8}" type="presParOf" srcId="{A49DF545-AFE1-42E2-893C-3E6973AF92A7}" destId="{B84CBDCC-1B4E-4E49-9D32-EEDCC43E1CC8}" srcOrd="1" destOrd="0" presId="urn:microsoft.com/office/officeart/2005/8/layout/hierarchy1"/>
    <dgm:cxn modelId="{B5CCCEBE-EFAF-41E7-B49A-13037B83D139}" type="presParOf" srcId="{B682EFB7-9565-4BAF-9537-B1EDCBC6C6CB}" destId="{E5A30237-A7E3-4A30-A91B-1AF200B1C99F}" srcOrd="1" destOrd="0" presId="urn:microsoft.com/office/officeart/2005/8/layout/hierarchy1"/>
    <dgm:cxn modelId="{AE9E5B3E-A538-4121-9BFD-CA5DF65BC9EC}" type="presParOf" srcId="{3346B04E-A83B-4B1F-99E3-C34D7D15473F}" destId="{4BE7CD85-7C2F-4B88-AB0E-37B8DF6BDCD0}" srcOrd="4" destOrd="0" presId="urn:microsoft.com/office/officeart/2005/8/layout/hierarchy1"/>
    <dgm:cxn modelId="{998A3CB1-EFEA-43A6-B79A-178D589FB672}" type="presParOf" srcId="{3346B04E-A83B-4B1F-99E3-C34D7D15473F}" destId="{7A3707CE-EAA5-490F-8601-5B5A07134456}" srcOrd="5" destOrd="0" presId="urn:microsoft.com/office/officeart/2005/8/layout/hierarchy1"/>
    <dgm:cxn modelId="{DBB73740-4487-481D-BB2E-E83123D87690}" type="presParOf" srcId="{7A3707CE-EAA5-490F-8601-5B5A07134456}" destId="{0CDE0B74-D9B2-4FA8-AEEE-DA59B82BD198}" srcOrd="0" destOrd="0" presId="urn:microsoft.com/office/officeart/2005/8/layout/hierarchy1"/>
    <dgm:cxn modelId="{3EF4F575-1EB3-4420-AF3A-C3DF32975E7C}" type="presParOf" srcId="{0CDE0B74-D9B2-4FA8-AEEE-DA59B82BD198}" destId="{4CDB7AE1-D96A-4E98-B159-BBBC9A3720BA}" srcOrd="0" destOrd="0" presId="urn:microsoft.com/office/officeart/2005/8/layout/hierarchy1"/>
    <dgm:cxn modelId="{DED83CC3-6C01-41B2-BCD1-54ECBD636DCF}" type="presParOf" srcId="{0CDE0B74-D9B2-4FA8-AEEE-DA59B82BD198}" destId="{4FD8AABE-6D7B-4254-BA56-156027AAD67B}" srcOrd="1" destOrd="0" presId="urn:microsoft.com/office/officeart/2005/8/layout/hierarchy1"/>
    <dgm:cxn modelId="{E5EF0CE1-3CEC-4F74-A7AC-D4769060ED31}" type="presParOf" srcId="{7A3707CE-EAA5-490F-8601-5B5A07134456}" destId="{66B4958F-1E02-4F38-9E7C-1A8BEAE40D37}" srcOrd="1" destOrd="0" presId="urn:microsoft.com/office/officeart/2005/8/layout/hierarchy1"/>
    <dgm:cxn modelId="{B9CDF7CD-4579-428A-AA29-1B6C5328DCB6}" type="presParOf" srcId="{6A14E5A9-F31A-40B1-A64A-7390D03DBBEC}" destId="{9615AE5A-9691-4496-B574-B72A5C717305}" srcOrd="2" destOrd="0" presId="urn:microsoft.com/office/officeart/2005/8/layout/hierarchy1"/>
    <dgm:cxn modelId="{83B13191-E3FF-4B7F-A989-F1EC7515FCC5}" type="presParOf" srcId="{6A14E5A9-F31A-40B1-A64A-7390D03DBBEC}" destId="{827E99A5-F0CA-4C2C-8D86-4625EEA9A597}" srcOrd="3" destOrd="0" presId="urn:microsoft.com/office/officeart/2005/8/layout/hierarchy1"/>
    <dgm:cxn modelId="{52D46EA3-39F7-4F0A-95C0-BFAF24AC748C}" type="presParOf" srcId="{827E99A5-F0CA-4C2C-8D86-4625EEA9A597}" destId="{5BC2F777-B11C-4CAC-83A2-8607C97F681B}" srcOrd="0" destOrd="0" presId="urn:microsoft.com/office/officeart/2005/8/layout/hierarchy1"/>
    <dgm:cxn modelId="{13E26A3C-1CFD-417D-989B-8ECE9A99782B}" type="presParOf" srcId="{5BC2F777-B11C-4CAC-83A2-8607C97F681B}" destId="{EFCB89A0-90ED-4315-B63F-DBEE89348F7E}" srcOrd="0" destOrd="0" presId="urn:microsoft.com/office/officeart/2005/8/layout/hierarchy1"/>
    <dgm:cxn modelId="{CA2DFCAD-8BC5-4B75-A85C-F85634159BF2}" type="presParOf" srcId="{5BC2F777-B11C-4CAC-83A2-8607C97F681B}" destId="{6E7EA33C-2EBE-403F-9BB6-B60196D7D6DE}" srcOrd="1" destOrd="0" presId="urn:microsoft.com/office/officeart/2005/8/layout/hierarchy1"/>
    <dgm:cxn modelId="{6AD95554-9072-4102-8745-15C5251BFDD7}" type="presParOf" srcId="{827E99A5-F0CA-4C2C-8D86-4625EEA9A597}" destId="{35548CC0-4D3C-42DF-B582-14DE1A930F8B}" srcOrd="1" destOrd="0" presId="urn:microsoft.com/office/officeart/2005/8/layout/hierarchy1"/>
    <dgm:cxn modelId="{069288B7-6DCE-4EAC-9A04-5ADE5C40A4F0}" type="presParOf" srcId="{6A14E5A9-F31A-40B1-A64A-7390D03DBBEC}" destId="{E103CC2E-D3C5-48A3-9477-697471800C4D}" srcOrd="4" destOrd="0" presId="urn:microsoft.com/office/officeart/2005/8/layout/hierarchy1"/>
    <dgm:cxn modelId="{96B78B58-28DE-44D0-A816-CD47260CE8C1}" type="presParOf" srcId="{6A14E5A9-F31A-40B1-A64A-7390D03DBBEC}" destId="{598D3FD3-6F49-4F41-94B1-A04271C9DDBD}" srcOrd="5" destOrd="0" presId="urn:microsoft.com/office/officeart/2005/8/layout/hierarchy1"/>
    <dgm:cxn modelId="{47C53F80-D01A-42D7-B516-64DDD62758DD}" type="presParOf" srcId="{598D3FD3-6F49-4F41-94B1-A04271C9DDBD}" destId="{2AB87026-9862-4D16-A2D5-170B4785C90D}" srcOrd="0" destOrd="0" presId="urn:microsoft.com/office/officeart/2005/8/layout/hierarchy1"/>
    <dgm:cxn modelId="{9D2A07A3-A328-44D4-A39B-960DCD0EC87A}" type="presParOf" srcId="{2AB87026-9862-4D16-A2D5-170B4785C90D}" destId="{65EC1A99-D5D0-4FEA-A38B-A987F55C10BD}" srcOrd="0" destOrd="0" presId="urn:microsoft.com/office/officeart/2005/8/layout/hierarchy1"/>
    <dgm:cxn modelId="{4B27279B-702F-4BBA-9522-352441DADFEF}" type="presParOf" srcId="{2AB87026-9862-4D16-A2D5-170B4785C90D}" destId="{0A109008-1928-4FA2-9BE1-17A5BFBBEF10}" srcOrd="1" destOrd="0" presId="urn:microsoft.com/office/officeart/2005/8/layout/hierarchy1"/>
    <dgm:cxn modelId="{17F75658-F464-4758-8313-3E546235E58F}" type="presParOf" srcId="{598D3FD3-6F49-4F41-94B1-A04271C9DDBD}" destId="{5171C640-9518-4A36-8805-B9FFE8F7BC8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1E92418-2832-479A-9A4C-7F805CCA157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IN"/>
        </a:p>
      </dgm:t>
    </dgm:pt>
    <dgm:pt modelId="{80C1B197-F31D-42D9-B498-DCA250F0FD22}">
      <dgm:prSet phldrT="[Text]"/>
      <dgm:spPr/>
      <dgm:t>
        <a:bodyPr/>
        <a:lstStyle/>
        <a:p>
          <a:r>
            <a:rPr lang="en-IN" dirty="0"/>
            <a:t>Project/Technical Manager</a:t>
          </a:r>
          <a:br>
            <a:rPr lang="en-IN" dirty="0"/>
          </a:br>
          <a:r>
            <a:rPr lang="en-IN" dirty="0"/>
            <a:t>(TBD)</a:t>
          </a:r>
        </a:p>
      </dgm:t>
    </dgm:pt>
    <dgm:pt modelId="{93532668-849B-4678-9410-37B3600C6834}" type="parTrans" cxnId="{018AADFD-D038-429D-985C-CD23E9E47497}">
      <dgm:prSet/>
      <dgm:spPr/>
      <dgm:t>
        <a:bodyPr/>
        <a:lstStyle/>
        <a:p>
          <a:endParaRPr lang="en-IN"/>
        </a:p>
      </dgm:t>
    </dgm:pt>
    <dgm:pt modelId="{E136FFBD-919A-4737-BDCE-982AE701EC4D}" type="sibTrans" cxnId="{018AADFD-D038-429D-985C-CD23E9E47497}">
      <dgm:prSet/>
      <dgm:spPr/>
      <dgm:t>
        <a:bodyPr/>
        <a:lstStyle/>
        <a:p>
          <a:endParaRPr lang="en-IN"/>
        </a:p>
      </dgm:t>
    </dgm:pt>
    <dgm:pt modelId="{DFB85B50-DE7F-49AE-B629-8AD63C4546B9}">
      <dgm:prSet phldrT="[Text]"/>
      <dgm:spPr>
        <a:solidFill>
          <a:srgbClr val="FFFF00">
            <a:alpha val="90000"/>
          </a:srgbClr>
        </a:solidFill>
      </dgm:spPr>
      <dgm:t>
        <a:bodyPr/>
        <a:lstStyle/>
        <a:p>
          <a:r>
            <a:rPr lang="en-IN" dirty="0"/>
            <a:t>Tech Lead</a:t>
          </a:r>
          <a:br>
            <a:rPr lang="en-IN" dirty="0"/>
          </a:br>
          <a:r>
            <a:rPr lang="en-IN" dirty="0"/>
            <a:t>(</a:t>
          </a:r>
          <a:r>
            <a:rPr lang="en-IN" dirty="0" err="1"/>
            <a:t>Ansuya</a:t>
          </a:r>
          <a:r>
            <a:rPr lang="en-IN" dirty="0"/>
            <a:t>)</a:t>
          </a:r>
        </a:p>
      </dgm:t>
    </dgm:pt>
    <dgm:pt modelId="{BD702DF3-400E-43D9-9C08-4F6C1AF895B0}" type="parTrans" cxnId="{8753745E-FDD6-4105-A1E5-A0AA6C10ABC7}">
      <dgm:prSet/>
      <dgm:spPr/>
      <dgm:t>
        <a:bodyPr/>
        <a:lstStyle/>
        <a:p>
          <a:endParaRPr lang="en-IN"/>
        </a:p>
      </dgm:t>
    </dgm:pt>
    <dgm:pt modelId="{B27C4782-646F-4EEE-BDBD-2C1ABBAE53F2}" type="sibTrans" cxnId="{8753745E-FDD6-4105-A1E5-A0AA6C10ABC7}">
      <dgm:prSet/>
      <dgm:spPr/>
      <dgm:t>
        <a:bodyPr/>
        <a:lstStyle/>
        <a:p>
          <a:endParaRPr lang="en-IN"/>
        </a:p>
      </dgm:t>
    </dgm:pt>
    <dgm:pt modelId="{46AC0389-82E6-4480-9630-E4E5EA4FFCB2}">
      <dgm:prSet phldrT="[Text]"/>
      <dgm:spPr>
        <a:solidFill>
          <a:schemeClr val="bg1">
            <a:lumMod val="95000"/>
            <a:alpha val="90000"/>
          </a:schemeClr>
        </a:solidFill>
      </dgm:spPr>
      <dgm:t>
        <a:bodyPr/>
        <a:lstStyle/>
        <a:p>
          <a:r>
            <a:rPr lang="en-IN" dirty="0"/>
            <a:t>Dimple,</a:t>
          </a:r>
          <a:br>
            <a:rPr lang="en-IN" dirty="0"/>
          </a:br>
          <a:r>
            <a:rPr lang="en-IN" dirty="0"/>
            <a:t>Nitesh Raj,</a:t>
          </a:r>
          <a:br>
            <a:rPr lang="en-IN" dirty="0"/>
          </a:br>
          <a:r>
            <a:rPr lang="en-IN" dirty="0"/>
            <a:t>Piyush</a:t>
          </a:r>
          <a:br>
            <a:rPr lang="en-IN" dirty="0"/>
          </a:br>
          <a:r>
            <a:rPr lang="en-IN" dirty="0"/>
            <a:t>Lokesh </a:t>
          </a:r>
          <a:r>
            <a:rPr lang="en-IN" dirty="0" err="1"/>
            <a:t>Marwara</a:t>
          </a:r>
          <a:endParaRPr lang="en-IN" dirty="0"/>
        </a:p>
      </dgm:t>
    </dgm:pt>
    <dgm:pt modelId="{87B31214-CA89-465E-8310-4913156CA1FC}" type="parTrans" cxnId="{5E20DC95-9AD4-41E9-8FB6-340E4A18150D}">
      <dgm:prSet/>
      <dgm:spPr/>
      <dgm:t>
        <a:bodyPr/>
        <a:lstStyle/>
        <a:p>
          <a:endParaRPr lang="en-IN"/>
        </a:p>
      </dgm:t>
    </dgm:pt>
    <dgm:pt modelId="{120B3607-6A7E-4A7F-92CB-0B6A52AC783E}" type="sibTrans" cxnId="{5E20DC95-9AD4-41E9-8FB6-340E4A18150D}">
      <dgm:prSet/>
      <dgm:spPr/>
      <dgm:t>
        <a:bodyPr/>
        <a:lstStyle/>
        <a:p>
          <a:endParaRPr lang="en-IN"/>
        </a:p>
      </dgm:t>
    </dgm:pt>
    <dgm:pt modelId="{466AB71B-B3E3-4EFF-986C-B9766A8454F6}">
      <dgm:prSet phldrT="[Text]"/>
      <dgm:spPr/>
      <dgm:t>
        <a:bodyPr/>
        <a:lstStyle/>
        <a:p>
          <a:r>
            <a:rPr lang="en-IN" dirty="0"/>
            <a:t>Pawan, </a:t>
          </a:r>
          <a:br>
            <a:rPr lang="en-IN" dirty="0"/>
          </a:br>
          <a:r>
            <a:rPr lang="en-IN" dirty="0"/>
            <a:t>Lokesh Loha</a:t>
          </a:r>
          <a:br>
            <a:rPr lang="en-IN" dirty="0"/>
          </a:br>
          <a:r>
            <a:rPr lang="en-IN" dirty="0" err="1"/>
            <a:t>Sarbeshwar</a:t>
          </a:r>
          <a:br>
            <a:rPr lang="en-IN" dirty="0"/>
          </a:br>
          <a:r>
            <a:rPr lang="en-IN" dirty="0" err="1"/>
            <a:t>Subrajeet</a:t>
          </a:r>
          <a:endParaRPr lang="en-IN" dirty="0"/>
        </a:p>
      </dgm:t>
    </dgm:pt>
    <dgm:pt modelId="{244E3238-A219-4050-BDFF-8122457C5A9C}" type="parTrans" cxnId="{AA10EC99-8A22-4747-BD09-F143431071F9}">
      <dgm:prSet/>
      <dgm:spPr/>
      <dgm:t>
        <a:bodyPr/>
        <a:lstStyle/>
        <a:p>
          <a:endParaRPr lang="en-IN"/>
        </a:p>
      </dgm:t>
    </dgm:pt>
    <dgm:pt modelId="{84146E4B-39D5-4DB4-880B-8C607542C72D}" type="sibTrans" cxnId="{AA10EC99-8A22-4747-BD09-F143431071F9}">
      <dgm:prSet/>
      <dgm:spPr/>
      <dgm:t>
        <a:bodyPr/>
        <a:lstStyle/>
        <a:p>
          <a:endParaRPr lang="en-IN"/>
        </a:p>
      </dgm:t>
    </dgm:pt>
    <dgm:pt modelId="{75B4EE37-0AF6-4D4B-8F06-B8ED0B974E5C}">
      <dgm:prSet phldrT="[Text]"/>
      <dgm:spPr>
        <a:solidFill>
          <a:srgbClr val="FF0000">
            <a:alpha val="90000"/>
          </a:srgbClr>
        </a:solidFill>
      </dgm:spPr>
      <dgm:t>
        <a:bodyPr/>
        <a:lstStyle/>
        <a:p>
          <a:r>
            <a:rPr lang="en-IN" dirty="0"/>
            <a:t>Solution Architect</a:t>
          </a:r>
          <a:br>
            <a:rPr lang="en-IN" dirty="0"/>
          </a:br>
          <a:r>
            <a:rPr lang="en-IN" dirty="0"/>
            <a:t>(Not Required</a:t>
          </a:r>
        </a:p>
      </dgm:t>
    </dgm:pt>
    <dgm:pt modelId="{0FE8A23C-39DC-4266-BB7B-CA0244FA042D}" type="parTrans" cxnId="{72807647-ED8A-43E7-B0DA-AC6B402A9C04}">
      <dgm:prSet/>
      <dgm:spPr/>
      <dgm:t>
        <a:bodyPr/>
        <a:lstStyle/>
        <a:p>
          <a:endParaRPr lang="en-IN"/>
        </a:p>
      </dgm:t>
    </dgm:pt>
    <dgm:pt modelId="{14F42C8C-AB79-43B2-BFC8-EFF812E71452}" type="sibTrans" cxnId="{72807647-ED8A-43E7-B0DA-AC6B402A9C04}">
      <dgm:prSet/>
      <dgm:spPr/>
      <dgm:t>
        <a:bodyPr/>
        <a:lstStyle/>
        <a:p>
          <a:endParaRPr lang="en-IN"/>
        </a:p>
      </dgm:t>
    </dgm:pt>
    <dgm:pt modelId="{BFDFA3A6-E4D2-4AF8-8109-7693D9BC53AB}">
      <dgm:prSet phldrT="[Text]"/>
      <dgm:spPr>
        <a:solidFill>
          <a:srgbClr val="FF0000">
            <a:alpha val="90000"/>
          </a:srgbClr>
        </a:solidFill>
      </dgm:spPr>
      <dgm:t>
        <a:bodyPr/>
        <a:lstStyle/>
        <a:p>
          <a:r>
            <a:rPr lang="en-IN" dirty="0"/>
            <a:t>Business Analyst</a:t>
          </a:r>
          <a:br>
            <a:rPr lang="en-IN" dirty="0"/>
          </a:br>
          <a:r>
            <a:rPr lang="en-IN" dirty="0"/>
            <a:t>(Not Required)</a:t>
          </a:r>
        </a:p>
      </dgm:t>
    </dgm:pt>
    <dgm:pt modelId="{E7871A01-27A1-4C47-B4D6-21AE3E5F5FE7}" type="sibTrans" cxnId="{2EB1FC48-CB8D-4FDB-B0C8-AC314D5074D5}">
      <dgm:prSet/>
      <dgm:spPr/>
      <dgm:t>
        <a:bodyPr/>
        <a:lstStyle/>
        <a:p>
          <a:endParaRPr lang="en-IN"/>
        </a:p>
      </dgm:t>
    </dgm:pt>
    <dgm:pt modelId="{68A5C5B0-8973-4856-B10D-20901653FF5D}" type="parTrans" cxnId="{2EB1FC48-CB8D-4FDB-B0C8-AC314D5074D5}">
      <dgm:prSet/>
      <dgm:spPr/>
      <dgm:t>
        <a:bodyPr/>
        <a:lstStyle/>
        <a:p>
          <a:endParaRPr lang="en-IN"/>
        </a:p>
      </dgm:t>
    </dgm:pt>
    <dgm:pt modelId="{808A1795-0977-49E3-AFB9-303F075DE749}">
      <dgm:prSet phldrT="[Text]"/>
      <dgm:spPr>
        <a:solidFill>
          <a:schemeClr val="bg1">
            <a:lumMod val="95000"/>
            <a:alpha val="90000"/>
          </a:schemeClr>
        </a:solidFill>
      </dgm:spPr>
      <dgm:t>
        <a:bodyPr/>
        <a:lstStyle/>
        <a:p>
          <a:r>
            <a:rPr lang="en-IN" dirty="0"/>
            <a:t>Tech Lead</a:t>
          </a:r>
          <a:br>
            <a:rPr lang="en-IN" dirty="0"/>
          </a:br>
          <a:r>
            <a:rPr lang="en-IN" dirty="0"/>
            <a:t>(Rosemary)</a:t>
          </a:r>
        </a:p>
      </dgm:t>
    </dgm:pt>
    <dgm:pt modelId="{77E2758B-D869-48F8-B084-7EB4F8501DED}" type="parTrans" cxnId="{22DCDD72-686E-4D4C-8442-E712E60A9D3B}">
      <dgm:prSet/>
      <dgm:spPr/>
      <dgm:t>
        <a:bodyPr/>
        <a:lstStyle/>
        <a:p>
          <a:endParaRPr lang="en-IN"/>
        </a:p>
      </dgm:t>
    </dgm:pt>
    <dgm:pt modelId="{FB757EA2-ACC0-4314-AA97-5FC416E3EC1A}" type="sibTrans" cxnId="{22DCDD72-686E-4D4C-8442-E712E60A9D3B}">
      <dgm:prSet/>
      <dgm:spPr/>
      <dgm:t>
        <a:bodyPr/>
        <a:lstStyle/>
        <a:p>
          <a:endParaRPr lang="en-IN"/>
        </a:p>
      </dgm:t>
    </dgm:pt>
    <dgm:pt modelId="{ECD86BFB-E40D-475E-96BF-482B97817D24}">
      <dgm:prSet phldrT="[Text]"/>
      <dgm:spPr>
        <a:solidFill>
          <a:schemeClr val="bg1">
            <a:alpha val="90000"/>
          </a:schemeClr>
        </a:solidFill>
      </dgm:spPr>
      <dgm:t>
        <a:bodyPr/>
        <a:lstStyle/>
        <a:p>
          <a:r>
            <a:rPr lang="en-IN" dirty="0" err="1"/>
            <a:t>Alauddin</a:t>
          </a:r>
          <a:br>
            <a:rPr lang="en-IN" dirty="0"/>
          </a:br>
          <a:r>
            <a:rPr lang="en-IN" dirty="0" err="1"/>
            <a:t>Reka</a:t>
          </a:r>
          <a:br>
            <a:rPr lang="en-IN" dirty="0"/>
          </a:br>
          <a:r>
            <a:rPr lang="en-IN" dirty="0" err="1"/>
            <a:t>Jpkiruthiga</a:t>
          </a:r>
          <a:br>
            <a:rPr lang="en-IN" dirty="0"/>
          </a:br>
          <a:r>
            <a:rPr lang="en-IN" dirty="0"/>
            <a:t>Kishore</a:t>
          </a:r>
        </a:p>
      </dgm:t>
    </dgm:pt>
    <dgm:pt modelId="{C9298F14-E7D8-4926-BB1F-CE06F637D8B5}" type="parTrans" cxnId="{4136CB98-7469-4EA7-89B2-A9D7D1CD493F}">
      <dgm:prSet/>
      <dgm:spPr/>
      <dgm:t>
        <a:bodyPr/>
        <a:lstStyle/>
        <a:p>
          <a:endParaRPr lang="en-IN"/>
        </a:p>
      </dgm:t>
    </dgm:pt>
    <dgm:pt modelId="{A2D2A2EF-C685-45EF-AC29-438C1119B7F6}" type="sibTrans" cxnId="{4136CB98-7469-4EA7-89B2-A9D7D1CD493F}">
      <dgm:prSet/>
      <dgm:spPr/>
      <dgm:t>
        <a:bodyPr/>
        <a:lstStyle/>
        <a:p>
          <a:endParaRPr lang="en-IN"/>
        </a:p>
      </dgm:t>
    </dgm:pt>
    <dgm:pt modelId="{356A4224-7F14-4DF0-AB26-1AA16164153B}">
      <dgm:prSet phldrT="[Text]"/>
      <dgm:spPr>
        <a:solidFill>
          <a:srgbClr val="FFC000">
            <a:alpha val="90000"/>
          </a:srgbClr>
        </a:solidFill>
      </dgm:spPr>
      <dgm:t>
        <a:bodyPr/>
        <a:lstStyle/>
        <a:p>
          <a:r>
            <a:rPr lang="en-IN" dirty="0"/>
            <a:t>Tech Lead</a:t>
          </a:r>
          <a:br>
            <a:rPr lang="en-IN" dirty="0"/>
          </a:br>
          <a:r>
            <a:rPr lang="en-IN" dirty="0"/>
            <a:t>(</a:t>
          </a:r>
          <a:r>
            <a:rPr lang="en-IN" dirty="0" err="1"/>
            <a:t>Md.Raffiq</a:t>
          </a:r>
          <a:r>
            <a:rPr lang="en-IN" dirty="0"/>
            <a:t>,</a:t>
          </a:r>
        </a:p>
      </dgm:t>
    </dgm:pt>
    <dgm:pt modelId="{D444AD2A-C2EB-4E6B-A669-F25FF1BA8CB4}" type="parTrans" cxnId="{EB4E599A-B6F9-4507-9BDC-B1EB26E6C9F2}">
      <dgm:prSet/>
      <dgm:spPr/>
      <dgm:t>
        <a:bodyPr/>
        <a:lstStyle/>
        <a:p>
          <a:endParaRPr lang="en-IN"/>
        </a:p>
      </dgm:t>
    </dgm:pt>
    <dgm:pt modelId="{27A47448-F8CE-4F18-A7BF-20053484AEB3}" type="sibTrans" cxnId="{EB4E599A-B6F9-4507-9BDC-B1EB26E6C9F2}">
      <dgm:prSet/>
      <dgm:spPr/>
      <dgm:t>
        <a:bodyPr/>
        <a:lstStyle/>
        <a:p>
          <a:endParaRPr lang="en-IN"/>
        </a:p>
      </dgm:t>
    </dgm:pt>
    <dgm:pt modelId="{07D55D9C-0110-42B1-86A6-C26376AEEAF9}">
      <dgm:prSet phldrT="[Text]"/>
      <dgm:spPr>
        <a:solidFill>
          <a:schemeClr val="bg1">
            <a:lumMod val="95000"/>
            <a:alpha val="90000"/>
          </a:schemeClr>
        </a:solidFill>
      </dgm:spPr>
      <dgm:t>
        <a:bodyPr/>
        <a:lstStyle/>
        <a:p>
          <a:r>
            <a:rPr lang="en-IN"/>
            <a:t>Sugan</a:t>
          </a:r>
          <a:br>
            <a:rPr lang="en-IN"/>
          </a:br>
          <a:r>
            <a:rPr lang="en-IN"/>
            <a:t>Asok</a:t>
          </a:r>
          <a:br>
            <a:rPr lang="en-IN"/>
          </a:br>
          <a:r>
            <a:rPr lang="en-IN"/>
            <a:t>Ajith</a:t>
          </a:r>
          <a:br>
            <a:rPr lang="en-IN" dirty="0"/>
          </a:br>
          <a:endParaRPr lang="en-IN" dirty="0"/>
        </a:p>
      </dgm:t>
    </dgm:pt>
    <dgm:pt modelId="{22A999D9-EA41-4B60-98CB-191C5934C6DB}" type="parTrans" cxnId="{FE99C1E0-E014-447A-8ADD-5A12F89FDB78}">
      <dgm:prSet/>
      <dgm:spPr/>
      <dgm:t>
        <a:bodyPr/>
        <a:lstStyle/>
        <a:p>
          <a:endParaRPr lang="en-IN"/>
        </a:p>
      </dgm:t>
    </dgm:pt>
    <dgm:pt modelId="{421DF130-B059-4C4F-8014-D9B3F994D6A6}" type="sibTrans" cxnId="{FE99C1E0-E014-447A-8ADD-5A12F89FDB78}">
      <dgm:prSet/>
      <dgm:spPr/>
      <dgm:t>
        <a:bodyPr/>
        <a:lstStyle/>
        <a:p>
          <a:endParaRPr lang="en-IN"/>
        </a:p>
      </dgm:t>
    </dgm:pt>
    <dgm:pt modelId="{0EDC29BE-589E-48F3-B1FB-30C81480EF61}" type="pres">
      <dgm:prSet presAssocID="{31E92418-2832-479A-9A4C-7F805CCA1579}" presName="hierChild1" presStyleCnt="0">
        <dgm:presLayoutVars>
          <dgm:chPref val="1"/>
          <dgm:dir/>
          <dgm:animOne val="branch"/>
          <dgm:animLvl val="lvl"/>
          <dgm:resizeHandles/>
        </dgm:presLayoutVars>
      </dgm:prSet>
      <dgm:spPr/>
    </dgm:pt>
    <dgm:pt modelId="{6B12458F-CF53-4E89-855F-6B180515F1B5}" type="pres">
      <dgm:prSet presAssocID="{80C1B197-F31D-42D9-B498-DCA250F0FD22}" presName="hierRoot1" presStyleCnt="0"/>
      <dgm:spPr/>
    </dgm:pt>
    <dgm:pt modelId="{037DFFAF-D439-480E-89F3-63747B716702}" type="pres">
      <dgm:prSet presAssocID="{80C1B197-F31D-42D9-B498-DCA250F0FD22}" presName="composite" presStyleCnt="0"/>
      <dgm:spPr/>
    </dgm:pt>
    <dgm:pt modelId="{F7CAEED4-6329-4FB2-8861-1E9434475FBF}" type="pres">
      <dgm:prSet presAssocID="{80C1B197-F31D-42D9-B498-DCA250F0FD22}" presName="background" presStyleLbl="node0" presStyleIdx="0" presStyleCnt="1"/>
      <dgm:spPr/>
    </dgm:pt>
    <dgm:pt modelId="{A213D667-FA80-4888-A2D4-43438D943F72}" type="pres">
      <dgm:prSet presAssocID="{80C1B197-F31D-42D9-B498-DCA250F0FD22}" presName="text" presStyleLbl="fgAcc0" presStyleIdx="0" presStyleCnt="1">
        <dgm:presLayoutVars>
          <dgm:chPref val="3"/>
        </dgm:presLayoutVars>
      </dgm:prSet>
      <dgm:spPr/>
    </dgm:pt>
    <dgm:pt modelId="{6A14E5A9-F31A-40B1-A64A-7390D03DBBEC}" type="pres">
      <dgm:prSet presAssocID="{80C1B197-F31D-42D9-B498-DCA250F0FD22}" presName="hierChild2" presStyleCnt="0"/>
      <dgm:spPr/>
    </dgm:pt>
    <dgm:pt modelId="{21A2B5D9-BA6E-4063-92BC-11F2913F236E}" type="pres">
      <dgm:prSet presAssocID="{BD702DF3-400E-43D9-9C08-4F6C1AF895B0}" presName="Name10" presStyleLbl="parChTrans1D2" presStyleIdx="0" presStyleCnt="5"/>
      <dgm:spPr/>
    </dgm:pt>
    <dgm:pt modelId="{167F507D-D4AD-4B83-B47A-57F4281D388E}" type="pres">
      <dgm:prSet presAssocID="{DFB85B50-DE7F-49AE-B629-8AD63C4546B9}" presName="hierRoot2" presStyleCnt="0"/>
      <dgm:spPr/>
    </dgm:pt>
    <dgm:pt modelId="{E18C450A-2740-4292-9A6B-5A03830D3957}" type="pres">
      <dgm:prSet presAssocID="{DFB85B50-DE7F-49AE-B629-8AD63C4546B9}" presName="composite2" presStyleCnt="0"/>
      <dgm:spPr/>
    </dgm:pt>
    <dgm:pt modelId="{F4DFE147-0284-4E58-9452-89A83B7586E9}" type="pres">
      <dgm:prSet presAssocID="{DFB85B50-DE7F-49AE-B629-8AD63C4546B9}" presName="background2" presStyleLbl="node2" presStyleIdx="0" presStyleCnt="5"/>
      <dgm:spPr/>
    </dgm:pt>
    <dgm:pt modelId="{D09E5C22-FFCB-4DAB-8AD4-CFF4FAB70145}" type="pres">
      <dgm:prSet presAssocID="{DFB85B50-DE7F-49AE-B629-8AD63C4546B9}" presName="text2" presStyleLbl="fgAcc2" presStyleIdx="0" presStyleCnt="5">
        <dgm:presLayoutVars>
          <dgm:chPref val="3"/>
        </dgm:presLayoutVars>
      </dgm:prSet>
      <dgm:spPr/>
    </dgm:pt>
    <dgm:pt modelId="{3346B04E-A83B-4B1F-99E3-C34D7D15473F}" type="pres">
      <dgm:prSet presAssocID="{DFB85B50-DE7F-49AE-B629-8AD63C4546B9}" presName="hierChild3" presStyleCnt="0"/>
      <dgm:spPr/>
    </dgm:pt>
    <dgm:pt modelId="{910DEEB1-5989-4345-AD07-AA533DA579EF}" type="pres">
      <dgm:prSet presAssocID="{87B31214-CA89-465E-8310-4913156CA1FC}" presName="Name17" presStyleLbl="parChTrans1D3" presStyleIdx="0" presStyleCnt="4"/>
      <dgm:spPr/>
    </dgm:pt>
    <dgm:pt modelId="{B802E13D-E7D5-437D-A069-6D9368B5B053}" type="pres">
      <dgm:prSet presAssocID="{46AC0389-82E6-4480-9630-E4E5EA4FFCB2}" presName="hierRoot3" presStyleCnt="0"/>
      <dgm:spPr/>
    </dgm:pt>
    <dgm:pt modelId="{BE0FC9A3-BD41-4F10-BA52-5670B094A553}" type="pres">
      <dgm:prSet presAssocID="{46AC0389-82E6-4480-9630-E4E5EA4FFCB2}" presName="composite3" presStyleCnt="0"/>
      <dgm:spPr/>
    </dgm:pt>
    <dgm:pt modelId="{86285808-3228-4AE0-85AA-F1F0B27E0B5D}" type="pres">
      <dgm:prSet presAssocID="{46AC0389-82E6-4480-9630-E4E5EA4FFCB2}" presName="background3" presStyleLbl="node3" presStyleIdx="0" presStyleCnt="4"/>
      <dgm:spPr/>
    </dgm:pt>
    <dgm:pt modelId="{52FBC18C-862E-4B56-9A64-DF6B5FD9CF21}" type="pres">
      <dgm:prSet presAssocID="{46AC0389-82E6-4480-9630-E4E5EA4FFCB2}" presName="text3" presStyleLbl="fgAcc3" presStyleIdx="0" presStyleCnt="4">
        <dgm:presLayoutVars>
          <dgm:chPref val="3"/>
        </dgm:presLayoutVars>
      </dgm:prSet>
      <dgm:spPr/>
    </dgm:pt>
    <dgm:pt modelId="{293BD7E9-B15A-433C-893F-6153AA98DDA4}" type="pres">
      <dgm:prSet presAssocID="{46AC0389-82E6-4480-9630-E4E5EA4FFCB2}" presName="hierChild4" presStyleCnt="0"/>
      <dgm:spPr/>
    </dgm:pt>
    <dgm:pt modelId="{64D52A20-4E53-438C-9F6D-440DF01C14B9}" type="pres">
      <dgm:prSet presAssocID="{244E3238-A219-4050-BDFF-8122457C5A9C}" presName="Name17" presStyleLbl="parChTrans1D3" presStyleIdx="1" presStyleCnt="4"/>
      <dgm:spPr/>
    </dgm:pt>
    <dgm:pt modelId="{B682EFB7-9565-4BAF-9537-B1EDCBC6C6CB}" type="pres">
      <dgm:prSet presAssocID="{466AB71B-B3E3-4EFF-986C-B9766A8454F6}" presName="hierRoot3" presStyleCnt="0"/>
      <dgm:spPr/>
    </dgm:pt>
    <dgm:pt modelId="{A49DF545-AFE1-42E2-893C-3E6973AF92A7}" type="pres">
      <dgm:prSet presAssocID="{466AB71B-B3E3-4EFF-986C-B9766A8454F6}" presName="composite3" presStyleCnt="0"/>
      <dgm:spPr/>
    </dgm:pt>
    <dgm:pt modelId="{A33E34C4-7AF6-4104-88EE-7E31FBFF71DA}" type="pres">
      <dgm:prSet presAssocID="{466AB71B-B3E3-4EFF-986C-B9766A8454F6}" presName="background3" presStyleLbl="node3" presStyleIdx="1" presStyleCnt="4"/>
      <dgm:spPr/>
    </dgm:pt>
    <dgm:pt modelId="{B84CBDCC-1B4E-4E49-9D32-EEDCC43E1CC8}" type="pres">
      <dgm:prSet presAssocID="{466AB71B-B3E3-4EFF-986C-B9766A8454F6}" presName="text3" presStyleLbl="fgAcc3" presStyleIdx="1" presStyleCnt="4">
        <dgm:presLayoutVars>
          <dgm:chPref val="3"/>
        </dgm:presLayoutVars>
      </dgm:prSet>
      <dgm:spPr/>
    </dgm:pt>
    <dgm:pt modelId="{E5A30237-A7E3-4A30-A91B-1AF200B1C99F}" type="pres">
      <dgm:prSet presAssocID="{466AB71B-B3E3-4EFF-986C-B9766A8454F6}" presName="hierChild4" presStyleCnt="0"/>
      <dgm:spPr/>
    </dgm:pt>
    <dgm:pt modelId="{2BDEF55E-1564-4F66-95A8-C32D1BF59182}" type="pres">
      <dgm:prSet presAssocID="{77E2758B-D869-48F8-B084-7EB4F8501DED}" presName="Name10" presStyleLbl="parChTrans1D2" presStyleIdx="1" presStyleCnt="5"/>
      <dgm:spPr/>
    </dgm:pt>
    <dgm:pt modelId="{1222278F-92AF-4F5A-B90D-C0E74C80DECE}" type="pres">
      <dgm:prSet presAssocID="{808A1795-0977-49E3-AFB9-303F075DE749}" presName="hierRoot2" presStyleCnt="0"/>
      <dgm:spPr/>
    </dgm:pt>
    <dgm:pt modelId="{AC18B7DC-78A2-44A8-8A7C-F604E8356E66}" type="pres">
      <dgm:prSet presAssocID="{808A1795-0977-49E3-AFB9-303F075DE749}" presName="composite2" presStyleCnt="0"/>
      <dgm:spPr/>
    </dgm:pt>
    <dgm:pt modelId="{EFF5D8BD-DB68-4B63-A6BB-3EDB15067A07}" type="pres">
      <dgm:prSet presAssocID="{808A1795-0977-49E3-AFB9-303F075DE749}" presName="background2" presStyleLbl="node2" presStyleIdx="1" presStyleCnt="5"/>
      <dgm:spPr/>
    </dgm:pt>
    <dgm:pt modelId="{9DD18142-B820-4B10-BE4B-CDC9DABDD2DC}" type="pres">
      <dgm:prSet presAssocID="{808A1795-0977-49E3-AFB9-303F075DE749}" presName="text2" presStyleLbl="fgAcc2" presStyleIdx="1" presStyleCnt="5">
        <dgm:presLayoutVars>
          <dgm:chPref val="3"/>
        </dgm:presLayoutVars>
      </dgm:prSet>
      <dgm:spPr/>
    </dgm:pt>
    <dgm:pt modelId="{E3BB755C-5266-4FA7-BE76-9D46E1B80599}" type="pres">
      <dgm:prSet presAssocID="{808A1795-0977-49E3-AFB9-303F075DE749}" presName="hierChild3" presStyleCnt="0"/>
      <dgm:spPr/>
    </dgm:pt>
    <dgm:pt modelId="{A922708A-5BBF-4737-93B9-EC070F00CFD7}" type="pres">
      <dgm:prSet presAssocID="{C9298F14-E7D8-4926-BB1F-CE06F637D8B5}" presName="Name17" presStyleLbl="parChTrans1D3" presStyleIdx="2" presStyleCnt="4"/>
      <dgm:spPr/>
    </dgm:pt>
    <dgm:pt modelId="{2528D9EA-5D69-463F-BCB1-0F01579109AA}" type="pres">
      <dgm:prSet presAssocID="{ECD86BFB-E40D-475E-96BF-482B97817D24}" presName="hierRoot3" presStyleCnt="0"/>
      <dgm:spPr/>
    </dgm:pt>
    <dgm:pt modelId="{6278E3D7-FCC8-4915-9D71-4239F5DB40E0}" type="pres">
      <dgm:prSet presAssocID="{ECD86BFB-E40D-475E-96BF-482B97817D24}" presName="composite3" presStyleCnt="0"/>
      <dgm:spPr/>
    </dgm:pt>
    <dgm:pt modelId="{AC722E8C-D6B6-40C5-93A6-4E87B1C01F3C}" type="pres">
      <dgm:prSet presAssocID="{ECD86BFB-E40D-475E-96BF-482B97817D24}" presName="background3" presStyleLbl="node3" presStyleIdx="2" presStyleCnt="4"/>
      <dgm:spPr/>
    </dgm:pt>
    <dgm:pt modelId="{F247E9D0-119C-47A6-903E-40A5B9EF7CB7}" type="pres">
      <dgm:prSet presAssocID="{ECD86BFB-E40D-475E-96BF-482B97817D24}" presName="text3" presStyleLbl="fgAcc3" presStyleIdx="2" presStyleCnt="4">
        <dgm:presLayoutVars>
          <dgm:chPref val="3"/>
        </dgm:presLayoutVars>
      </dgm:prSet>
      <dgm:spPr/>
    </dgm:pt>
    <dgm:pt modelId="{329B714D-0011-4482-A2DA-B632E69C6F1D}" type="pres">
      <dgm:prSet presAssocID="{ECD86BFB-E40D-475E-96BF-482B97817D24}" presName="hierChild4" presStyleCnt="0"/>
      <dgm:spPr/>
    </dgm:pt>
    <dgm:pt modelId="{FA8384DC-82DB-43DD-AF61-93ADB3D99557}" type="pres">
      <dgm:prSet presAssocID="{D444AD2A-C2EB-4E6B-A669-F25FF1BA8CB4}" presName="Name10" presStyleLbl="parChTrans1D2" presStyleIdx="2" presStyleCnt="5"/>
      <dgm:spPr/>
    </dgm:pt>
    <dgm:pt modelId="{E01B414E-6112-4E7C-B5F1-7B235D502B9D}" type="pres">
      <dgm:prSet presAssocID="{356A4224-7F14-4DF0-AB26-1AA16164153B}" presName="hierRoot2" presStyleCnt="0"/>
      <dgm:spPr/>
    </dgm:pt>
    <dgm:pt modelId="{FC4DF9C6-248E-485E-9951-5BD34BDDABF3}" type="pres">
      <dgm:prSet presAssocID="{356A4224-7F14-4DF0-AB26-1AA16164153B}" presName="composite2" presStyleCnt="0"/>
      <dgm:spPr/>
    </dgm:pt>
    <dgm:pt modelId="{6A44911A-3427-44A6-B253-6ED32A62FAA0}" type="pres">
      <dgm:prSet presAssocID="{356A4224-7F14-4DF0-AB26-1AA16164153B}" presName="background2" presStyleLbl="node2" presStyleIdx="2" presStyleCnt="5"/>
      <dgm:spPr/>
    </dgm:pt>
    <dgm:pt modelId="{04449514-D7B5-43A5-B921-288C16C2777C}" type="pres">
      <dgm:prSet presAssocID="{356A4224-7F14-4DF0-AB26-1AA16164153B}" presName="text2" presStyleLbl="fgAcc2" presStyleIdx="2" presStyleCnt="5">
        <dgm:presLayoutVars>
          <dgm:chPref val="3"/>
        </dgm:presLayoutVars>
      </dgm:prSet>
      <dgm:spPr/>
    </dgm:pt>
    <dgm:pt modelId="{34580855-476D-4894-92B4-1B054CE0FC36}" type="pres">
      <dgm:prSet presAssocID="{356A4224-7F14-4DF0-AB26-1AA16164153B}" presName="hierChild3" presStyleCnt="0"/>
      <dgm:spPr/>
    </dgm:pt>
    <dgm:pt modelId="{9AD540BB-74E1-43E8-A1EA-F753E5A80811}" type="pres">
      <dgm:prSet presAssocID="{22A999D9-EA41-4B60-98CB-191C5934C6DB}" presName="Name17" presStyleLbl="parChTrans1D3" presStyleIdx="3" presStyleCnt="4"/>
      <dgm:spPr/>
    </dgm:pt>
    <dgm:pt modelId="{111C5C07-0F31-4E70-8186-B796A9E56AD7}" type="pres">
      <dgm:prSet presAssocID="{07D55D9C-0110-42B1-86A6-C26376AEEAF9}" presName="hierRoot3" presStyleCnt="0"/>
      <dgm:spPr/>
    </dgm:pt>
    <dgm:pt modelId="{AE579C85-3753-46E8-A90E-0A9A062FE13F}" type="pres">
      <dgm:prSet presAssocID="{07D55D9C-0110-42B1-86A6-C26376AEEAF9}" presName="composite3" presStyleCnt="0"/>
      <dgm:spPr/>
    </dgm:pt>
    <dgm:pt modelId="{4B788D60-6C19-4CBA-8B1C-53B7C845558A}" type="pres">
      <dgm:prSet presAssocID="{07D55D9C-0110-42B1-86A6-C26376AEEAF9}" presName="background3" presStyleLbl="node3" presStyleIdx="3" presStyleCnt="4"/>
      <dgm:spPr/>
    </dgm:pt>
    <dgm:pt modelId="{F1BE3216-6ECC-46BA-AAA5-3D02A67EC0ED}" type="pres">
      <dgm:prSet presAssocID="{07D55D9C-0110-42B1-86A6-C26376AEEAF9}" presName="text3" presStyleLbl="fgAcc3" presStyleIdx="3" presStyleCnt="4">
        <dgm:presLayoutVars>
          <dgm:chPref val="3"/>
        </dgm:presLayoutVars>
      </dgm:prSet>
      <dgm:spPr/>
    </dgm:pt>
    <dgm:pt modelId="{1C0A70FF-B1EA-4DBA-8591-BCF6AF4E289D}" type="pres">
      <dgm:prSet presAssocID="{07D55D9C-0110-42B1-86A6-C26376AEEAF9}" presName="hierChild4" presStyleCnt="0"/>
      <dgm:spPr/>
    </dgm:pt>
    <dgm:pt modelId="{9615AE5A-9691-4496-B574-B72A5C717305}" type="pres">
      <dgm:prSet presAssocID="{0FE8A23C-39DC-4266-BB7B-CA0244FA042D}" presName="Name10" presStyleLbl="parChTrans1D2" presStyleIdx="3" presStyleCnt="5"/>
      <dgm:spPr/>
    </dgm:pt>
    <dgm:pt modelId="{827E99A5-F0CA-4C2C-8D86-4625EEA9A597}" type="pres">
      <dgm:prSet presAssocID="{75B4EE37-0AF6-4D4B-8F06-B8ED0B974E5C}" presName="hierRoot2" presStyleCnt="0"/>
      <dgm:spPr/>
    </dgm:pt>
    <dgm:pt modelId="{5BC2F777-B11C-4CAC-83A2-8607C97F681B}" type="pres">
      <dgm:prSet presAssocID="{75B4EE37-0AF6-4D4B-8F06-B8ED0B974E5C}" presName="composite2" presStyleCnt="0"/>
      <dgm:spPr/>
    </dgm:pt>
    <dgm:pt modelId="{EFCB89A0-90ED-4315-B63F-DBEE89348F7E}" type="pres">
      <dgm:prSet presAssocID="{75B4EE37-0AF6-4D4B-8F06-B8ED0B974E5C}" presName="background2" presStyleLbl="node2" presStyleIdx="3" presStyleCnt="5"/>
      <dgm:spPr/>
    </dgm:pt>
    <dgm:pt modelId="{6E7EA33C-2EBE-403F-9BB6-B60196D7D6DE}" type="pres">
      <dgm:prSet presAssocID="{75B4EE37-0AF6-4D4B-8F06-B8ED0B974E5C}" presName="text2" presStyleLbl="fgAcc2" presStyleIdx="3" presStyleCnt="5">
        <dgm:presLayoutVars>
          <dgm:chPref val="3"/>
        </dgm:presLayoutVars>
      </dgm:prSet>
      <dgm:spPr/>
    </dgm:pt>
    <dgm:pt modelId="{35548CC0-4D3C-42DF-B582-14DE1A930F8B}" type="pres">
      <dgm:prSet presAssocID="{75B4EE37-0AF6-4D4B-8F06-B8ED0B974E5C}" presName="hierChild3" presStyleCnt="0"/>
      <dgm:spPr/>
    </dgm:pt>
    <dgm:pt modelId="{E103CC2E-D3C5-48A3-9477-697471800C4D}" type="pres">
      <dgm:prSet presAssocID="{68A5C5B0-8973-4856-B10D-20901653FF5D}" presName="Name10" presStyleLbl="parChTrans1D2" presStyleIdx="4" presStyleCnt="5"/>
      <dgm:spPr/>
    </dgm:pt>
    <dgm:pt modelId="{598D3FD3-6F49-4F41-94B1-A04271C9DDBD}" type="pres">
      <dgm:prSet presAssocID="{BFDFA3A6-E4D2-4AF8-8109-7693D9BC53AB}" presName="hierRoot2" presStyleCnt="0"/>
      <dgm:spPr/>
    </dgm:pt>
    <dgm:pt modelId="{2AB87026-9862-4D16-A2D5-170B4785C90D}" type="pres">
      <dgm:prSet presAssocID="{BFDFA3A6-E4D2-4AF8-8109-7693D9BC53AB}" presName="composite2" presStyleCnt="0"/>
      <dgm:spPr/>
    </dgm:pt>
    <dgm:pt modelId="{65EC1A99-D5D0-4FEA-A38B-A987F55C10BD}" type="pres">
      <dgm:prSet presAssocID="{BFDFA3A6-E4D2-4AF8-8109-7693D9BC53AB}" presName="background2" presStyleLbl="node2" presStyleIdx="4" presStyleCnt="5"/>
      <dgm:spPr/>
    </dgm:pt>
    <dgm:pt modelId="{0A109008-1928-4FA2-9BE1-17A5BFBBEF10}" type="pres">
      <dgm:prSet presAssocID="{BFDFA3A6-E4D2-4AF8-8109-7693D9BC53AB}" presName="text2" presStyleLbl="fgAcc2" presStyleIdx="4" presStyleCnt="5">
        <dgm:presLayoutVars>
          <dgm:chPref val="3"/>
        </dgm:presLayoutVars>
      </dgm:prSet>
      <dgm:spPr/>
    </dgm:pt>
    <dgm:pt modelId="{5171C640-9518-4A36-8805-B9FFE8F7BC81}" type="pres">
      <dgm:prSet presAssocID="{BFDFA3A6-E4D2-4AF8-8109-7693D9BC53AB}" presName="hierChild3" presStyleCnt="0"/>
      <dgm:spPr/>
    </dgm:pt>
  </dgm:ptLst>
  <dgm:cxnLst>
    <dgm:cxn modelId="{A63D953A-A1C6-48DA-B992-993F642758BD}" type="presOf" srcId="{808A1795-0977-49E3-AFB9-303F075DE749}" destId="{9DD18142-B820-4B10-BE4B-CDC9DABDD2DC}" srcOrd="0" destOrd="0" presId="urn:microsoft.com/office/officeart/2005/8/layout/hierarchy1"/>
    <dgm:cxn modelId="{8753745E-FDD6-4105-A1E5-A0AA6C10ABC7}" srcId="{80C1B197-F31D-42D9-B498-DCA250F0FD22}" destId="{DFB85B50-DE7F-49AE-B629-8AD63C4546B9}" srcOrd="0" destOrd="0" parTransId="{BD702DF3-400E-43D9-9C08-4F6C1AF895B0}" sibTransId="{B27C4782-646F-4EEE-BDBD-2C1ABBAE53F2}"/>
    <dgm:cxn modelId="{D2101461-DCDC-4176-87DB-415D9A3DEAC7}" type="presOf" srcId="{22A999D9-EA41-4B60-98CB-191C5934C6DB}" destId="{9AD540BB-74E1-43E8-A1EA-F753E5A80811}" srcOrd="0" destOrd="0" presId="urn:microsoft.com/office/officeart/2005/8/layout/hierarchy1"/>
    <dgm:cxn modelId="{5EC99362-DD85-4178-BC80-EC37BEB38C5A}" type="presOf" srcId="{68A5C5B0-8973-4856-B10D-20901653FF5D}" destId="{E103CC2E-D3C5-48A3-9477-697471800C4D}" srcOrd="0" destOrd="0" presId="urn:microsoft.com/office/officeart/2005/8/layout/hierarchy1"/>
    <dgm:cxn modelId="{72807647-ED8A-43E7-B0DA-AC6B402A9C04}" srcId="{80C1B197-F31D-42D9-B498-DCA250F0FD22}" destId="{75B4EE37-0AF6-4D4B-8F06-B8ED0B974E5C}" srcOrd="3" destOrd="0" parTransId="{0FE8A23C-39DC-4266-BB7B-CA0244FA042D}" sibTransId="{14F42C8C-AB79-43B2-BFC8-EFF812E71452}"/>
    <dgm:cxn modelId="{2EB1FC48-CB8D-4FDB-B0C8-AC314D5074D5}" srcId="{80C1B197-F31D-42D9-B498-DCA250F0FD22}" destId="{BFDFA3A6-E4D2-4AF8-8109-7693D9BC53AB}" srcOrd="4" destOrd="0" parTransId="{68A5C5B0-8973-4856-B10D-20901653FF5D}" sibTransId="{E7871A01-27A1-4C47-B4D6-21AE3E5F5FE7}"/>
    <dgm:cxn modelId="{12881850-D8C5-432A-A01C-DBA5BE19D20A}" type="presOf" srcId="{244E3238-A219-4050-BDFF-8122457C5A9C}" destId="{64D52A20-4E53-438C-9F6D-440DF01C14B9}" srcOrd="0" destOrd="0" presId="urn:microsoft.com/office/officeart/2005/8/layout/hierarchy1"/>
    <dgm:cxn modelId="{22EA1551-513F-47F9-8D3D-76F3E0AFEEBB}" type="presOf" srcId="{46AC0389-82E6-4480-9630-E4E5EA4FFCB2}" destId="{52FBC18C-862E-4B56-9A64-DF6B5FD9CF21}" srcOrd="0" destOrd="0" presId="urn:microsoft.com/office/officeart/2005/8/layout/hierarchy1"/>
    <dgm:cxn modelId="{22DCDD72-686E-4D4C-8442-E712E60A9D3B}" srcId="{80C1B197-F31D-42D9-B498-DCA250F0FD22}" destId="{808A1795-0977-49E3-AFB9-303F075DE749}" srcOrd="1" destOrd="0" parTransId="{77E2758B-D869-48F8-B084-7EB4F8501DED}" sibTransId="{FB757EA2-ACC0-4314-AA97-5FC416E3EC1A}"/>
    <dgm:cxn modelId="{4EF90053-4B27-49BA-8DDF-EB4C6039258F}" type="presOf" srcId="{356A4224-7F14-4DF0-AB26-1AA16164153B}" destId="{04449514-D7B5-43A5-B921-288C16C2777C}" srcOrd="0" destOrd="0" presId="urn:microsoft.com/office/officeart/2005/8/layout/hierarchy1"/>
    <dgm:cxn modelId="{E7AC9B54-D769-4F1E-B368-F6017631965B}" type="presOf" srcId="{ECD86BFB-E40D-475E-96BF-482B97817D24}" destId="{F247E9D0-119C-47A6-903E-40A5B9EF7CB7}" srcOrd="0" destOrd="0" presId="urn:microsoft.com/office/officeart/2005/8/layout/hierarchy1"/>
    <dgm:cxn modelId="{876D4382-FB31-4200-82ED-127A9A14B1C2}" type="presOf" srcId="{C9298F14-E7D8-4926-BB1F-CE06F637D8B5}" destId="{A922708A-5BBF-4737-93B9-EC070F00CFD7}" srcOrd="0" destOrd="0" presId="urn:microsoft.com/office/officeart/2005/8/layout/hierarchy1"/>
    <dgm:cxn modelId="{46BF7684-F78F-4346-9BF8-AABBE4B0CE98}" type="presOf" srcId="{07D55D9C-0110-42B1-86A6-C26376AEEAF9}" destId="{F1BE3216-6ECC-46BA-AAA5-3D02A67EC0ED}" srcOrd="0" destOrd="0" presId="urn:microsoft.com/office/officeart/2005/8/layout/hierarchy1"/>
    <dgm:cxn modelId="{6887418B-7214-4593-AD73-8C782056EF00}" type="presOf" srcId="{31E92418-2832-479A-9A4C-7F805CCA1579}" destId="{0EDC29BE-589E-48F3-B1FB-30C81480EF61}" srcOrd="0" destOrd="0" presId="urn:microsoft.com/office/officeart/2005/8/layout/hierarchy1"/>
    <dgm:cxn modelId="{D94A2F94-1EA1-4EB6-A90E-FE84F6481773}" type="presOf" srcId="{77E2758B-D869-48F8-B084-7EB4F8501DED}" destId="{2BDEF55E-1564-4F66-95A8-C32D1BF59182}" srcOrd="0" destOrd="0" presId="urn:microsoft.com/office/officeart/2005/8/layout/hierarchy1"/>
    <dgm:cxn modelId="{B2EF5C94-347B-4602-86B3-3CFD12E4306D}" type="presOf" srcId="{80C1B197-F31D-42D9-B498-DCA250F0FD22}" destId="{A213D667-FA80-4888-A2D4-43438D943F72}" srcOrd="0" destOrd="0" presId="urn:microsoft.com/office/officeart/2005/8/layout/hierarchy1"/>
    <dgm:cxn modelId="{5E20DC95-9AD4-41E9-8FB6-340E4A18150D}" srcId="{DFB85B50-DE7F-49AE-B629-8AD63C4546B9}" destId="{46AC0389-82E6-4480-9630-E4E5EA4FFCB2}" srcOrd="0" destOrd="0" parTransId="{87B31214-CA89-465E-8310-4913156CA1FC}" sibTransId="{120B3607-6A7E-4A7F-92CB-0B6A52AC783E}"/>
    <dgm:cxn modelId="{8C9DF296-1CF1-4EF7-8443-08FA85D1B8FB}" type="presOf" srcId="{BFDFA3A6-E4D2-4AF8-8109-7693D9BC53AB}" destId="{0A109008-1928-4FA2-9BE1-17A5BFBBEF10}" srcOrd="0" destOrd="0" presId="urn:microsoft.com/office/officeart/2005/8/layout/hierarchy1"/>
    <dgm:cxn modelId="{4136CB98-7469-4EA7-89B2-A9D7D1CD493F}" srcId="{808A1795-0977-49E3-AFB9-303F075DE749}" destId="{ECD86BFB-E40D-475E-96BF-482B97817D24}" srcOrd="0" destOrd="0" parTransId="{C9298F14-E7D8-4926-BB1F-CE06F637D8B5}" sibTransId="{A2D2A2EF-C685-45EF-AC29-438C1119B7F6}"/>
    <dgm:cxn modelId="{AA10EC99-8A22-4747-BD09-F143431071F9}" srcId="{DFB85B50-DE7F-49AE-B629-8AD63C4546B9}" destId="{466AB71B-B3E3-4EFF-986C-B9766A8454F6}" srcOrd="1" destOrd="0" parTransId="{244E3238-A219-4050-BDFF-8122457C5A9C}" sibTransId="{84146E4B-39D5-4DB4-880B-8C607542C72D}"/>
    <dgm:cxn modelId="{EB4E599A-B6F9-4507-9BDC-B1EB26E6C9F2}" srcId="{80C1B197-F31D-42D9-B498-DCA250F0FD22}" destId="{356A4224-7F14-4DF0-AB26-1AA16164153B}" srcOrd="2" destOrd="0" parTransId="{D444AD2A-C2EB-4E6B-A669-F25FF1BA8CB4}" sibTransId="{27A47448-F8CE-4F18-A7BF-20053484AEB3}"/>
    <dgm:cxn modelId="{BDC6C8A9-039D-4AAF-8977-1364A324A8AF}" type="presOf" srcId="{87B31214-CA89-465E-8310-4913156CA1FC}" destId="{910DEEB1-5989-4345-AD07-AA533DA579EF}" srcOrd="0" destOrd="0" presId="urn:microsoft.com/office/officeart/2005/8/layout/hierarchy1"/>
    <dgm:cxn modelId="{316DBCB2-7376-46B7-9D71-AAA6F61DC1F8}" type="presOf" srcId="{75B4EE37-0AF6-4D4B-8F06-B8ED0B974E5C}" destId="{6E7EA33C-2EBE-403F-9BB6-B60196D7D6DE}" srcOrd="0" destOrd="0" presId="urn:microsoft.com/office/officeart/2005/8/layout/hierarchy1"/>
    <dgm:cxn modelId="{7D12FDB6-6C32-4F24-AECA-91BD042C76D7}" type="presOf" srcId="{BD702DF3-400E-43D9-9C08-4F6C1AF895B0}" destId="{21A2B5D9-BA6E-4063-92BC-11F2913F236E}" srcOrd="0" destOrd="0" presId="urn:microsoft.com/office/officeart/2005/8/layout/hierarchy1"/>
    <dgm:cxn modelId="{01F3ADBA-5F35-449B-83C6-D11B87EEEAD0}" type="presOf" srcId="{DFB85B50-DE7F-49AE-B629-8AD63C4546B9}" destId="{D09E5C22-FFCB-4DAB-8AD4-CFF4FAB70145}" srcOrd="0" destOrd="0" presId="urn:microsoft.com/office/officeart/2005/8/layout/hierarchy1"/>
    <dgm:cxn modelId="{FE99C1E0-E014-447A-8ADD-5A12F89FDB78}" srcId="{356A4224-7F14-4DF0-AB26-1AA16164153B}" destId="{07D55D9C-0110-42B1-86A6-C26376AEEAF9}" srcOrd="0" destOrd="0" parTransId="{22A999D9-EA41-4B60-98CB-191C5934C6DB}" sibTransId="{421DF130-B059-4C4F-8014-D9B3F994D6A6}"/>
    <dgm:cxn modelId="{DB4E2AE2-6D1A-4B0C-83CC-43F03FAB14EF}" type="presOf" srcId="{D444AD2A-C2EB-4E6B-A669-F25FF1BA8CB4}" destId="{FA8384DC-82DB-43DD-AF61-93ADB3D99557}" srcOrd="0" destOrd="0" presId="urn:microsoft.com/office/officeart/2005/8/layout/hierarchy1"/>
    <dgm:cxn modelId="{9C2D83E3-C1F4-43E9-AA30-4B09E646C88B}" type="presOf" srcId="{0FE8A23C-39DC-4266-BB7B-CA0244FA042D}" destId="{9615AE5A-9691-4496-B574-B72A5C717305}" srcOrd="0" destOrd="0" presId="urn:microsoft.com/office/officeart/2005/8/layout/hierarchy1"/>
    <dgm:cxn modelId="{A9B106FB-BC43-4423-BBF1-708009902999}" type="presOf" srcId="{466AB71B-B3E3-4EFF-986C-B9766A8454F6}" destId="{B84CBDCC-1B4E-4E49-9D32-EEDCC43E1CC8}" srcOrd="0" destOrd="0" presId="urn:microsoft.com/office/officeart/2005/8/layout/hierarchy1"/>
    <dgm:cxn modelId="{018AADFD-D038-429D-985C-CD23E9E47497}" srcId="{31E92418-2832-479A-9A4C-7F805CCA1579}" destId="{80C1B197-F31D-42D9-B498-DCA250F0FD22}" srcOrd="0" destOrd="0" parTransId="{93532668-849B-4678-9410-37B3600C6834}" sibTransId="{E136FFBD-919A-4737-BDCE-982AE701EC4D}"/>
    <dgm:cxn modelId="{2EB2F8B6-27D2-437B-9854-74092BDAA306}" type="presParOf" srcId="{0EDC29BE-589E-48F3-B1FB-30C81480EF61}" destId="{6B12458F-CF53-4E89-855F-6B180515F1B5}" srcOrd="0" destOrd="0" presId="urn:microsoft.com/office/officeart/2005/8/layout/hierarchy1"/>
    <dgm:cxn modelId="{859A6129-3889-4341-BAD6-6440CCD8DA8D}" type="presParOf" srcId="{6B12458F-CF53-4E89-855F-6B180515F1B5}" destId="{037DFFAF-D439-480E-89F3-63747B716702}" srcOrd="0" destOrd="0" presId="urn:microsoft.com/office/officeart/2005/8/layout/hierarchy1"/>
    <dgm:cxn modelId="{FC2D912F-C863-4EA7-88CA-65EF71C47D6E}" type="presParOf" srcId="{037DFFAF-D439-480E-89F3-63747B716702}" destId="{F7CAEED4-6329-4FB2-8861-1E9434475FBF}" srcOrd="0" destOrd="0" presId="urn:microsoft.com/office/officeart/2005/8/layout/hierarchy1"/>
    <dgm:cxn modelId="{5916772F-560F-4094-BF1A-1B05675BC76A}" type="presParOf" srcId="{037DFFAF-D439-480E-89F3-63747B716702}" destId="{A213D667-FA80-4888-A2D4-43438D943F72}" srcOrd="1" destOrd="0" presId="urn:microsoft.com/office/officeart/2005/8/layout/hierarchy1"/>
    <dgm:cxn modelId="{A93D2C54-6964-4E3D-8217-19BF899E4EFA}" type="presParOf" srcId="{6B12458F-CF53-4E89-855F-6B180515F1B5}" destId="{6A14E5A9-F31A-40B1-A64A-7390D03DBBEC}" srcOrd="1" destOrd="0" presId="urn:microsoft.com/office/officeart/2005/8/layout/hierarchy1"/>
    <dgm:cxn modelId="{A2E8D80A-E84A-4C7B-8662-26050473EC87}" type="presParOf" srcId="{6A14E5A9-F31A-40B1-A64A-7390D03DBBEC}" destId="{21A2B5D9-BA6E-4063-92BC-11F2913F236E}" srcOrd="0" destOrd="0" presId="urn:microsoft.com/office/officeart/2005/8/layout/hierarchy1"/>
    <dgm:cxn modelId="{0EF41768-08B6-4419-A8F3-D665C9FDE7CB}" type="presParOf" srcId="{6A14E5A9-F31A-40B1-A64A-7390D03DBBEC}" destId="{167F507D-D4AD-4B83-B47A-57F4281D388E}" srcOrd="1" destOrd="0" presId="urn:microsoft.com/office/officeart/2005/8/layout/hierarchy1"/>
    <dgm:cxn modelId="{36F85130-0048-41B2-BBB2-FE39630079BC}" type="presParOf" srcId="{167F507D-D4AD-4B83-B47A-57F4281D388E}" destId="{E18C450A-2740-4292-9A6B-5A03830D3957}" srcOrd="0" destOrd="0" presId="urn:microsoft.com/office/officeart/2005/8/layout/hierarchy1"/>
    <dgm:cxn modelId="{37FDE627-6A2D-4592-9F69-DBEBDF236616}" type="presParOf" srcId="{E18C450A-2740-4292-9A6B-5A03830D3957}" destId="{F4DFE147-0284-4E58-9452-89A83B7586E9}" srcOrd="0" destOrd="0" presId="urn:microsoft.com/office/officeart/2005/8/layout/hierarchy1"/>
    <dgm:cxn modelId="{8E46A621-9D14-4B72-BE06-91A9C749EFC5}" type="presParOf" srcId="{E18C450A-2740-4292-9A6B-5A03830D3957}" destId="{D09E5C22-FFCB-4DAB-8AD4-CFF4FAB70145}" srcOrd="1" destOrd="0" presId="urn:microsoft.com/office/officeart/2005/8/layout/hierarchy1"/>
    <dgm:cxn modelId="{0B242A8A-FB39-4A9F-99F1-EE4969F206A7}" type="presParOf" srcId="{167F507D-D4AD-4B83-B47A-57F4281D388E}" destId="{3346B04E-A83B-4B1F-99E3-C34D7D15473F}" srcOrd="1" destOrd="0" presId="urn:microsoft.com/office/officeart/2005/8/layout/hierarchy1"/>
    <dgm:cxn modelId="{E90364D1-7017-452B-BA6F-CA7B49E1CE1E}" type="presParOf" srcId="{3346B04E-A83B-4B1F-99E3-C34D7D15473F}" destId="{910DEEB1-5989-4345-AD07-AA533DA579EF}" srcOrd="0" destOrd="0" presId="urn:microsoft.com/office/officeart/2005/8/layout/hierarchy1"/>
    <dgm:cxn modelId="{DB3438F8-FB35-4AE2-A7BD-B057C7C3BE33}" type="presParOf" srcId="{3346B04E-A83B-4B1F-99E3-C34D7D15473F}" destId="{B802E13D-E7D5-437D-A069-6D9368B5B053}" srcOrd="1" destOrd="0" presId="urn:microsoft.com/office/officeart/2005/8/layout/hierarchy1"/>
    <dgm:cxn modelId="{4B49158A-8ED1-4A1F-AD08-EE53D6E6B4C8}" type="presParOf" srcId="{B802E13D-E7D5-437D-A069-6D9368B5B053}" destId="{BE0FC9A3-BD41-4F10-BA52-5670B094A553}" srcOrd="0" destOrd="0" presId="urn:microsoft.com/office/officeart/2005/8/layout/hierarchy1"/>
    <dgm:cxn modelId="{560D51DF-5B19-4770-8916-6233D996B79E}" type="presParOf" srcId="{BE0FC9A3-BD41-4F10-BA52-5670B094A553}" destId="{86285808-3228-4AE0-85AA-F1F0B27E0B5D}" srcOrd="0" destOrd="0" presId="urn:microsoft.com/office/officeart/2005/8/layout/hierarchy1"/>
    <dgm:cxn modelId="{118FA6CB-0316-4864-8CC2-D4B0A601667B}" type="presParOf" srcId="{BE0FC9A3-BD41-4F10-BA52-5670B094A553}" destId="{52FBC18C-862E-4B56-9A64-DF6B5FD9CF21}" srcOrd="1" destOrd="0" presId="urn:microsoft.com/office/officeart/2005/8/layout/hierarchy1"/>
    <dgm:cxn modelId="{1208A23B-FA62-44EB-98FC-3C023F8F56D3}" type="presParOf" srcId="{B802E13D-E7D5-437D-A069-6D9368B5B053}" destId="{293BD7E9-B15A-433C-893F-6153AA98DDA4}" srcOrd="1" destOrd="0" presId="urn:microsoft.com/office/officeart/2005/8/layout/hierarchy1"/>
    <dgm:cxn modelId="{F84BD7AB-42EE-4B3F-A29C-C9251E9597EC}" type="presParOf" srcId="{3346B04E-A83B-4B1F-99E3-C34D7D15473F}" destId="{64D52A20-4E53-438C-9F6D-440DF01C14B9}" srcOrd="2" destOrd="0" presId="urn:microsoft.com/office/officeart/2005/8/layout/hierarchy1"/>
    <dgm:cxn modelId="{157A36F0-A6D8-4558-95F9-27003ACE8EFC}" type="presParOf" srcId="{3346B04E-A83B-4B1F-99E3-C34D7D15473F}" destId="{B682EFB7-9565-4BAF-9537-B1EDCBC6C6CB}" srcOrd="3" destOrd="0" presId="urn:microsoft.com/office/officeart/2005/8/layout/hierarchy1"/>
    <dgm:cxn modelId="{EA73FDBE-0194-4C95-80BB-A2132BC9F8D8}" type="presParOf" srcId="{B682EFB7-9565-4BAF-9537-B1EDCBC6C6CB}" destId="{A49DF545-AFE1-42E2-893C-3E6973AF92A7}" srcOrd="0" destOrd="0" presId="urn:microsoft.com/office/officeart/2005/8/layout/hierarchy1"/>
    <dgm:cxn modelId="{C0FB73B6-6FE5-40B1-BACE-CFC977061A00}" type="presParOf" srcId="{A49DF545-AFE1-42E2-893C-3E6973AF92A7}" destId="{A33E34C4-7AF6-4104-88EE-7E31FBFF71DA}" srcOrd="0" destOrd="0" presId="urn:microsoft.com/office/officeart/2005/8/layout/hierarchy1"/>
    <dgm:cxn modelId="{A14F80A0-C7C0-4E2D-A962-E74CAAB785F8}" type="presParOf" srcId="{A49DF545-AFE1-42E2-893C-3E6973AF92A7}" destId="{B84CBDCC-1B4E-4E49-9D32-EEDCC43E1CC8}" srcOrd="1" destOrd="0" presId="urn:microsoft.com/office/officeart/2005/8/layout/hierarchy1"/>
    <dgm:cxn modelId="{B5CCCEBE-EFAF-41E7-B49A-13037B83D139}" type="presParOf" srcId="{B682EFB7-9565-4BAF-9537-B1EDCBC6C6CB}" destId="{E5A30237-A7E3-4A30-A91B-1AF200B1C99F}" srcOrd="1" destOrd="0" presId="urn:microsoft.com/office/officeart/2005/8/layout/hierarchy1"/>
    <dgm:cxn modelId="{AA27F696-2DD4-4E54-B079-DBEECF861952}" type="presParOf" srcId="{6A14E5A9-F31A-40B1-A64A-7390D03DBBEC}" destId="{2BDEF55E-1564-4F66-95A8-C32D1BF59182}" srcOrd="2" destOrd="0" presId="urn:microsoft.com/office/officeart/2005/8/layout/hierarchy1"/>
    <dgm:cxn modelId="{E35873D0-ABEA-429C-AEB9-E0E21AA68F0F}" type="presParOf" srcId="{6A14E5A9-F31A-40B1-A64A-7390D03DBBEC}" destId="{1222278F-92AF-4F5A-B90D-C0E74C80DECE}" srcOrd="3" destOrd="0" presId="urn:microsoft.com/office/officeart/2005/8/layout/hierarchy1"/>
    <dgm:cxn modelId="{C70C19E4-17BC-4F79-BB98-7C52E0E797EB}" type="presParOf" srcId="{1222278F-92AF-4F5A-B90D-C0E74C80DECE}" destId="{AC18B7DC-78A2-44A8-8A7C-F604E8356E66}" srcOrd="0" destOrd="0" presId="urn:microsoft.com/office/officeart/2005/8/layout/hierarchy1"/>
    <dgm:cxn modelId="{DEF1B03B-14B0-4046-ABCB-C3E390012450}" type="presParOf" srcId="{AC18B7DC-78A2-44A8-8A7C-F604E8356E66}" destId="{EFF5D8BD-DB68-4B63-A6BB-3EDB15067A07}" srcOrd="0" destOrd="0" presId="urn:microsoft.com/office/officeart/2005/8/layout/hierarchy1"/>
    <dgm:cxn modelId="{E9EDFC8B-70AA-49D9-AAF0-47C70AB149A2}" type="presParOf" srcId="{AC18B7DC-78A2-44A8-8A7C-F604E8356E66}" destId="{9DD18142-B820-4B10-BE4B-CDC9DABDD2DC}" srcOrd="1" destOrd="0" presId="urn:microsoft.com/office/officeart/2005/8/layout/hierarchy1"/>
    <dgm:cxn modelId="{7BE97FEE-08BD-4CFB-8458-FAB929F77007}" type="presParOf" srcId="{1222278F-92AF-4F5A-B90D-C0E74C80DECE}" destId="{E3BB755C-5266-4FA7-BE76-9D46E1B80599}" srcOrd="1" destOrd="0" presId="urn:microsoft.com/office/officeart/2005/8/layout/hierarchy1"/>
    <dgm:cxn modelId="{0765CDB7-04D7-4F56-86C7-BF3A7ECBCA04}" type="presParOf" srcId="{E3BB755C-5266-4FA7-BE76-9D46E1B80599}" destId="{A922708A-5BBF-4737-93B9-EC070F00CFD7}" srcOrd="0" destOrd="0" presId="urn:microsoft.com/office/officeart/2005/8/layout/hierarchy1"/>
    <dgm:cxn modelId="{4E0B0B92-F291-438E-874A-39F9BF9C5CFE}" type="presParOf" srcId="{E3BB755C-5266-4FA7-BE76-9D46E1B80599}" destId="{2528D9EA-5D69-463F-BCB1-0F01579109AA}" srcOrd="1" destOrd="0" presId="urn:microsoft.com/office/officeart/2005/8/layout/hierarchy1"/>
    <dgm:cxn modelId="{8078ED4A-47BA-445C-9C2E-F8872A78CF87}" type="presParOf" srcId="{2528D9EA-5D69-463F-BCB1-0F01579109AA}" destId="{6278E3D7-FCC8-4915-9D71-4239F5DB40E0}" srcOrd="0" destOrd="0" presId="urn:microsoft.com/office/officeart/2005/8/layout/hierarchy1"/>
    <dgm:cxn modelId="{75F8D040-8AC0-4AC7-BBF5-7079F3579EE5}" type="presParOf" srcId="{6278E3D7-FCC8-4915-9D71-4239F5DB40E0}" destId="{AC722E8C-D6B6-40C5-93A6-4E87B1C01F3C}" srcOrd="0" destOrd="0" presId="urn:microsoft.com/office/officeart/2005/8/layout/hierarchy1"/>
    <dgm:cxn modelId="{0ECC3ADA-890C-4986-A5B6-BE725B11ACA1}" type="presParOf" srcId="{6278E3D7-FCC8-4915-9D71-4239F5DB40E0}" destId="{F247E9D0-119C-47A6-903E-40A5B9EF7CB7}" srcOrd="1" destOrd="0" presId="urn:microsoft.com/office/officeart/2005/8/layout/hierarchy1"/>
    <dgm:cxn modelId="{8C3F86D0-6F08-4458-B1D0-A558AE2BA1AE}" type="presParOf" srcId="{2528D9EA-5D69-463F-BCB1-0F01579109AA}" destId="{329B714D-0011-4482-A2DA-B632E69C6F1D}" srcOrd="1" destOrd="0" presId="urn:microsoft.com/office/officeart/2005/8/layout/hierarchy1"/>
    <dgm:cxn modelId="{FC68504D-0400-41F0-8319-4543FF1C7FDB}" type="presParOf" srcId="{6A14E5A9-F31A-40B1-A64A-7390D03DBBEC}" destId="{FA8384DC-82DB-43DD-AF61-93ADB3D99557}" srcOrd="4" destOrd="0" presId="urn:microsoft.com/office/officeart/2005/8/layout/hierarchy1"/>
    <dgm:cxn modelId="{22823142-1F4F-4A52-BF35-A5C10693BF38}" type="presParOf" srcId="{6A14E5A9-F31A-40B1-A64A-7390D03DBBEC}" destId="{E01B414E-6112-4E7C-B5F1-7B235D502B9D}" srcOrd="5" destOrd="0" presId="urn:microsoft.com/office/officeart/2005/8/layout/hierarchy1"/>
    <dgm:cxn modelId="{353627F8-BF77-4424-B000-587081666584}" type="presParOf" srcId="{E01B414E-6112-4E7C-B5F1-7B235D502B9D}" destId="{FC4DF9C6-248E-485E-9951-5BD34BDDABF3}" srcOrd="0" destOrd="0" presId="urn:microsoft.com/office/officeart/2005/8/layout/hierarchy1"/>
    <dgm:cxn modelId="{E0E6C6BF-F111-4880-B451-37F657C518A2}" type="presParOf" srcId="{FC4DF9C6-248E-485E-9951-5BD34BDDABF3}" destId="{6A44911A-3427-44A6-B253-6ED32A62FAA0}" srcOrd="0" destOrd="0" presId="urn:microsoft.com/office/officeart/2005/8/layout/hierarchy1"/>
    <dgm:cxn modelId="{179BFC46-A8A5-4448-9D8B-588D830A6AEB}" type="presParOf" srcId="{FC4DF9C6-248E-485E-9951-5BD34BDDABF3}" destId="{04449514-D7B5-43A5-B921-288C16C2777C}" srcOrd="1" destOrd="0" presId="urn:microsoft.com/office/officeart/2005/8/layout/hierarchy1"/>
    <dgm:cxn modelId="{018CF24A-40FF-48B3-A108-4DE90808D71F}" type="presParOf" srcId="{E01B414E-6112-4E7C-B5F1-7B235D502B9D}" destId="{34580855-476D-4894-92B4-1B054CE0FC36}" srcOrd="1" destOrd="0" presId="urn:microsoft.com/office/officeart/2005/8/layout/hierarchy1"/>
    <dgm:cxn modelId="{8C653258-C63F-4227-BDAC-6E23D790FCD5}" type="presParOf" srcId="{34580855-476D-4894-92B4-1B054CE0FC36}" destId="{9AD540BB-74E1-43E8-A1EA-F753E5A80811}" srcOrd="0" destOrd="0" presId="urn:microsoft.com/office/officeart/2005/8/layout/hierarchy1"/>
    <dgm:cxn modelId="{F5A7C612-68A6-4F7F-8B6B-5B0BA8CCE940}" type="presParOf" srcId="{34580855-476D-4894-92B4-1B054CE0FC36}" destId="{111C5C07-0F31-4E70-8186-B796A9E56AD7}" srcOrd="1" destOrd="0" presId="urn:microsoft.com/office/officeart/2005/8/layout/hierarchy1"/>
    <dgm:cxn modelId="{E36B6F46-9EDB-4C44-9EA7-63FC2ED50A6E}" type="presParOf" srcId="{111C5C07-0F31-4E70-8186-B796A9E56AD7}" destId="{AE579C85-3753-46E8-A90E-0A9A062FE13F}" srcOrd="0" destOrd="0" presId="urn:microsoft.com/office/officeart/2005/8/layout/hierarchy1"/>
    <dgm:cxn modelId="{AC2F30D0-72B0-4315-B571-AB01F2B921DB}" type="presParOf" srcId="{AE579C85-3753-46E8-A90E-0A9A062FE13F}" destId="{4B788D60-6C19-4CBA-8B1C-53B7C845558A}" srcOrd="0" destOrd="0" presId="urn:microsoft.com/office/officeart/2005/8/layout/hierarchy1"/>
    <dgm:cxn modelId="{7F2CD79D-8104-4544-8950-A8D758F7AD46}" type="presParOf" srcId="{AE579C85-3753-46E8-A90E-0A9A062FE13F}" destId="{F1BE3216-6ECC-46BA-AAA5-3D02A67EC0ED}" srcOrd="1" destOrd="0" presId="urn:microsoft.com/office/officeart/2005/8/layout/hierarchy1"/>
    <dgm:cxn modelId="{DC0E2FDB-C5CF-4423-BED8-225997CE1B2B}" type="presParOf" srcId="{111C5C07-0F31-4E70-8186-B796A9E56AD7}" destId="{1C0A70FF-B1EA-4DBA-8591-BCF6AF4E289D}" srcOrd="1" destOrd="0" presId="urn:microsoft.com/office/officeart/2005/8/layout/hierarchy1"/>
    <dgm:cxn modelId="{B9CDF7CD-4579-428A-AA29-1B6C5328DCB6}" type="presParOf" srcId="{6A14E5A9-F31A-40B1-A64A-7390D03DBBEC}" destId="{9615AE5A-9691-4496-B574-B72A5C717305}" srcOrd="6" destOrd="0" presId="urn:microsoft.com/office/officeart/2005/8/layout/hierarchy1"/>
    <dgm:cxn modelId="{83B13191-E3FF-4B7F-A989-F1EC7515FCC5}" type="presParOf" srcId="{6A14E5A9-F31A-40B1-A64A-7390D03DBBEC}" destId="{827E99A5-F0CA-4C2C-8D86-4625EEA9A597}" srcOrd="7" destOrd="0" presId="urn:microsoft.com/office/officeart/2005/8/layout/hierarchy1"/>
    <dgm:cxn modelId="{52D46EA3-39F7-4F0A-95C0-BFAF24AC748C}" type="presParOf" srcId="{827E99A5-F0CA-4C2C-8D86-4625EEA9A597}" destId="{5BC2F777-B11C-4CAC-83A2-8607C97F681B}" srcOrd="0" destOrd="0" presId="urn:microsoft.com/office/officeart/2005/8/layout/hierarchy1"/>
    <dgm:cxn modelId="{13E26A3C-1CFD-417D-989B-8ECE9A99782B}" type="presParOf" srcId="{5BC2F777-B11C-4CAC-83A2-8607C97F681B}" destId="{EFCB89A0-90ED-4315-B63F-DBEE89348F7E}" srcOrd="0" destOrd="0" presId="urn:microsoft.com/office/officeart/2005/8/layout/hierarchy1"/>
    <dgm:cxn modelId="{CA2DFCAD-8BC5-4B75-A85C-F85634159BF2}" type="presParOf" srcId="{5BC2F777-B11C-4CAC-83A2-8607C97F681B}" destId="{6E7EA33C-2EBE-403F-9BB6-B60196D7D6DE}" srcOrd="1" destOrd="0" presId="urn:microsoft.com/office/officeart/2005/8/layout/hierarchy1"/>
    <dgm:cxn modelId="{6AD95554-9072-4102-8745-15C5251BFDD7}" type="presParOf" srcId="{827E99A5-F0CA-4C2C-8D86-4625EEA9A597}" destId="{35548CC0-4D3C-42DF-B582-14DE1A930F8B}" srcOrd="1" destOrd="0" presId="urn:microsoft.com/office/officeart/2005/8/layout/hierarchy1"/>
    <dgm:cxn modelId="{069288B7-6DCE-4EAC-9A04-5ADE5C40A4F0}" type="presParOf" srcId="{6A14E5A9-F31A-40B1-A64A-7390D03DBBEC}" destId="{E103CC2E-D3C5-48A3-9477-697471800C4D}" srcOrd="8" destOrd="0" presId="urn:microsoft.com/office/officeart/2005/8/layout/hierarchy1"/>
    <dgm:cxn modelId="{96B78B58-28DE-44D0-A816-CD47260CE8C1}" type="presParOf" srcId="{6A14E5A9-F31A-40B1-A64A-7390D03DBBEC}" destId="{598D3FD3-6F49-4F41-94B1-A04271C9DDBD}" srcOrd="9" destOrd="0" presId="urn:microsoft.com/office/officeart/2005/8/layout/hierarchy1"/>
    <dgm:cxn modelId="{47C53F80-D01A-42D7-B516-64DDD62758DD}" type="presParOf" srcId="{598D3FD3-6F49-4F41-94B1-A04271C9DDBD}" destId="{2AB87026-9862-4D16-A2D5-170B4785C90D}" srcOrd="0" destOrd="0" presId="urn:microsoft.com/office/officeart/2005/8/layout/hierarchy1"/>
    <dgm:cxn modelId="{9D2A07A3-A328-44D4-A39B-960DCD0EC87A}" type="presParOf" srcId="{2AB87026-9862-4D16-A2D5-170B4785C90D}" destId="{65EC1A99-D5D0-4FEA-A38B-A987F55C10BD}" srcOrd="0" destOrd="0" presId="urn:microsoft.com/office/officeart/2005/8/layout/hierarchy1"/>
    <dgm:cxn modelId="{4B27279B-702F-4BBA-9522-352441DADFEF}" type="presParOf" srcId="{2AB87026-9862-4D16-A2D5-170B4785C90D}" destId="{0A109008-1928-4FA2-9BE1-17A5BFBBEF10}" srcOrd="1" destOrd="0" presId="urn:microsoft.com/office/officeart/2005/8/layout/hierarchy1"/>
    <dgm:cxn modelId="{17F75658-F464-4758-8313-3E546235E58F}" type="presParOf" srcId="{598D3FD3-6F49-4F41-94B1-A04271C9DDBD}" destId="{5171C640-9518-4A36-8805-B9FFE8F7BC8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1E92418-2832-479A-9A4C-7F805CCA157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IN"/>
        </a:p>
      </dgm:t>
    </dgm:pt>
    <dgm:pt modelId="{80C1B197-F31D-42D9-B498-DCA250F0FD22}">
      <dgm:prSet phldrT="[Text]"/>
      <dgm:spPr/>
      <dgm:t>
        <a:bodyPr/>
        <a:lstStyle/>
        <a:p>
          <a:r>
            <a:rPr lang="en-IN" dirty="0"/>
            <a:t>Project/Technical Manager</a:t>
          </a:r>
          <a:br>
            <a:rPr lang="en-IN" dirty="0"/>
          </a:br>
          <a:r>
            <a:rPr lang="en-IN" dirty="0"/>
            <a:t>(Ravi </a:t>
          </a:r>
          <a:r>
            <a:rPr lang="en-IN" dirty="0" err="1"/>
            <a:t>Kanth</a:t>
          </a:r>
          <a:r>
            <a:rPr lang="en-IN" dirty="0"/>
            <a:t>)</a:t>
          </a:r>
        </a:p>
      </dgm:t>
    </dgm:pt>
    <dgm:pt modelId="{93532668-849B-4678-9410-37B3600C6834}" type="parTrans" cxnId="{018AADFD-D038-429D-985C-CD23E9E47497}">
      <dgm:prSet/>
      <dgm:spPr/>
      <dgm:t>
        <a:bodyPr/>
        <a:lstStyle/>
        <a:p>
          <a:endParaRPr lang="en-IN"/>
        </a:p>
      </dgm:t>
    </dgm:pt>
    <dgm:pt modelId="{E136FFBD-919A-4737-BDCE-982AE701EC4D}" type="sibTrans" cxnId="{018AADFD-D038-429D-985C-CD23E9E47497}">
      <dgm:prSet/>
      <dgm:spPr/>
      <dgm:t>
        <a:bodyPr/>
        <a:lstStyle/>
        <a:p>
          <a:endParaRPr lang="en-IN"/>
        </a:p>
      </dgm:t>
    </dgm:pt>
    <dgm:pt modelId="{DFB85B50-DE7F-49AE-B629-8AD63C4546B9}">
      <dgm:prSet phldrT="[Text]"/>
      <dgm:spPr/>
      <dgm:t>
        <a:bodyPr/>
        <a:lstStyle/>
        <a:p>
          <a:r>
            <a:rPr lang="en-IN" dirty="0"/>
            <a:t>Tech Lead</a:t>
          </a:r>
          <a:br>
            <a:rPr lang="en-IN" dirty="0"/>
          </a:br>
          <a:r>
            <a:rPr lang="en-IN" dirty="0"/>
            <a:t>(Neeraj Sinha)</a:t>
          </a:r>
        </a:p>
      </dgm:t>
    </dgm:pt>
    <dgm:pt modelId="{BD702DF3-400E-43D9-9C08-4F6C1AF895B0}" type="parTrans" cxnId="{8753745E-FDD6-4105-A1E5-A0AA6C10ABC7}">
      <dgm:prSet/>
      <dgm:spPr/>
      <dgm:t>
        <a:bodyPr/>
        <a:lstStyle/>
        <a:p>
          <a:endParaRPr lang="en-IN"/>
        </a:p>
      </dgm:t>
    </dgm:pt>
    <dgm:pt modelId="{B27C4782-646F-4EEE-BDBD-2C1ABBAE53F2}" type="sibTrans" cxnId="{8753745E-FDD6-4105-A1E5-A0AA6C10ABC7}">
      <dgm:prSet/>
      <dgm:spPr/>
      <dgm:t>
        <a:bodyPr/>
        <a:lstStyle/>
        <a:p>
          <a:endParaRPr lang="en-IN"/>
        </a:p>
      </dgm:t>
    </dgm:pt>
    <dgm:pt modelId="{46AC0389-82E6-4480-9630-E4E5EA4FFCB2}">
      <dgm:prSet phldrT="[Text]"/>
      <dgm:spPr/>
      <dgm:t>
        <a:bodyPr/>
        <a:lstStyle/>
        <a:p>
          <a:r>
            <a:rPr lang="en-IN" dirty="0"/>
            <a:t>Developers</a:t>
          </a:r>
          <a:br>
            <a:rPr lang="en-IN" dirty="0"/>
          </a:br>
          <a:r>
            <a:rPr lang="en-IN" dirty="0"/>
            <a:t>(</a:t>
          </a:r>
          <a:r>
            <a:rPr lang="en-IN" dirty="0" err="1"/>
            <a:t>Nishit</a:t>
          </a:r>
          <a:r>
            <a:rPr lang="en-IN" dirty="0"/>
            <a:t>, </a:t>
          </a:r>
          <a:r>
            <a:rPr lang="en-IN" dirty="0" err="1"/>
            <a:t>Santan</a:t>
          </a:r>
          <a:r>
            <a:rPr lang="en-IN" dirty="0"/>
            <a:t>)</a:t>
          </a:r>
        </a:p>
      </dgm:t>
    </dgm:pt>
    <dgm:pt modelId="{87B31214-CA89-465E-8310-4913156CA1FC}" type="parTrans" cxnId="{5E20DC95-9AD4-41E9-8FB6-340E4A18150D}">
      <dgm:prSet/>
      <dgm:spPr/>
      <dgm:t>
        <a:bodyPr/>
        <a:lstStyle/>
        <a:p>
          <a:endParaRPr lang="en-IN"/>
        </a:p>
      </dgm:t>
    </dgm:pt>
    <dgm:pt modelId="{120B3607-6A7E-4A7F-92CB-0B6A52AC783E}" type="sibTrans" cxnId="{5E20DC95-9AD4-41E9-8FB6-340E4A18150D}">
      <dgm:prSet/>
      <dgm:spPr/>
      <dgm:t>
        <a:bodyPr/>
        <a:lstStyle/>
        <a:p>
          <a:endParaRPr lang="en-IN"/>
        </a:p>
      </dgm:t>
    </dgm:pt>
    <dgm:pt modelId="{75B4EE37-0AF6-4D4B-8F06-B8ED0B974E5C}">
      <dgm:prSet phldrT="[Text]"/>
      <dgm:spPr/>
      <dgm:t>
        <a:bodyPr/>
        <a:lstStyle/>
        <a:p>
          <a:r>
            <a:rPr lang="en-IN" dirty="0"/>
            <a:t>Solution Architect</a:t>
          </a:r>
          <a:br>
            <a:rPr lang="en-IN" dirty="0"/>
          </a:br>
          <a:r>
            <a:rPr lang="en-IN" dirty="0"/>
            <a:t>(TBD)</a:t>
          </a:r>
        </a:p>
      </dgm:t>
    </dgm:pt>
    <dgm:pt modelId="{0FE8A23C-39DC-4266-BB7B-CA0244FA042D}" type="parTrans" cxnId="{72807647-ED8A-43E7-B0DA-AC6B402A9C04}">
      <dgm:prSet/>
      <dgm:spPr/>
      <dgm:t>
        <a:bodyPr/>
        <a:lstStyle/>
        <a:p>
          <a:endParaRPr lang="en-IN"/>
        </a:p>
      </dgm:t>
    </dgm:pt>
    <dgm:pt modelId="{14F42C8C-AB79-43B2-BFC8-EFF812E71452}" type="sibTrans" cxnId="{72807647-ED8A-43E7-B0DA-AC6B402A9C04}">
      <dgm:prSet/>
      <dgm:spPr/>
      <dgm:t>
        <a:bodyPr/>
        <a:lstStyle/>
        <a:p>
          <a:endParaRPr lang="en-IN"/>
        </a:p>
      </dgm:t>
    </dgm:pt>
    <dgm:pt modelId="{BFDFA3A6-E4D2-4AF8-8109-7693D9BC53AB}">
      <dgm:prSet phldrT="[Text]"/>
      <dgm:spPr/>
      <dgm:t>
        <a:bodyPr/>
        <a:lstStyle/>
        <a:p>
          <a:r>
            <a:rPr lang="en-IN" dirty="0"/>
            <a:t>Business Analyst</a:t>
          </a:r>
          <a:br>
            <a:rPr lang="en-IN" dirty="0"/>
          </a:br>
          <a:r>
            <a:rPr lang="en-IN" dirty="0"/>
            <a:t>(TBD)</a:t>
          </a:r>
        </a:p>
      </dgm:t>
    </dgm:pt>
    <dgm:pt modelId="{E7871A01-27A1-4C47-B4D6-21AE3E5F5FE7}" type="sibTrans" cxnId="{2EB1FC48-CB8D-4FDB-B0C8-AC314D5074D5}">
      <dgm:prSet/>
      <dgm:spPr/>
      <dgm:t>
        <a:bodyPr/>
        <a:lstStyle/>
        <a:p>
          <a:endParaRPr lang="en-IN"/>
        </a:p>
      </dgm:t>
    </dgm:pt>
    <dgm:pt modelId="{68A5C5B0-8973-4856-B10D-20901653FF5D}" type="parTrans" cxnId="{2EB1FC48-CB8D-4FDB-B0C8-AC314D5074D5}">
      <dgm:prSet/>
      <dgm:spPr/>
      <dgm:t>
        <a:bodyPr/>
        <a:lstStyle/>
        <a:p>
          <a:endParaRPr lang="en-IN"/>
        </a:p>
      </dgm:t>
    </dgm:pt>
    <dgm:pt modelId="{6986D4F7-7AC1-464D-A2E5-04EC5CC6358C}">
      <dgm:prSet phldrT="[Text]"/>
      <dgm:spPr/>
      <dgm:t>
        <a:bodyPr/>
        <a:lstStyle/>
        <a:p>
          <a:r>
            <a:rPr lang="en-IN" dirty="0"/>
            <a:t>Tech Lead</a:t>
          </a:r>
          <a:br>
            <a:rPr lang="en-IN" dirty="0"/>
          </a:br>
          <a:r>
            <a:rPr lang="en-IN" dirty="0"/>
            <a:t>(Nitish)</a:t>
          </a:r>
        </a:p>
      </dgm:t>
    </dgm:pt>
    <dgm:pt modelId="{F541A4E2-1F56-4663-8206-11F79213AB70}" type="parTrans" cxnId="{FE68CFB4-54B9-4CFB-9831-4A427DD5FB1A}">
      <dgm:prSet/>
      <dgm:spPr/>
      <dgm:t>
        <a:bodyPr/>
        <a:lstStyle/>
        <a:p>
          <a:endParaRPr lang="en-IN"/>
        </a:p>
      </dgm:t>
    </dgm:pt>
    <dgm:pt modelId="{882CDCA8-A827-4BA3-81A2-904278C5094F}" type="sibTrans" cxnId="{FE68CFB4-54B9-4CFB-9831-4A427DD5FB1A}">
      <dgm:prSet/>
      <dgm:spPr/>
      <dgm:t>
        <a:bodyPr/>
        <a:lstStyle/>
        <a:p>
          <a:endParaRPr lang="en-IN"/>
        </a:p>
      </dgm:t>
    </dgm:pt>
    <dgm:pt modelId="{D0EC001A-C571-4FF8-93DC-7F168F685838}">
      <dgm:prSet phldrT="[Text]"/>
      <dgm:spPr/>
      <dgm:t>
        <a:bodyPr/>
        <a:lstStyle/>
        <a:p>
          <a:r>
            <a:rPr lang="en-IN" dirty="0"/>
            <a:t>Tech Lead</a:t>
          </a:r>
          <a:br>
            <a:rPr lang="en-IN" dirty="0"/>
          </a:br>
          <a:r>
            <a:rPr lang="en-IN" dirty="0"/>
            <a:t>(Sandeep Barua)</a:t>
          </a:r>
        </a:p>
      </dgm:t>
    </dgm:pt>
    <dgm:pt modelId="{BDAB7F53-4B43-43E0-A170-415E7B438891}" type="parTrans" cxnId="{69B7C6BD-F95B-4629-AC02-FF875359B766}">
      <dgm:prSet/>
      <dgm:spPr/>
      <dgm:t>
        <a:bodyPr/>
        <a:lstStyle/>
        <a:p>
          <a:endParaRPr lang="en-IN"/>
        </a:p>
      </dgm:t>
    </dgm:pt>
    <dgm:pt modelId="{2C0BE0FB-4341-44E8-B53C-3433E43DA822}" type="sibTrans" cxnId="{69B7C6BD-F95B-4629-AC02-FF875359B766}">
      <dgm:prSet/>
      <dgm:spPr/>
      <dgm:t>
        <a:bodyPr/>
        <a:lstStyle/>
        <a:p>
          <a:endParaRPr lang="en-IN"/>
        </a:p>
      </dgm:t>
    </dgm:pt>
    <dgm:pt modelId="{770425A6-9780-46DF-B39D-50533397DAFC}">
      <dgm:prSet phldrT="[Text]"/>
      <dgm:spPr/>
      <dgm:t>
        <a:bodyPr/>
        <a:lstStyle/>
        <a:p>
          <a:r>
            <a:rPr lang="en-IN" dirty="0"/>
            <a:t>Developers</a:t>
          </a:r>
          <a:br>
            <a:rPr lang="en-IN" dirty="0"/>
          </a:br>
          <a:r>
            <a:rPr lang="en-IN" dirty="0"/>
            <a:t>(</a:t>
          </a:r>
          <a:r>
            <a:rPr lang="en-IN" dirty="0" err="1"/>
            <a:t>Arqam,Aditya</a:t>
          </a:r>
          <a:r>
            <a:rPr lang="en-IN" dirty="0"/>
            <a:t>)</a:t>
          </a:r>
        </a:p>
      </dgm:t>
    </dgm:pt>
    <dgm:pt modelId="{CAA5A0AF-D4AF-4B59-8F8F-4D91E12A72D7}" type="parTrans" cxnId="{62ECD2DB-57B2-44A2-8F4C-3D2DD0F177E7}">
      <dgm:prSet/>
      <dgm:spPr/>
      <dgm:t>
        <a:bodyPr/>
        <a:lstStyle/>
        <a:p>
          <a:endParaRPr lang="en-IN"/>
        </a:p>
      </dgm:t>
    </dgm:pt>
    <dgm:pt modelId="{B28794AF-1845-4BBC-8759-6FE5F610BD59}" type="sibTrans" cxnId="{62ECD2DB-57B2-44A2-8F4C-3D2DD0F177E7}">
      <dgm:prSet/>
      <dgm:spPr/>
      <dgm:t>
        <a:bodyPr/>
        <a:lstStyle/>
        <a:p>
          <a:endParaRPr lang="en-IN"/>
        </a:p>
      </dgm:t>
    </dgm:pt>
    <dgm:pt modelId="{F9E628C7-4CDE-452E-9DD6-FBF554AC6117}">
      <dgm:prSet phldrT="[Text]"/>
      <dgm:spPr/>
      <dgm:t>
        <a:bodyPr/>
        <a:lstStyle/>
        <a:p>
          <a:r>
            <a:rPr lang="en-IN" dirty="0"/>
            <a:t>Developers</a:t>
          </a:r>
          <a:br>
            <a:rPr lang="en-IN" dirty="0"/>
          </a:br>
          <a:r>
            <a:rPr lang="en-IN" dirty="0"/>
            <a:t>(</a:t>
          </a:r>
          <a:r>
            <a:rPr lang="en-IN" dirty="0" err="1"/>
            <a:t>Lovepal,Suresh</a:t>
          </a:r>
          <a:r>
            <a:rPr lang="en-IN" dirty="0"/>
            <a:t>,)</a:t>
          </a:r>
        </a:p>
      </dgm:t>
    </dgm:pt>
    <dgm:pt modelId="{0BA1AFBC-0A57-43B3-89D1-C4C831958B5C}" type="parTrans" cxnId="{88669F0F-D0FA-4E91-8208-35A3E885B629}">
      <dgm:prSet/>
      <dgm:spPr/>
      <dgm:t>
        <a:bodyPr/>
        <a:lstStyle/>
        <a:p>
          <a:endParaRPr lang="en-IN"/>
        </a:p>
      </dgm:t>
    </dgm:pt>
    <dgm:pt modelId="{23AE6FD8-2ABD-46F1-8DAB-690733781B0D}" type="sibTrans" cxnId="{88669F0F-D0FA-4E91-8208-35A3E885B629}">
      <dgm:prSet/>
      <dgm:spPr/>
      <dgm:t>
        <a:bodyPr/>
        <a:lstStyle/>
        <a:p>
          <a:endParaRPr lang="en-IN"/>
        </a:p>
      </dgm:t>
    </dgm:pt>
    <dgm:pt modelId="{B21A4AED-7193-4E8B-95E1-D02872BEE140}">
      <dgm:prSet phldrT="[Text]"/>
      <dgm:spPr/>
      <dgm:t>
        <a:bodyPr/>
        <a:lstStyle/>
        <a:p>
          <a:r>
            <a:rPr lang="en-IN" dirty="0"/>
            <a:t>Tech Lead-Support</a:t>
          </a:r>
          <a:br>
            <a:rPr lang="en-IN" dirty="0"/>
          </a:br>
          <a:r>
            <a:rPr lang="en-IN" dirty="0"/>
            <a:t>(TBD)</a:t>
          </a:r>
        </a:p>
      </dgm:t>
    </dgm:pt>
    <dgm:pt modelId="{6E8A088D-9212-4B85-A44D-0257FD3CA6FC}" type="parTrans" cxnId="{1A022228-368E-4E08-9710-2EC295141BB6}">
      <dgm:prSet/>
      <dgm:spPr/>
      <dgm:t>
        <a:bodyPr/>
        <a:lstStyle/>
        <a:p>
          <a:endParaRPr lang="en-IN"/>
        </a:p>
      </dgm:t>
    </dgm:pt>
    <dgm:pt modelId="{0BE8F565-E6D9-4519-B9BA-40D9A3A29949}" type="sibTrans" cxnId="{1A022228-368E-4E08-9710-2EC295141BB6}">
      <dgm:prSet/>
      <dgm:spPr/>
      <dgm:t>
        <a:bodyPr/>
        <a:lstStyle/>
        <a:p>
          <a:endParaRPr lang="en-IN"/>
        </a:p>
      </dgm:t>
    </dgm:pt>
    <dgm:pt modelId="{9CEA8ACE-CF92-4DD5-A2DC-2AC451E7C489}">
      <dgm:prSet phldrT="[Text]"/>
      <dgm:spPr/>
      <dgm:t>
        <a:bodyPr/>
        <a:lstStyle/>
        <a:p>
          <a:r>
            <a:rPr lang="en-IN" dirty="0"/>
            <a:t>Support  Team</a:t>
          </a:r>
          <a:br>
            <a:rPr lang="en-IN" dirty="0"/>
          </a:br>
          <a:r>
            <a:rPr lang="en-IN" dirty="0"/>
            <a:t>(</a:t>
          </a:r>
          <a:r>
            <a:rPr lang="en-IN" dirty="0" err="1"/>
            <a:t>Anparasan,Bala</a:t>
          </a:r>
          <a:r>
            <a:rPr lang="en-IN" dirty="0"/>
            <a:t>,</a:t>
          </a:r>
          <a:br>
            <a:rPr lang="en-IN" dirty="0"/>
          </a:br>
          <a:r>
            <a:rPr lang="en-IN" dirty="0" err="1"/>
            <a:t>Mahesh,Malleswari</a:t>
          </a:r>
          <a:br>
            <a:rPr lang="en-IN" dirty="0"/>
          </a:br>
          <a:r>
            <a:rPr lang="en-IN" dirty="0" err="1"/>
            <a:t>Sheik,Rama</a:t>
          </a:r>
          <a:r>
            <a:rPr lang="en-IN" dirty="0"/>
            <a:t>)</a:t>
          </a:r>
        </a:p>
      </dgm:t>
    </dgm:pt>
    <dgm:pt modelId="{F601A18B-75D7-453B-B97F-F4ED3869A02B}" type="parTrans" cxnId="{03A3CDFE-D8C1-4DE7-85B2-1E7D6D705079}">
      <dgm:prSet/>
      <dgm:spPr/>
      <dgm:t>
        <a:bodyPr/>
        <a:lstStyle/>
        <a:p>
          <a:endParaRPr lang="en-IN"/>
        </a:p>
      </dgm:t>
    </dgm:pt>
    <dgm:pt modelId="{93D939F1-16A8-4765-BD0A-0B5BEACFAE61}" type="sibTrans" cxnId="{03A3CDFE-D8C1-4DE7-85B2-1E7D6D705079}">
      <dgm:prSet/>
      <dgm:spPr/>
      <dgm:t>
        <a:bodyPr/>
        <a:lstStyle/>
        <a:p>
          <a:endParaRPr lang="en-IN"/>
        </a:p>
      </dgm:t>
    </dgm:pt>
    <dgm:pt modelId="{0EDC29BE-589E-48F3-B1FB-30C81480EF61}" type="pres">
      <dgm:prSet presAssocID="{31E92418-2832-479A-9A4C-7F805CCA1579}" presName="hierChild1" presStyleCnt="0">
        <dgm:presLayoutVars>
          <dgm:chPref val="1"/>
          <dgm:dir/>
          <dgm:animOne val="branch"/>
          <dgm:animLvl val="lvl"/>
          <dgm:resizeHandles/>
        </dgm:presLayoutVars>
      </dgm:prSet>
      <dgm:spPr/>
    </dgm:pt>
    <dgm:pt modelId="{6B12458F-CF53-4E89-855F-6B180515F1B5}" type="pres">
      <dgm:prSet presAssocID="{80C1B197-F31D-42D9-B498-DCA250F0FD22}" presName="hierRoot1" presStyleCnt="0"/>
      <dgm:spPr/>
    </dgm:pt>
    <dgm:pt modelId="{037DFFAF-D439-480E-89F3-63747B716702}" type="pres">
      <dgm:prSet presAssocID="{80C1B197-F31D-42D9-B498-DCA250F0FD22}" presName="composite" presStyleCnt="0"/>
      <dgm:spPr/>
    </dgm:pt>
    <dgm:pt modelId="{F7CAEED4-6329-4FB2-8861-1E9434475FBF}" type="pres">
      <dgm:prSet presAssocID="{80C1B197-F31D-42D9-B498-DCA250F0FD22}" presName="background" presStyleLbl="node0" presStyleIdx="0" presStyleCnt="1"/>
      <dgm:spPr/>
    </dgm:pt>
    <dgm:pt modelId="{A213D667-FA80-4888-A2D4-43438D943F72}" type="pres">
      <dgm:prSet presAssocID="{80C1B197-F31D-42D9-B498-DCA250F0FD22}" presName="text" presStyleLbl="fgAcc0" presStyleIdx="0" presStyleCnt="1">
        <dgm:presLayoutVars>
          <dgm:chPref val="3"/>
        </dgm:presLayoutVars>
      </dgm:prSet>
      <dgm:spPr/>
    </dgm:pt>
    <dgm:pt modelId="{6A14E5A9-F31A-40B1-A64A-7390D03DBBEC}" type="pres">
      <dgm:prSet presAssocID="{80C1B197-F31D-42D9-B498-DCA250F0FD22}" presName="hierChild2" presStyleCnt="0"/>
      <dgm:spPr/>
    </dgm:pt>
    <dgm:pt modelId="{21A2B5D9-BA6E-4063-92BC-11F2913F236E}" type="pres">
      <dgm:prSet presAssocID="{BD702DF3-400E-43D9-9C08-4F6C1AF895B0}" presName="Name10" presStyleLbl="parChTrans1D2" presStyleIdx="0" presStyleCnt="6"/>
      <dgm:spPr/>
    </dgm:pt>
    <dgm:pt modelId="{167F507D-D4AD-4B83-B47A-57F4281D388E}" type="pres">
      <dgm:prSet presAssocID="{DFB85B50-DE7F-49AE-B629-8AD63C4546B9}" presName="hierRoot2" presStyleCnt="0"/>
      <dgm:spPr/>
    </dgm:pt>
    <dgm:pt modelId="{E18C450A-2740-4292-9A6B-5A03830D3957}" type="pres">
      <dgm:prSet presAssocID="{DFB85B50-DE7F-49AE-B629-8AD63C4546B9}" presName="composite2" presStyleCnt="0"/>
      <dgm:spPr/>
    </dgm:pt>
    <dgm:pt modelId="{F4DFE147-0284-4E58-9452-89A83B7586E9}" type="pres">
      <dgm:prSet presAssocID="{DFB85B50-DE7F-49AE-B629-8AD63C4546B9}" presName="background2" presStyleLbl="node2" presStyleIdx="0" presStyleCnt="6"/>
      <dgm:spPr/>
    </dgm:pt>
    <dgm:pt modelId="{D09E5C22-FFCB-4DAB-8AD4-CFF4FAB70145}" type="pres">
      <dgm:prSet presAssocID="{DFB85B50-DE7F-49AE-B629-8AD63C4546B9}" presName="text2" presStyleLbl="fgAcc2" presStyleIdx="0" presStyleCnt="6">
        <dgm:presLayoutVars>
          <dgm:chPref val="3"/>
        </dgm:presLayoutVars>
      </dgm:prSet>
      <dgm:spPr/>
    </dgm:pt>
    <dgm:pt modelId="{3346B04E-A83B-4B1F-99E3-C34D7D15473F}" type="pres">
      <dgm:prSet presAssocID="{DFB85B50-DE7F-49AE-B629-8AD63C4546B9}" presName="hierChild3" presStyleCnt="0"/>
      <dgm:spPr/>
    </dgm:pt>
    <dgm:pt modelId="{4D2684F7-024A-4EB6-8F64-125D23309290}" type="pres">
      <dgm:prSet presAssocID="{CAA5A0AF-D4AF-4B59-8F8F-4D91E12A72D7}" presName="Name17" presStyleLbl="parChTrans1D3" presStyleIdx="0" presStyleCnt="4"/>
      <dgm:spPr/>
    </dgm:pt>
    <dgm:pt modelId="{D78DAEC2-6E3F-41D9-9825-02309029A7BE}" type="pres">
      <dgm:prSet presAssocID="{770425A6-9780-46DF-B39D-50533397DAFC}" presName="hierRoot3" presStyleCnt="0"/>
      <dgm:spPr/>
    </dgm:pt>
    <dgm:pt modelId="{86D056C7-B6E7-4370-9B52-B2E73E6A7295}" type="pres">
      <dgm:prSet presAssocID="{770425A6-9780-46DF-B39D-50533397DAFC}" presName="composite3" presStyleCnt="0"/>
      <dgm:spPr/>
    </dgm:pt>
    <dgm:pt modelId="{D124D874-A2A3-41D3-A42B-972FE73E3659}" type="pres">
      <dgm:prSet presAssocID="{770425A6-9780-46DF-B39D-50533397DAFC}" presName="background3" presStyleLbl="node3" presStyleIdx="0" presStyleCnt="4"/>
      <dgm:spPr/>
    </dgm:pt>
    <dgm:pt modelId="{72410014-76CF-436B-BCF1-BD847198E516}" type="pres">
      <dgm:prSet presAssocID="{770425A6-9780-46DF-B39D-50533397DAFC}" presName="text3" presStyleLbl="fgAcc3" presStyleIdx="0" presStyleCnt="4">
        <dgm:presLayoutVars>
          <dgm:chPref val="3"/>
        </dgm:presLayoutVars>
      </dgm:prSet>
      <dgm:spPr/>
    </dgm:pt>
    <dgm:pt modelId="{B709704C-4A7A-4C08-9AE2-21E0ADBC5164}" type="pres">
      <dgm:prSet presAssocID="{770425A6-9780-46DF-B39D-50533397DAFC}" presName="hierChild4" presStyleCnt="0"/>
      <dgm:spPr/>
    </dgm:pt>
    <dgm:pt modelId="{6B18D5C9-791F-447A-908E-EDB18AF3CF28}" type="pres">
      <dgm:prSet presAssocID="{BDAB7F53-4B43-43E0-A170-415E7B438891}" presName="Name10" presStyleLbl="parChTrans1D2" presStyleIdx="1" presStyleCnt="6"/>
      <dgm:spPr/>
    </dgm:pt>
    <dgm:pt modelId="{226D8027-B81B-401F-B72B-B541CCA533E9}" type="pres">
      <dgm:prSet presAssocID="{D0EC001A-C571-4FF8-93DC-7F168F685838}" presName="hierRoot2" presStyleCnt="0"/>
      <dgm:spPr/>
    </dgm:pt>
    <dgm:pt modelId="{9EB74366-43AB-4021-A767-2FED7C945137}" type="pres">
      <dgm:prSet presAssocID="{D0EC001A-C571-4FF8-93DC-7F168F685838}" presName="composite2" presStyleCnt="0"/>
      <dgm:spPr/>
    </dgm:pt>
    <dgm:pt modelId="{B4143865-C163-49A5-AF69-CA13A41D915A}" type="pres">
      <dgm:prSet presAssocID="{D0EC001A-C571-4FF8-93DC-7F168F685838}" presName="background2" presStyleLbl="node2" presStyleIdx="1" presStyleCnt="6"/>
      <dgm:spPr/>
    </dgm:pt>
    <dgm:pt modelId="{DDCC7816-5530-4509-9DD0-36648704544F}" type="pres">
      <dgm:prSet presAssocID="{D0EC001A-C571-4FF8-93DC-7F168F685838}" presName="text2" presStyleLbl="fgAcc2" presStyleIdx="1" presStyleCnt="6">
        <dgm:presLayoutVars>
          <dgm:chPref val="3"/>
        </dgm:presLayoutVars>
      </dgm:prSet>
      <dgm:spPr/>
    </dgm:pt>
    <dgm:pt modelId="{2A1ACCE9-3532-4920-A37F-6D8775305C98}" type="pres">
      <dgm:prSet presAssocID="{D0EC001A-C571-4FF8-93DC-7F168F685838}" presName="hierChild3" presStyleCnt="0"/>
      <dgm:spPr/>
    </dgm:pt>
    <dgm:pt modelId="{C85E0568-EE0B-4293-BCA8-A28AB35B0D8D}" type="pres">
      <dgm:prSet presAssocID="{0BA1AFBC-0A57-43B3-89D1-C4C831958B5C}" presName="Name17" presStyleLbl="parChTrans1D3" presStyleIdx="1" presStyleCnt="4"/>
      <dgm:spPr/>
    </dgm:pt>
    <dgm:pt modelId="{A1D8FD9D-29C5-4739-8FD0-2E4906ABA466}" type="pres">
      <dgm:prSet presAssocID="{F9E628C7-4CDE-452E-9DD6-FBF554AC6117}" presName="hierRoot3" presStyleCnt="0"/>
      <dgm:spPr/>
    </dgm:pt>
    <dgm:pt modelId="{54946151-5FE3-4EE7-90BF-6DC201844D26}" type="pres">
      <dgm:prSet presAssocID="{F9E628C7-4CDE-452E-9DD6-FBF554AC6117}" presName="composite3" presStyleCnt="0"/>
      <dgm:spPr/>
    </dgm:pt>
    <dgm:pt modelId="{DEBE8EF4-FC66-401E-85E2-12D0F84CC928}" type="pres">
      <dgm:prSet presAssocID="{F9E628C7-4CDE-452E-9DD6-FBF554AC6117}" presName="background3" presStyleLbl="node3" presStyleIdx="1" presStyleCnt="4"/>
      <dgm:spPr/>
    </dgm:pt>
    <dgm:pt modelId="{7E784743-3236-4EE6-A379-D09DFD35BD57}" type="pres">
      <dgm:prSet presAssocID="{F9E628C7-4CDE-452E-9DD6-FBF554AC6117}" presName="text3" presStyleLbl="fgAcc3" presStyleIdx="1" presStyleCnt="4">
        <dgm:presLayoutVars>
          <dgm:chPref val="3"/>
        </dgm:presLayoutVars>
      </dgm:prSet>
      <dgm:spPr/>
    </dgm:pt>
    <dgm:pt modelId="{D557E208-A41D-4FF0-A6CA-AE659F287793}" type="pres">
      <dgm:prSet presAssocID="{F9E628C7-4CDE-452E-9DD6-FBF554AC6117}" presName="hierChild4" presStyleCnt="0"/>
      <dgm:spPr/>
    </dgm:pt>
    <dgm:pt modelId="{F8FAF08C-E300-485F-B984-8F75C049C1A0}" type="pres">
      <dgm:prSet presAssocID="{F541A4E2-1F56-4663-8206-11F79213AB70}" presName="Name10" presStyleLbl="parChTrans1D2" presStyleIdx="2" presStyleCnt="6"/>
      <dgm:spPr/>
    </dgm:pt>
    <dgm:pt modelId="{1E631D7C-E518-4373-BC38-8299E404DF7D}" type="pres">
      <dgm:prSet presAssocID="{6986D4F7-7AC1-464D-A2E5-04EC5CC6358C}" presName="hierRoot2" presStyleCnt="0"/>
      <dgm:spPr/>
    </dgm:pt>
    <dgm:pt modelId="{C87E3B2D-8B27-4CC3-9247-B56CD32B041D}" type="pres">
      <dgm:prSet presAssocID="{6986D4F7-7AC1-464D-A2E5-04EC5CC6358C}" presName="composite2" presStyleCnt="0"/>
      <dgm:spPr/>
    </dgm:pt>
    <dgm:pt modelId="{A0402F23-84B5-4F05-96D4-06353069C5EE}" type="pres">
      <dgm:prSet presAssocID="{6986D4F7-7AC1-464D-A2E5-04EC5CC6358C}" presName="background2" presStyleLbl="node2" presStyleIdx="2" presStyleCnt="6"/>
      <dgm:spPr/>
    </dgm:pt>
    <dgm:pt modelId="{FD73455F-DBA8-4272-9A9C-8F6700C81E84}" type="pres">
      <dgm:prSet presAssocID="{6986D4F7-7AC1-464D-A2E5-04EC5CC6358C}" presName="text2" presStyleLbl="fgAcc2" presStyleIdx="2" presStyleCnt="6">
        <dgm:presLayoutVars>
          <dgm:chPref val="3"/>
        </dgm:presLayoutVars>
      </dgm:prSet>
      <dgm:spPr/>
    </dgm:pt>
    <dgm:pt modelId="{C553E9A0-A6E6-4751-84C4-511B42E5C937}" type="pres">
      <dgm:prSet presAssocID="{6986D4F7-7AC1-464D-A2E5-04EC5CC6358C}" presName="hierChild3" presStyleCnt="0"/>
      <dgm:spPr/>
    </dgm:pt>
    <dgm:pt modelId="{910DEEB1-5989-4345-AD07-AA533DA579EF}" type="pres">
      <dgm:prSet presAssocID="{87B31214-CA89-465E-8310-4913156CA1FC}" presName="Name17" presStyleLbl="parChTrans1D3" presStyleIdx="2" presStyleCnt="4"/>
      <dgm:spPr/>
    </dgm:pt>
    <dgm:pt modelId="{B802E13D-E7D5-437D-A069-6D9368B5B053}" type="pres">
      <dgm:prSet presAssocID="{46AC0389-82E6-4480-9630-E4E5EA4FFCB2}" presName="hierRoot3" presStyleCnt="0"/>
      <dgm:spPr/>
    </dgm:pt>
    <dgm:pt modelId="{BE0FC9A3-BD41-4F10-BA52-5670B094A553}" type="pres">
      <dgm:prSet presAssocID="{46AC0389-82E6-4480-9630-E4E5EA4FFCB2}" presName="composite3" presStyleCnt="0"/>
      <dgm:spPr/>
    </dgm:pt>
    <dgm:pt modelId="{86285808-3228-4AE0-85AA-F1F0B27E0B5D}" type="pres">
      <dgm:prSet presAssocID="{46AC0389-82E6-4480-9630-E4E5EA4FFCB2}" presName="background3" presStyleLbl="node3" presStyleIdx="2" presStyleCnt="4"/>
      <dgm:spPr/>
    </dgm:pt>
    <dgm:pt modelId="{52FBC18C-862E-4B56-9A64-DF6B5FD9CF21}" type="pres">
      <dgm:prSet presAssocID="{46AC0389-82E6-4480-9630-E4E5EA4FFCB2}" presName="text3" presStyleLbl="fgAcc3" presStyleIdx="2" presStyleCnt="4">
        <dgm:presLayoutVars>
          <dgm:chPref val="3"/>
        </dgm:presLayoutVars>
      </dgm:prSet>
      <dgm:spPr/>
    </dgm:pt>
    <dgm:pt modelId="{293BD7E9-B15A-433C-893F-6153AA98DDA4}" type="pres">
      <dgm:prSet presAssocID="{46AC0389-82E6-4480-9630-E4E5EA4FFCB2}" presName="hierChild4" presStyleCnt="0"/>
      <dgm:spPr/>
    </dgm:pt>
    <dgm:pt modelId="{937A4A3E-40AF-44B3-A2AF-A8ACDE2B1553}" type="pres">
      <dgm:prSet presAssocID="{6E8A088D-9212-4B85-A44D-0257FD3CA6FC}" presName="Name10" presStyleLbl="parChTrans1D2" presStyleIdx="3" presStyleCnt="6"/>
      <dgm:spPr/>
    </dgm:pt>
    <dgm:pt modelId="{B50BEDDB-F628-4A41-9A06-933CAA9A7533}" type="pres">
      <dgm:prSet presAssocID="{B21A4AED-7193-4E8B-95E1-D02872BEE140}" presName="hierRoot2" presStyleCnt="0"/>
      <dgm:spPr/>
    </dgm:pt>
    <dgm:pt modelId="{5C988D57-A0E3-441E-B078-7C263E126ADD}" type="pres">
      <dgm:prSet presAssocID="{B21A4AED-7193-4E8B-95E1-D02872BEE140}" presName="composite2" presStyleCnt="0"/>
      <dgm:spPr/>
    </dgm:pt>
    <dgm:pt modelId="{22E1FE32-2CCD-44E1-878C-E71DA985311A}" type="pres">
      <dgm:prSet presAssocID="{B21A4AED-7193-4E8B-95E1-D02872BEE140}" presName="background2" presStyleLbl="node2" presStyleIdx="3" presStyleCnt="6"/>
      <dgm:spPr/>
    </dgm:pt>
    <dgm:pt modelId="{BEFD00F1-29D6-4B96-B0CC-16D741C49BA1}" type="pres">
      <dgm:prSet presAssocID="{B21A4AED-7193-4E8B-95E1-D02872BEE140}" presName="text2" presStyleLbl="fgAcc2" presStyleIdx="3" presStyleCnt="6">
        <dgm:presLayoutVars>
          <dgm:chPref val="3"/>
        </dgm:presLayoutVars>
      </dgm:prSet>
      <dgm:spPr/>
    </dgm:pt>
    <dgm:pt modelId="{9D661C42-A14F-4DB9-B49D-2CE45D25A0AB}" type="pres">
      <dgm:prSet presAssocID="{B21A4AED-7193-4E8B-95E1-D02872BEE140}" presName="hierChild3" presStyleCnt="0"/>
      <dgm:spPr/>
    </dgm:pt>
    <dgm:pt modelId="{08523475-22BB-4819-A86B-F0AFF6441AD3}" type="pres">
      <dgm:prSet presAssocID="{F601A18B-75D7-453B-B97F-F4ED3869A02B}" presName="Name17" presStyleLbl="parChTrans1D3" presStyleIdx="3" presStyleCnt="4"/>
      <dgm:spPr/>
    </dgm:pt>
    <dgm:pt modelId="{E59B2A3F-1A20-45D0-9CEF-A2D7D0736872}" type="pres">
      <dgm:prSet presAssocID="{9CEA8ACE-CF92-4DD5-A2DC-2AC451E7C489}" presName="hierRoot3" presStyleCnt="0"/>
      <dgm:spPr/>
    </dgm:pt>
    <dgm:pt modelId="{2D04129C-3078-4113-A633-BF449E4F950E}" type="pres">
      <dgm:prSet presAssocID="{9CEA8ACE-CF92-4DD5-A2DC-2AC451E7C489}" presName="composite3" presStyleCnt="0"/>
      <dgm:spPr/>
    </dgm:pt>
    <dgm:pt modelId="{A8739CD6-9F10-4B81-B29C-CCE6B889381E}" type="pres">
      <dgm:prSet presAssocID="{9CEA8ACE-CF92-4DD5-A2DC-2AC451E7C489}" presName="background3" presStyleLbl="node3" presStyleIdx="3" presStyleCnt="4"/>
      <dgm:spPr/>
    </dgm:pt>
    <dgm:pt modelId="{F31AD425-6391-4291-AC6C-36FDAD478FAF}" type="pres">
      <dgm:prSet presAssocID="{9CEA8ACE-CF92-4DD5-A2DC-2AC451E7C489}" presName="text3" presStyleLbl="fgAcc3" presStyleIdx="3" presStyleCnt="4">
        <dgm:presLayoutVars>
          <dgm:chPref val="3"/>
        </dgm:presLayoutVars>
      </dgm:prSet>
      <dgm:spPr/>
    </dgm:pt>
    <dgm:pt modelId="{C437A8AD-9C76-48A1-8BAC-35A258B18FBF}" type="pres">
      <dgm:prSet presAssocID="{9CEA8ACE-CF92-4DD5-A2DC-2AC451E7C489}" presName="hierChild4" presStyleCnt="0"/>
      <dgm:spPr/>
    </dgm:pt>
    <dgm:pt modelId="{9615AE5A-9691-4496-B574-B72A5C717305}" type="pres">
      <dgm:prSet presAssocID="{0FE8A23C-39DC-4266-BB7B-CA0244FA042D}" presName="Name10" presStyleLbl="parChTrans1D2" presStyleIdx="4" presStyleCnt="6"/>
      <dgm:spPr/>
    </dgm:pt>
    <dgm:pt modelId="{827E99A5-F0CA-4C2C-8D86-4625EEA9A597}" type="pres">
      <dgm:prSet presAssocID="{75B4EE37-0AF6-4D4B-8F06-B8ED0B974E5C}" presName="hierRoot2" presStyleCnt="0"/>
      <dgm:spPr/>
    </dgm:pt>
    <dgm:pt modelId="{5BC2F777-B11C-4CAC-83A2-8607C97F681B}" type="pres">
      <dgm:prSet presAssocID="{75B4EE37-0AF6-4D4B-8F06-B8ED0B974E5C}" presName="composite2" presStyleCnt="0"/>
      <dgm:spPr/>
    </dgm:pt>
    <dgm:pt modelId="{EFCB89A0-90ED-4315-B63F-DBEE89348F7E}" type="pres">
      <dgm:prSet presAssocID="{75B4EE37-0AF6-4D4B-8F06-B8ED0B974E5C}" presName="background2" presStyleLbl="node2" presStyleIdx="4" presStyleCnt="6"/>
      <dgm:spPr/>
    </dgm:pt>
    <dgm:pt modelId="{6E7EA33C-2EBE-403F-9BB6-B60196D7D6DE}" type="pres">
      <dgm:prSet presAssocID="{75B4EE37-0AF6-4D4B-8F06-B8ED0B974E5C}" presName="text2" presStyleLbl="fgAcc2" presStyleIdx="4" presStyleCnt="6">
        <dgm:presLayoutVars>
          <dgm:chPref val="3"/>
        </dgm:presLayoutVars>
      </dgm:prSet>
      <dgm:spPr/>
    </dgm:pt>
    <dgm:pt modelId="{35548CC0-4D3C-42DF-B582-14DE1A930F8B}" type="pres">
      <dgm:prSet presAssocID="{75B4EE37-0AF6-4D4B-8F06-B8ED0B974E5C}" presName="hierChild3" presStyleCnt="0"/>
      <dgm:spPr/>
    </dgm:pt>
    <dgm:pt modelId="{E103CC2E-D3C5-48A3-9477-697471800C4D}" type="pres">
      <dgm:prSet presAssocID="{68A5C5B0-8973-4856-B10D-20901653FF5D}" presName="Name10" presStyleLbl="parChTrans1D2" presStyleIdx="5" presStyleCnt="6"/>
      <dgm:spPr/>
    </dgm:pt>
    <dgm:pt modelId="{598D3FD3-6F49-4F41-94B1-A04271C9DDBD}" type="pres">
      <dgm:prSet presAssocID="{BFDFA3A6-E4D2-4AF8-8109-7693D9BC53AB}" presName="hierRoot2" presStyleCnt="0"/>
      <dgm:spPr/>
    </dgm:pt>
    <dgm:pt modelId="{2AB87026-9862-4D16-A2D5-170B4785C90D}" type="pres">
      <dgm:prSet presAssocID="{BFDFA3A6-E4D2-4AF8-8109-7693D9BC53AB}" presName="composite2" presStyleCnt="0"/>
      <dgm:spPr/>
    </dgm:pt>
    <dgm:pt modelId="{65EC1A99-D5D0-4FEA-A38B-A987F55C10BD}" type="pres">
      <dgm:prSet presAssocID="{BFDFA3A6-E4D2-4AF8-8109-7693D9BC53AB}" presName="background2" presStyleLbl="node2" presStyleIdx="5" presStyleCnt="6"/>
      <dgm:spPr/>
    </dgm:pt>
    <dgm:pt modelId="{0A109008-1928-4FA2-9BE1-17A5BFBBEF10}" type="pres">
      <dgm:prSet presAssocID="{BFDFA3A6-E4D2-4AF8-8109-7693D9BC53AB}" presName="text2" presStyleLbl="fgAcc2" presStyleIdx="5" presStyleCnt="6">
        <dgm:presLayoutVars>
          <dgm:chPref val="3"/>
        </dgm:presLayoutVars>
      </dgm:prSet>
      <dgm:spPr/>
    </dgm:pt>
    <dgm:pt modelId="{5171C640-9518-4A36-8805-B9FFE8F7BC81}" type="pres">
      <dgm:prSet presAssocID="{BFDFA3A6-E4D2-4AF8-8109-7693D9BC53AB}" presName="hierChild3" presStyleCnt="0"/>
      <dgm:spPr/>
    </dgm:pt>
  </dgm:ptLst>
  <dgm:cxnLst>
    <dgm:cxn modelId="{88669F0F-D0FA-4E91-8208-35A3E885B629}" srcId="{D0EC001A-C571-4FF8-93DC-7F168F685838}" destId="{F9E628C7-4CDE-452E-9DD6-FBF554AC6117}" srcOrd="0" destOrd="0" parTransId="{0BA1AFBC-0A57-43B3-89D1-C4C831958B5C}" sibTransId="{23AE6FD8-2ABD-46F1-8DAB-690733781B0D}"/>
    <dgm:cxn modelId="{3AC73423-F606-4C9A-B739-126B3B6821A8}" type="presOf" srcId="{D0EC001A-C571-4FF8-93DC-7F168F685838}" destId="{DDCC7816-5530-4509-9DD0-36648704544F}" srcOrd="0" destOrd="0" presId="urn:microsoft.com/office/officeart/2005/8/layout/hierarchy1"/>
    <dgm:cxn modelId="{1A022228-368E-4E08-9710-2EC295141BB6}" srcId="{80C1B197-F31D-42D9-B498-DCA250F0FD22}" destId="{B21A4AED-7193-4E8B-95E1-D02872BEE140}" srcOrd="3" destOrd="0" parTransId="{6E8A088D-9212-4B85-A44D-0257FD3CA6FC}" sibTransId="{0BE8F565-E6D9-4519-B9BA-40D9A3A29949}"/>
    <dgm:cxn modelId="{E8AE502C-2DF5-4187-81F5-EE24D292C3B3}" type="presOf" srcId="{F9E628C7-4CDE-452E-9DD6-FBF554AC6117}" destId="{7E784743-3236-4EE6-A379-D09DFD35BD57}" srcOrd="0" destOrd="0" presId="urn:microsoft.com/office/officeart/2005/8/layout/hierarchy1"/>
    <dgm:cxn modelId="{B3876239-B346-47A0-A12B-1FDE6FFE6E33}" type="presOf" srcId="{6986D4F7-7AC1-464D-A2E5-04EC5CC6358C}" destId="{FD73455F-DBA8-4272-9A9C-8F6700C81E84}" srcOrd="0" destOrd="0" presId="urn:microsoft.com/office/officeart/2005/8/layout/hierarchy1"/>
    <dgm:cxn modelId="{3BD2045B-5EFF-44AB-B913-A0D910CFB38C}" type="presOf" srcId="{6E8A088D-9212-4B85-A44D-0257FD3CA6FC}" destId="{937A4A3E-40AF-44B3-A2AF-A8ACDE2B1553}" srcOrd="0" destOrd="0" presId="urn:microsoft.com/office/officeart/2005/8/layout/hierarchy1"/>
    <dgm:cxn modelId="{8753745E-FDD6-4105-A1E5-A0AA6C10ABC7}" srcId="{80C1B197-F31D-42D9-B498-DCA250F0FD22}" destId="{DFB85B50-DE7F-49AE-B629-8AD63C4546B9}" srcOrd="0" destOrd="0" parTransId="{BD702DF3-400E-43D9-9C08-4F6C1AF895B0}" sibTransId="{B27C4782-646F-4EEE-BDBD-2C1ABBAE53F2}"/>
    <dgm:cxn modelId="{5B188E61-DFBF-498F-B4FB-6D8FBD1133B3}" type="presOf" srcId="{F541A4E2-1F56-4663-8206-11F79213AB70}" destId="{F8FAF08C-E300-485F-B984-8F75C049C1A0}" srcOrd="0" destOrd="0" presId="urn:microsoft.com/office/officeart/2005/8/layout/hierarchy1"/>
    <dgm:cxn modelId="{220A2962-D2F7-4300-97D8-ABDECD76610D}" type="presOf" srcId="{CAA5A0AF-D4AF-4B59-8F8F-4D91E12A72D7}" destId="{4D2684F7-024A-4EB6-8F64-125D23309290}" srcOrd="0" destOrd="0" presId="urn:microsoft.com/office/officeart/2005/8/layout/hierarchy1"/>
    <dgm:cxn modelId="{5EC99362-DD85-4178-BC80-EC37BEB38C5A}" type="presOf" srcId="{68A5C5B0-8973-4856-B10D-20901653FF5D}" destId="{E103CC2E-D3C5-48A3-9477-697471800C4D}" srcOrd="0" destOrd="0" presId="urn:microsoft.com/office/officeart/2005/8/layout/hierarchy1"/>
    <dgm:cxn modelId="{6CFFC842-A42D-4B5E-8842-B2A26015603C}" type="presOf" srcId="{770425A6-9780-46DF-B39D-50533397DAFC}" destId="{72410014-76CF-436B-BCF1-BD847198E516}" srcOrd="0" destOrd="0" presId="urn:microsoft.com/office/officeart/2005/8/layout/hierarchy1"/>
    <dgm:cxn modelId="{72807647-ED8A-43E7-B0DA-AC6B402A9C04}" srcId="{80C1B197-F31D-42D9-B498-DCA250F0FD22}" destId="{75B4EE37-0AF6-4D4B-8F06-B8ED0B974E5C}" srcOrd="4" destOrd="0" parTransId="{0FE8A23C-39DC-4266-BB7B-CA0244FA042D}" sibTransId="{14F42C8C-AB79-43B2-BFC8-EFF812E71452}"/>
    <dgm:cxn modelId="{2EB1FC48-CB8D-4FDB-B0C8-AC314D5074D5}" srcId="{80C1B197-F31D-42D9-B498-DCA250F0FD22}" destId="{BFDFA3A6-E4D2-4AF8-8109-7693D9BC53AB}" srcOrd="5" destOrd="0" parTransId="{68A5C5B0-8973-4856-B10D-20901653FF5D}" sibTransId="{E7871A01-27A1-4C47-B4D6-21AE3E5F5FE7}"/>
    <dgm:cxn modelId="{EE3D1849-127A-4995-BDB2-82F3312AEA00}" type="presOf" srcId="{0BA1AFBC-0A57-43B3-89D1-C4C831958B5C}" destId="{C85E0568-EE0B-4293-BCA8-A28AB35B0D8D}" srcOrd="0" destOrd="0" presId="urn:microsoft.com/office/officeart/2005/8/layout/hierarchy1"/>
    <dgm:cxn modelId="{00808C49-A830-4E05-B097-4F39CABA7990}" type="presOf" srcId="{BDAB7F53-4B43-43E0-A170-415E7B438891}" destId="{6B18D5C9-791F-447A-908E-EDB18AF3CF28}" srcOrd="0" destOrd="0" presId="urn:microsoft.com/office/officeart/2005/8/layout/hierarchy1"/>
    <dgm:cxn modelId="{396A4E6B-FFD9-4F2A-8366-E5BF4DD4CE32}" type="presOf" srcId="{46AC0389-82E6-4480-9630-E4E5EA4FFCB2}" destId="{52FBC18C-862E-4B56-9A64-DF6B5FD9CF21}" srcOrd="0" destOrd="0" presId="urn:microsoft.com/office/officeart/2005/8/layout/hierarchy1"/>
    <dgm:cxn modelId="{ACD3E280-7518-42FF-A43D-25DC3A537086}" type="presOf" srcId="{9CEA8ACE-CF92-4DD5-A2DC-2AC451E7C489}" destId="{F31AD425-6391-4291-AC6C-36FDAD478FAF}" srcOrd="0" destOrd="0" presId="urn:microsoft.com/office/officeart/2005/8/layout/hierarchy1"/>
    <dgm:cxn modelId="{6887418B-7214-4593-AD73-8C782056EF00}" type="presOf" srcId="{31E92418-2832-479A-9A4C-7F805CCA1579}" destId="{0EDC29BE-589E-48F3-B1FB-30C81480EF61}" srcOrd="0" destOrd="0" presId="urn:microsoft.com/office/officeart/2005/8/layout/hierarchy1"/>
    <dgm:cxn modelId="{B2EF5C94-347B-4602-86B3-3CFD12E4306D}" type="presOf" srcId="{80C1B197-F31D-42D9-B498-DCA250F0FD22}" destId="{A213D667-FA80-4888-A2D4-43438D943F72}" srcOrd="0" destOrd="0" presId="urn:microsoft.com/office/officeart/2005/8/layout/hierarchy1"/>
    <dgm:cxn modelId="{5E20DC95-9AD4-41E9-8FB6-340E4A18150D}" srcId="{6986D4F7-7AC1-464D-A2E5-04EC5CC6358C}" destId="{46AC0389-82E6-4480-9630-E4E5EA4FFCB2}" srcOrd="0" destOrd="0" parTransId="{87B31214-CA89-465E-8310-4913156CA1FC}" sibTransId="{120B3607-6A7E-4A7F-92CB-0B6A52AC783E}"/>
    <dgm:cxn modelId="{8C9DF296-1CF1-4EF7-8443-08FA85D1B8FB}" type="presOf" srcId="{BFDFA3A6-E4D2-4AF8-8109-7693D9BC53AB}" destId="{0A109008-1928-4FA2-9BE1-17A5BFBBEF10}" srcOrd="0" destOrd="0" presId="urn:microsoft.com/office/officeart/2005/8/layout/hierarchy1"/>
    <dgm:cxn modelId="{316DBCB2-7376-46B7-9D71-AAA6F61DC1F8}" type="presOf" srcId="{75B4EE37-0AF6-4D4B-8F06-B8ED0B974E5C}" destId="{6E7EA33C-2EBE-403F-9BB6-B60196D7D6DE}" srcOrd="0" destOrd="0" presId="urn:microsoft.com/office/officeart/2005/8/layout/hierarchy1"/>
    <dgm:cxn modelId="{FE68CFB4-54B9-4CFB-9831-4A427DD5FB1A}" srcId="{80C1B197-F31D-42D9-B498-DCA250F0FD22}" destId="{6986D4F7-7AC1-464D-A2E5-04EC5CC6358C}" srcOrd="2" destOrd="0" parTransId="{F541A4E2-1F56-4663-8206-11F79213AB70}" sibTransId="{882CDCA8-A827-4BA3-81A2-904278C5094F}"/>
    <dgm:cxn modelId="{7D12FDB6-6C32-4F24-AECA-91BD042C76D7}" type="presOf" srcId="{BD702DF3-400E-43D9-9C08-4F6C1AF895B0}" destId="{21A2B5D9-BA6E-4063-92BC-11F2913F236E}" srcOrd="0" destOrd="0" presId="urn:microsoft.com/office/officeart/2005/8/layout/hierarchy1"/>
    <dgm:cxn modelId="{01F3ADBA-5F35-449B-83C6-D11B87EEEAD0}" type="presOf" srcId="{DFB85B50-DE7F-49AE-B629-8AD63C4546B9}" destId="{D09E5C22-FFCB-4DAB-8AD4-CFF4FAB70145}" srcOrd="0" destOrd="0" presId="urn:microsoft.com/office/officeart/2005/8/layout/hierarchy1"/>
    <dgm:cxn modelId="{69B7C6BD-F95B-4629-AC02-FF875359B766}" srcId="{80C1B197-F31D-42D9-B498-DCA250F0FD22}" destId="{D0EC001A-C571-4FF8-93DC-7F168F685838}" srcOrd="1" destOrd="0" parTransId="{BDAB7F53-4B43-43E0-A170-415E7B438891}" sibTransId="{2C0BE0FB-4341-44E8-B53C-3433E43DA822}"/>
    <dgm:cxn modelId="{62ECD2DB-57B2-44A2-8F4C-3D2DD0F177E7}" srcId="{DFB85B50-DE7F-49AE-B629-8AD63C4546B9}" destId="{770425A6-9780-46DF-B39D-50533397DAFC}" srcOrd="0" destOrd="0" parTransId="{CAA5A0AF-D4AF-4B59-8F8F-4D91E12A72D7}" sibTransId="{B28794AF-1845-4BBC-8759-6FE5F610BD59}"/>
    <dgm:cxn modelId="{9C2D83E3-C1F4-43E9-AA30-4B09E646C88B}" type="presOf" srcId="{0FE8A23C-39DC-4266-BB7B-CA0244FA042D}" destId="{9615AE5A-9691-4496-B574-B72A5C717305}" srcOrd="0" destOrd="0" presId="urn:microsoft.com/office/officeart/2005/8/layout/hierarchy1"/>
    <dgm:cxn modelId="{2F1390E4-1ACA-416E-B331-7E3972AF4360}" type="presOf" srcId="{B21A4AED-7193-4E8B-95E1-D02872BEE140}" destId="{BEFD00F1-29D6-4B96-B0CC-16D741C49BA1}" srcOrd="0" destOrd="0" presId="urn:microsoft.com/office/officeart/2005/8/layout/hierarchy1"/>
    <dgm:cxn modelId="{4C8239E9-F84E-4038-969F-144DDB591D1E}" type="presOf" srcId="{87B31214-CA89-465E-8310-4913156CA1FC}" destId="{910DEEB1-5989-4345-AD07-AA533DA579EF}" srcOrd="0" destOrd="0" presId="urn:microsoft.com/office/officeart/2005/8/layout/hierarchy1"/>
    <dgm:cxn modelId="{302712EC-BD88-484E-BA18-7C6F449844F0}" type="presOf" srcId="{F601A18B-75D7-453B-B97F-F4ED3869A02B}" destId="{08523475-22BB-4819-A86B-F0AFF6441AD3}" srcOrd="0" destOrd="0" presId="urn:microsoft.com/office/officeart/2005/8/layout/hierarchy1"/>
    <dgm:cxn modelId="{018AADFD-D038-429D-985C-CD23E9E47497}" srcId="{31E92418-2832-479A-9A4C-7F805CCA1579}" destId="{80C1B197-F31D-42D9-B498-DCA250F0FD22}" srcOrd="0" destOrd="0" parTransId="{93532668-849B-4678-9410-37B3600C6834}" sibTransId="{E136FFBD-919A-4737-BDCE-982AE701EC4D}"/>
    <dgm:cxn modelId="{03A3CDFE-D8C1-4DE7-85B2-1E7D6D705079}" srcId="{B21A4AED-7193-4E8B-95E1-D02872BEE140}" destId="{9CEA8ACE-CF92-4DD5-A2DC-2AC451E7C489}" srcOrd="0" destOrd="0" parTransId="{F601A18B-75D7-453B-B97F-F4ED3869A02B}" sibTransId="{93D939F1-16A8-4765-BD0A-0B5BEACFAE61}"/>
    <dgm:cxn modelId="{2EB2F8B6-27D2-437B-9854-74092BDAA306}" type="presParOf" srcId="{0EDC29BE-589E-48F3-B1FB-30C81480EF61}" destId="{6B12458F-CF53-4E89-855F-6B180515F1B5}" srcOrd="0" destOrd="0" presId="urn:microsoft.com/office/officeart/2005/8/layout/hierarchy1"/>
    <dgm:cxn modelId="{859A6129-3889-4341-BAD6-6440CCD8DA8D}" type="presParOf" srcId="{6B12458F-CF53-4E89-855F-6B180515F1B5}" destId="{037DFFAF-D439-480E-89F3-63747B716702}" srcOrd="0" destOrd="0" presId="urn:microsoft.com/office/officeart/2005/8/layout/hierarchy1"/>
    <dgm:cxn modelId="{FC2D912F-C863-4EA7-88CA-65EF71C47D6E}" type="presParOf" srcId="{037DFFAF-D439-480E-89F3-63747B716702}" destId="{F7CAEED4-6329-4FB2-8861-1E9434475FBF}" srcOrd="0" destOrd="0" presId="urn:microsoft.com/office/officeart/2005/8/layout/hierarchy1"/>
    <dgm:cxn modelId="{5916772F-560F-4094-BF1A-1B05675BC76A}" type="presParOf" srcId="{037DFFAF-D439-480E-89F3-63747B716702}" destId="{A213D667-FA80-4888-A2D4-43438D943F72}" srcOrd="1" destOrd="0" presId="urn:microsoft.com/office/officeart/2005/8/layout/hierarchy1"/>
    <dgm:cxn modelId="{A93D2C54-6964-4E3D-8217-19BF899E4EFA}" type="presParOf" srcId="{6B12458F-CF53-4E89-855F-6B180515F1B5}" destId="{6A14E5A9-F31A-40B1-A64A-7390D03DBBEC}" srcOrd="1" destOrd="0" presId="urn:microsoft.com/office/officeart/2005/8/layout/hierarchy1"/>
    <dgm:cxn modelId="{A2E8D80A-E84A-4C7B-8662-26050473EC87}" type="presParOf" srcId="{6A14E5A9-F31A-40B1-A64A-7390D03DBBEC}" destId="{21A2B5D9-BA6E-4063-92BC-11F2913F236E}" srcOrd="0" destOrd="0" presId="urn:microsoft.com/office/officeart/2005/8/layout/hierarchy1"/>
    <dgm:cxn modelId="{0EF41768-08B6-4419-A8F3-D665C9FDE7CB}" type="presParOf" srcId="{6A14E5A9-F31A-40B1-A64A-7390D03DBBEC}" destId="{167F507D-D4AD-4B83-B47A-57F4281D388E}" srcOrd="1" destOrd="0" presId="urn:microsoft.com/office/officeart/2005/8/layout/hierarchy1"/>
    <dgm:cxn modelId="{36F85130-0048-41B2-BBB2-FE39630079BC}" type="presParOf" srcId="{167F507D-D4AD-4B83-B47A-57F4281D388E}" destId="{E18C450A-2740-4292-9A6B-5A03830D3957}" srcOrd="0" destOrd="0" presId="urn:microsoft.com/office/officeart/2005/8/layout/hierarchy1"/>
    <dgm:cxn modelId="{37FDE627-6A2D-4592-9F69-DBEBDF236616}" type="presParOf" srcId="{E18C450A-2740-4292-9A6B-5A03830D3957}" destId="{F4DFE147-0284-4E58-9452-89A83B7586E9}" srcOrd="0" destOrd="0" presId="urn:microsoft.com/office/officeart/2005/8/layout/hierarchy1"/>
    <dgm:cxn modelId="{8E46A621-9D14-4B72-BE06-91A9C749EFC5}" type="presParOf" srcId="{E18C450A-2740-4292-9A6B-5A03830D3957}" destId="{D09E5C22-FFCB-4DAB-8AD4-CFF4FAB70145}" srcOrd="1" destOrd="0" presId="urn:microsoft.com/office/officeart/2005/8/layout/hierarchy1"/>
    <dgm:cxn modelId="{0B242A8A-FB39-4A9F-99F1-EE4969F206A7}" type="presParOf" srcId="{167F507D-D4AD-4B83-B47A-57F4281D388E}" destId="{3346B04E-A83B-4B1F-99E3-C34D7D15473F}" srcOrd="1" destOrd="0" presId="urn:microsoft.com/office/officeart/2005/8/layout/hierarchy1"/>
    <dgm:cxn modelId="{7FFF2D3E-C587-47F6-AC6C-7B2BB3DAD153}" type="presParOf" srcId="{3346B04E-A83B-4B1F-99E3-C34D7D15473F}" destId="{4D2684F7-024A-4EB6-8F64-125D23309290}" srcOrd="0" destOrd="0" presId="urn:microsoft.com/office/officeart/2005/8/layout/hierarchy1"/>
    <dgm:cxn modelId="{1B0AC942-9EF4-469D-AE00-2F1A8DB9FBB4}" type="presParOf" srcId="{3346B04E-A83B-4B1F-99E3-C34D7D15473F}" destId="{D78DAEC2-6E3F-41D9-9825-02309029A7BE}" srcOrd="1" destOrd="0" presId="urn:microsoft.com/office/officeart/2005/8/layout/hierarchy1"/>
    <dgm:cxn modelId="{D998CD5C-13CC-4F80-B9EA-C50F870BEC27}" type="presParOf" srcId="{D78DAEC2-6E3F-41D9-9825-02309029A7BE}" destId="{86D056C7-B6E7-4370-9B52-B2E73E6A7295}" srcOrd="0" destOrd="0" presId="urn:microsoft.com/office/officeart/2005/8/layout/hierarchy1"/>
    <dgm:cxn modelId="{CC7B534C-4A15-4C20-A7A5-D6AE8EDE4DBC}" type="presParOf" srcId="{86D056C7-B6E7-4370-9B52-B2E73E6A7295}" destId="{D124D874-A2A3-41D3-A42B-972FE73E3659}" srcOrd="0" destOrd="0" presId="urn:microsoft.com/office/officeart/2005/8/layout/hierarchy1"/>
    <dgm:cxn modelId="{5F56465B-F5B0-4850-87A5-5C618264A245}" type="presParOf" srcId="{86D056C7-B6E7-4370-9B52-B2E73E6A7295}" destId="{72410014-76CF-436B-BCF1-BD847198E516}" srcOrd="1" destOrd="0" presId="urn:microsoft.com/office/officeart/2005/8/layout/hierarchy1"/>
    <dgm:cxn modelId="{B00B2B93-1DCA-4E40-967A-D7699DE87ACA}" type="presParOf" srcId="{D78DAEC2-6E3F-41D9-9825-02309029A7BE}" destId="{B709704C-4A7A-4C08-9AE2-21E0ADBC5164}" srcOrd="1" destOrd="0" presId="urn:microsoft.com/office/officeart/2005/8/layout/hierarchy1"/>
    <dgm:cxn modelId="{2D7507DE-BCB9-4596-8E5C-ADDDC027A5D4}" type="presParOf" srcId="{6A14E5A9-F31A-40B1-A64A-7390D03DBBEC}" destId="{6B18D5C9-791F-447A-908E-EDB18AF3CF28}" srcOrd="2" destOrd="0" presId="urn:microsoft.com/office/officeart/2005/8/layout/hierarchy1"/>
    <dgm:cxn modelId="{8B3FB833-08BB-4D49-8C6F-3A3FECA792C3}" type="presParOf" srcId="{6A14E5A9-F31A-40B1-A64A-7390D03DBBEC}" destId="{226D8027-B81B-401F-B72B-B541CCA533E9}" srcOrd="3" destOrd="0" presId="urn:microsoft.com/office/officeart/2005/8/layout/hierarchy1"/>
    <dgm:cxn modelId="{4B1906B4-C64C-404C-9325-6AEE1E5910EC}" type="presParOf" srcId="{226D8027-B81B-401F-B72B-B541CCA533E9}" destId="{9EB74366-43AB-4021-A767-2FED7C945137}" srcOrd="0" destOrd="0" presId="urn:microsoft.com/office/officeart/2005/8/layout/hierarchy1"/>
    <dgm:cxn modelId="{214B8BD1-7B18-4F82-B1A4-533892E1C435}" type="presParOf" srcId="{9EB74366-43AB-4021-A767-2FED7C945137}" destId="{B4143865-C163-49A5-AF69-CA13A41D915A}" srcOrd="0" destOrd="0" presId="urn:microsoft.com/office/officeart/2005/8/layout/hierarchy1"/>
    <dgm:cxn modelId="{4DAE0627-888C-4193-A12A-4579CD30F92C}" type="presParOf" srcId="{9EB74366-43AB-4021-A767-2FED7C945137}" destId="{DDCC7816-5530-4509-9DD0-36648704544F}" srcOrd="1" destOrd="0" presId="urn:microsoft.com/office/officeart/2005/8/layout/hierarchy1"/>
    <dgm:cxn modelId="{6B1FEC4A-109C-4B96-9654-A38246DFAF4C}" type="presParOf" srcId="{226D8027-B81B-401F-B72B-B541CCA533E9}" destId="{2A1ACCE9-3532-4920-A37F-6D8775305C98}" srcOrd="1" destOrd="0" presId="urn:microsoft.com/office/officeart/2005/8/layout/hierarchy1"/>
    <dgm:cxn modelId="{A8A4AB0B-459B-480E-8214-03750BDBC9A2}" type="presParOf" srcId="{2A1ACCE9-3532-4920-A37F-6D8775305C98}" destId="{C85E0568-EE0B-4293-BCA8-A28AB35B0D8D}" srcOrd="0" destOrd="0" presId="urn:microsoft.com/office/officeart/2005/8/layout/hierarchy1"/>
    <dgm:cxn modelId="{E17A0485-3198-49E7-9415-97953BB6D96C}" type="presParOf" srcId="{2A1ACCE9-3532-4920-A37F-6D8775305C98}" destId="{A1D8FD9D-29C5-4739-8FD0-2E4906ABA466}" srcOrd="1" destOrd="0" presId="urn:microsoft.com/office/officeart/2005/8/layout/hierarchy1"/>
    <dgm:cxn modelId="{81945AC6-7CA3-4A70-92BE-BDED11DED609}" type="presParOf" srcId="{A1D8FD9D-29C5-4739-8FD0-2E4906ABA466}" destId="{54946151-5FE3-4EE7-90BF-6DC201844D26}" srcOrd="0" destOrd="0" presId="urn:microsoft.com/office/officeart/2005/8/layout/hierarchy1"/>
    <dgm:cxn modelId="{7733453A-089E-45E6-8545-1B73B5233B35}" type="presParOf" srcId="{54946151-5FE3-4EE7-90BF-6DC201844D26}" destId="{DEBE8EF4-FC66-401E-85E2-12D0F84CC928}" srcOrd="0" destOrd="0" presId="urn:microsoft.com/office/officeart/2005/8/layout/hierarchy1"/>
    <dgm:cxn modelId="{FB381A99-5F5F-436C-A7C5-6B5848BC45FF}" type="presParOf" srcId="{54946151-5FE3-4EE7-90BF-6DC201844D26}" destId="{7E784743-3236-4EE6-A379-D09DFD35BD57}" srcOrd="1" destOrd="0" presId="urn:microsoft.com/office/officeart/2005/8/layout/hierarchy1"/>
    <dgm:cxn modelId="{9C69BFAE-9B0A-4946-A2D2-D66B9E84CE0A}" type="presParOf" srcId="{A1D8FD9D-29C5-4739-8FD0-2E4906ABA466}" destId="{D557E208-A41D-4FF0-A6CA-AE659F287793}" srcOrd="1" destOrd="0" presId="urn:microsoft.com/office/officeart/2005/8/layout/hierarchy1"/>
    <dgm:cxn modelId="{84FDA39B-4D6E-4FAC-A0F4-9F226523585E}" type="presParOf" srcId="{6A14E5A9-F31A-40B1-A64A-7390D03DBBEC}" destId="{F8FAF08C-E300-485F-B984-8F75C049C1A0}" srcOrd="4" destOrd="0" presId="urn:microsoft.com/office/officeart/2005/8/layout/hierarchy1"/>
    <dgm:cxn modelId="{EC5CB89F-08C7-47A3-A26E-CFE0139DCD9C}" type="presParOf" srcId="{6A14E5A9-F31A-40B1-A64A-7390D03DBBEC}" destId="{1E631D7C-E518-4373-BC38-8299E404DF7D}" srcOrd="5" destOrd="0" presId="urn:microsoft.com/office/officeart/2005/8/layout/hierarchy1"/>
    <dgm:cxn modelId="{D4FB507D-DAA4-4BA0-954E-170D74B89FAE}" type="presParOf" srcId="{1E631D7C-E518-4373-BC38-8299E404DF7D}" destId="{C87E3B2D-8B27-4CC3-9247-B56CD32B041D}" srcOrd="0" destOrd="0" presId="urn:microsoft.com/office/officeart/2005/8/layout/hierarchy1"/>
    <dgm:cxn modelId="{EBBBCB97-525F-4A85-9B14-28301C3A7381}" type="presParOf" srcId="{C87E3B2D-8B27-4CC3-9247-B56CD32B041D}" destId="{A0402F23-84B5-4F05-96D4-06353069C5EE}" srcOrd="0" destOrd="0" presId="urn:microsoft.com/office/officeart/2005/8/layout/hierarchy1"/>
    <dgm:cxn modelId="{55105C4F-4201-436C-9589-7D9B359C9877}" type="presParOf" srcId="{C87E3B2D-8B27-4CC3-9247-B56CD32B041D}" destId="{FD73455F-DBA8-4272-9A9C-8F6700C81E84}" srcOrd="1" destOrd="0" presId="urn:microsoft.com/office/officeart/2005/8/layout/hierarchy1"/>
    <dgm:cxn modelId="{1C0E897C-CCF6-444A-A124-BBD9DE335430}" type="presParOf" srcId="{1E631D7C-E518-4373-BC38-8299E404DF7D}" destId="{C553E9A0-A6E6-4751-84C4-511B42E5C937}" srcOrd="1" destOrd="0" presId="urn:microsoft.com/office/officeart/2005/8/layout/hierarchy1"/>
    <dgm:cxn modelId="{06524699-8BAF-4CBF-AFEF-F881B839B48B}" type="presParOf" srcId="{C553E9A0-A6E6-4751-84C4-511B42E5C937}" destId="{910DEEB1-5989-4345-AD07-AA533DA579EF}" srcOrd="0" destOrd="0" presId="urn:microsoft.com/office/officeart/2005/8/layout/hierarchy1"/>
    <dgm:cxn modelId="{42419369-67B1-459F-A2CE-A56EE88C30AE}" type="presParOf" srcId="{C553E9A0-A6E6-4751-84C4-511B42E5C937}" destId="{B802E13D-E7D5-437D-A069-6D9368B5B053}" srcOrd="1" destOrd="0" presId="urn:microsoft.com/office/officeart/2005/8/layout/hierarchy1"/>
    <dgm:cxn modelId="{8057975B-F23F-4F34-8B09-AB1A577AE191}" type="presParOf" srcId="{B802E13D-E7D5-437D-A069-6D9368B5B053}" destId="{BE0FC9A3-BD41-4F10-BA52-5670B094A553}" srcOrd="0" destOrd="0" presId="urn:microsoft.com/office/officeart/2005/8/layout/hierarchy1"/>
    <dgm:cxn modelId="{F4DE4B7C-5A86-4634-9677-E4769818BE32}" type="presParOf" srcId="{BE0FC9A3-BD41-4F10-BA52-5670B094A553}" destId="{86285808-3228-4AE0-85AA-F1F0B27E0B5D}" srcOrd="0" destOrd="0" presId="urn:microsoft.com/office/officeart/2005/8/layout/hierarchy1"/>
    <dgm:cxn modelId="{8F2316F0-1473-4067-8DC1-59ABCA76C34C}" type="presParOf" srcId="{BE0FC9A3-BD41-4F10-BA52-5670B094A553}" destId="{52FBC18C-862E-4B56-9A64-DF6B5FD9CF21}" srcOrd="1" destOrd="0" presId="urn:microsoft.com/office/officeart/2005/8/layout/hierarchy1"/>
    <dgm:cxn modelId="{33E725CE-45A6-4345-9E62-5EF6C3E2D1EB}" type="presParOf" srcId="{B802E13D-E7D5-437D-A069-6D9368B5B053}" destId="{293BD7E9-B15A-433C-893F-6153AA98DDA4}" srcOrd="1" destOrd="0" presId="urn:microsoft.com/office/officeart/2005/8/layout/hierarchy1"/>
    <dgm:cxn modelId="{967C325A-8E03-41A4-9882-619697784DE3}" type="presParOf" srcId="{6A14E5A9-F31A-40B1-A64A-7390D03DBBEC}" destId="{937A4A3E-40AF-44B3-A2AF-A8ACDE2B1553}" srcOrd="6" destOrd="0" presId="urn:microsoft.com/office/officeart/2005/8/layout/hierarchy1"/>
    <dgm:cxn modelId="{C92F4824-B25B-4A5D-B409-E7C358849E7F}" type="presParOf" srcId="{6A14E5A9-F31A-40B1-A64A-7390D03DBBEC}" destId="{B50BEDDB-F628-4A41-9A06-933CAA9A7533}" srcOrd="7" destOrd="0" presId="urn:microsoft.com/office/officeart/2005/8/layout/hierarchy1"/>
    <dgm:cxn modelId="{040EE1A2-4DB5-486A-AA53-59E48CA28DFE}" type="presParOf" srcId="{B50BEDDB-F628-4A41-9A06-933CAA9A7533}" destId="{5C988D57-A0E3-441E-B078-7C263E126ADD}" srcOrd="0" destOrd="0" presId="urn:microsoft.com/office/officeart/2005/8/layout/hierarchy1"/>
    <dgm:cxn modelId="{0F1B545C-B671-404E-A871-42C40596A74F}" type="presParOf" srcId="{5C988D57-A0E3-441E-B078-7C263E126ADD}" destId="{22E1FE32-2CCD-44E1-878C-E71DA985311A}" srcOrd="0" destOrd="0" presId="urn:microsoft.com/office/officeart/2005/8/layout/hierarchy1"/>
    <dgm:cxn modelId="{28E32E1B-0AC0-4DB8-B4AD-34642D05BC0E}" type="presParOf" srcId="{5C988D57-A0E3-441E-B078-7C263E126ADD}" destId="{BEFD00F1-29D6-4B96-B0CC-16D741C49BA1}" srcOrd="1" destOrd="0" presId="urn:microsoft.com/office/officeart/2005/8/layout/hierarchy1"/>
    <dgm:cxn modelId="{EB0B0161-598A-48DD-9338-61E1C284112B}" type="presParOf" srcId="{B50BEDDB-F628-4A41-9A06-933CAA9A7533}" destId="{9D661C42-A14F-4DB9-B49D-2CE45D25A0AB}" srcOrd="1" destOrd="0" presId="urn:microsoft.com/office/officeart/2005/8/layout/hierarchy1"/>
    <dgm:cxn modelId="{71B84768-D602-4C1F-82F7-F884B52D6476}" type="presParOf" srcId="{9D661C42-A14F-4DB9-B49D-2CE45D25A0AB}" destId="{08523475-22BB-4819-A86B-F0AFF6441AD3}" srcOrd="0" destOrd="0" presId="urn:microsoft.com/office/officeart/2005/8/layout/hierarchy1"/>
    <dgm:cxn modelId="{C916E1D2-69CD-4AD9-A792-7C24590C1A1E}" type="presParOf" srcId="{9D661C42-A14F-4DB9-B49D-2CE45D25A0AB}" destId="{E59B2A3F-1A20-45D0-9CEF-A2D7D0736872}" srcOrd="1" destOrd="0" presId="urn:microsoft.com/office/officeart/2005/8/layout/hierarchy1"/>
    <dgm:cxn modelId="{5CDFA1FA-45EB-46D6-975C-A2D28CD21211}" type="presParOf" srcId="{E59B2A3F-1A20-45D0-9CEF-A2D7D0736872}" destId="{2D04129C-3078-4113-A633-BF449E4F950E}" srcOrd="0" destOrd="0" presId="urn:microsoft.com/office/officeart/2005/8/layout/hierarchy1"/>
    <dgm:cxn modelId="{E64B0031-4737-4874-B3B3-77ED4DD3DCF3}" type="presParOf" srcId="{2D04129C-3078-4113-A633-BF449E4F950E}" destId="{A8739CD6-9F10-4B81-B29C-CCE6B889381E}" srcOrd="0" destOrd="0" presId="urn:microsoft.com/office/officeart/2005/8/layout/hierarchy1"/>
    <dgm:cxn modelId="{17DCED01-1607-43EA-A984-C6B5AA270A6B}" type="presParOf" srcId="{2D04129C-3078-4113-A633-BF449E4F950E}" destId="{F31AD425-6391-4291-AC6C-36FDAD478FAF}" srcOrd="1" destOrd="0" presId="urn:microsoft.com/office/officeart/2005/8/layout/hierarchy1"/>
    <dgm:cxn modelId="{F4728930-2A51-4906-AC38-C7549C0AAAE9}" type="presParOf" srcId="{E59B2A3F-1A20-45D0-9CEF-A2D7D0736872}" destId="{C437A8AD-9C76-48A1-8BAC-35A258B18FBF}" srcOrd="1" destOrd="0" presId="urn:microsoft.com/office/officeart/2005/8/layout/hierarchy1"/>
    <dgm:cxn modelId="{B9CDF7CD-4579-428A-AA29-1B6C5328DCB6}" type="presParOf" srcId="{6A14E5A9-F31A-40B1-A64A-7390D03DBBEC}" destId="{9615AE5A-9691-4496-B574-B72A5C717305}" srcOrd="8" destOrd="0" presId="urn:microsoft.com/office/officeart/2005/8/layout/hierarchy1"/>
    <dgm:cxn modelId="{83B13191-E3FF-4B7F-A989-F1EC7515FCC5}" type="presParOf" srcId="{6A14E5A9-F31A-40B1-A64A-7390D03DBBEC}" destId="{827E99A5-F0CA-4C2C-8D86-4625EEA9A597}" srcOrd="9" destOrd="0" presId="urn:microsoft.com/office/officeart/2005/8/layout/hierarchy1"/>
    <dgm:cxn modelId="{52D46EA3-39F7-4F0A-95C0-BFAF24AC748C}" type="presParOf" srcId="{827E99A5-F0CA-4C2C-8D86-4625EEA9A597}" destId="{5BC2F777-B11C-4CAC-83A2-8607C97F681B}" srcOrd="0" destOrd="0" presId="urn:microsoft.com/office/officeart/2005/8/layout/hierarchy1"/>
    <dgm:cxn modelId="{13E26A3C-1CFD-417D-989B-8ECE9A99782B}" type="presParOf" srcId="{5BC2F777-B11C-4CAC-83A2-8607C97F681B}" destId="{EFCB89A0-90ED-4315-B63F-DBEE89348F7E}" srcOrd="0" destOrd="0" presId="urn:microsoft.com/office/officeart/2005/8/layout/hierarchy1"/>
    <dgm:cxn modelId="{CA2DFCAD-8BC5-4B75-A85C-F85634159BF2}" type="presParOf" srcId="{5BC2F777-B11C-4CAC-83A2-8607C97F681B}" destId="{6E7EA33C-2EBE-403F-9BB6-B60196D7D6DE}" srcOrd="1" destOrd="0" presId="urn:microsoft.com/office/officeart/2005/8/layout/hierarchy1"/>
    <dgm:cxn modelId="{6AD95554-9072-4102-8745-15C5251BFDD7}" type="presParOf" srcId="{827E99A5-F0CA-4C2C-8D86-4625EEA9A597}" destId="{35548CC0-4D3C-42DF-B582-14DE1A930F8B}" srcOrd="1" destOrd="0" presId="urn:microsoft.com/office/officeart/2005/8/layout/hierarchy1"/>
    <dgm:cxn modelId="{069288B7-6DCE-4EAC-9A04-5ADE5C40A4F0}" type="presParOf" srcId="{6A14E5A9-F31A-40B1-A64A-7390D03DBBEC}" destId="{E103CC2E-D3C5-48A3-9477-697471800C4D}" srcOrd="10" destOrd="0" presId="urn:microsoft.com/office/officeart/2005/8/layout/hierarchy1"/>
    <dgm:cxn modelId="{96B78B58-28DE-44D0-A816-CD47260CE8C1}" type="presParOf" srcId="{6A14E5A9-F31A-40B1-A64A-7390D03DBBEC}" destId="{598D3FD3-6F49-4F41-94B1-A04271C9DDBD}" srcOrd="11" destOrd="0" presId="urn:microsoft.com/office/officeart/2005/8/layout/hierarchy1"/>
    <dgm:cxn modelId="{47C53F80-D01A-42D7-B516-64DDD62758DD}" type="presParOf" srcId="{598D3FD3-6F49-4F41-94B1-A04271C9DDBD}" destId="{2AB87026-9862-4D16-A2D5-170B4785C90D}" srcOrd="0" destOrd="0" presId="urn:microsoft.com/office/officeart/2005/8/layout/hierarchy1"/>
    <dgm:cxn modelId="{9D2A07A3-A328-44D4-A39B-960DCD0EC87A}" type="presParOf" srcId="{2AB87026-9862-4D16-A2D5-170B4785C90D}" destId="{65EC1A99-D5D0-4FEA-A38B-A987F55C10BD}" srcOrd="0" destOrd="0" presId="urn:microsoft.com/office/officeart/2005/8/layout/hierarchy1"/>
    <dgm:cxn modelId="{4B27279B-702F-4BBA-9522-352441DADFEF}" type="presParOf" srcId="{2AB87026-9862-4D16-A2D5-170B4785C90D}" destId="{0A109008-1928-4FA2-9BE1-17A5BFBBEF10}" srcOrd="1" destOrd="0" presId="urn:microsoft.com/office/officeart/2005/8/layout/hierarchy1"/>
    <dgm:cxn modelId="{17F75658-F464-4758-8313-3E546235E58F}" type="presParOf" srcId="{598D3FD3-6F49-4F41-94B1-A04271C9DDBD}" destId="{5171C640-9518-4A36-8805-B9FFE8F7BC8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1E92418-2832-479A-9A4C-7F805CCA157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IN"/>
        </a:p>
      </dgm:t>
    </dgm:pt>
    <dgm:pt modelId="{80C1B197-F31D-42D9-B498-DCA250F0FD22}">
      <dgm:prSet phldrT="[Text]" custT="1"/>
      <dgm:spPr/>
      <dgm:t>
        <a:bodyPr/>
        <a:lstStyle/>
        <a:p>
          <a:r>
            <a:rPr lang="en-IN" sz="1100" dirty="0"/>
            <a:t>Tech Excellence Lead</a:t>
          </a:r>
          <a:br>
            <a:rPr lang="en-IN" sz="1100" dirty="0"/>
          </a:br>
          <a:r>
            <a:rPr lang="en-IN" sz="1100" dirty="0"/>
            <a:t>(TBD)</a:t>
          </a:r>
        </a:p>
      </dgm:t>
    </dgm:pt>
    <dgm:pt modelId="{93532668-849B-4678-9410-37B3600C6834}" type="parTrans" cxnId="{018AADFD-D038-429D-985C-CD23E9E47497}">
      <dgm:prSet/>
      <dgm:spPr/>
      <dgm:t>
        <a:bodyPr/>
        <a:lstStyle/>
        <a:p>
          <a:endParaRPr lang="en-IN"/>
        </a:p>
      </dgm:t>
    </dgm:pt>
    <dgm:pt modelId="{E136FFBD-919A-4737-BDCE-982AE701EC4D}" type="sibTrans" cxnId="{018AADFD-D038-429D-985C-CD23E9E47497}">
      <dgm:prSet/>
      <dgm:spPr/>
      <dgm:t>
        <a:bodyPr/>
        <a:lstStyle/>
        <a:p>
          <a:endParaRPr lang="en-IN"/>
        </a:p>
      </dgm:t>
    </dgm:pt>
    <dgm:pt modelId="{75B4EE37-0AF6-4D4B-8F06-B8ED0B974E5C}">
      <dgm:prSet phldrT="[Text]" custT="1"/>
      <dgm:spPr/>
      <dgm:t>
        <a:bodyPr/>
        <a:lstStyle/>
        <a:p>
          <a:r>
            <a:rPr lang="en-IN" sz="1100" dirty="0"/>
            <a:t>Lead Architect</a:t>
          </a:r>
          <a:br>
            <a:rPr lang="en-IN" sz="1100" dirty="0"/>
          </a:br>
          <a:r>
            <a:rPr lang="en-IN" sz="1100" dirty="0"/>
            <a:t>(Dinesh Bhogle)</a:t>
          </a:r>
        </a:p>
      </dgm:t>
    </dgm:pt>
    <dgm:pt modelId="{0FE8A23C-39DC-4266-BB7B-CA0244FA042D}" type="parTrans" cxnId="{72807647-ED8A-43E7-B0DA-AC6B402A9C04}">
      <dgm:prSet/>
      <dgm:spPr/>
      <dgm:t>
        <a:bodyPr/>
        <a:lstStyle/>
        <a:p>
          <a:endParaRPr lang="en-IN"/>
        </a:p>
      </dgm:t>
    </dgm:pt>
    <dgm:pt modelId="{14F42C8C-AB79-43B2-BFC8-EFF812E71452}" type="sibTrans" cxnId="{72807647-ED8A-43E7-B0DA-AC6B402A9C04}">
      <dgm:prSet/>
      <dgm:spPr/>
      <dgm:t>
        <a:bodyPr/>
        <a:lstStyle/>
        <a:p>
          <a:endParaRPr lang="en-IN"/>
        </a:p>
      </dgm:t>
    </dgm:pt>
    <dgm:pt modelId="{BFDFA3A6-E4D2-4AF8-8109-7693D9BC53AB}">
      <dgm:prSet phldrT="[Text]" custT="1"/>
      <dgm:spPr/>
      <dgm:t>
        <a:bodyPr/>
        <a:lstStyle/>
        <a:p>
          <a:r>
            <a:rPr lang="en-IN" sz="1100" dirty="0"/>
            <a:t>Lead Business Analyst</a:t>
          </a:r>
          <a:br>
            <a:rPr lang="en-IN" sz="1100" dirty="0"/>
          </a:br>
          <a:r>
            <a:rPr lang="en-IN" sz="1100" dirty="0"/>
            <a:t>(Sudhakar Nammi)</a:t>
          </a:r>
        </a:p>
      </dgm:t>
    </dgm:pt>
    <dgm:pt modelId="{E7871A01-27A1-4C47-B4D6-21AE3E5F5FE7}" type="sibTrans" cxnId="{2EB1FC48-CB8D-4FDB-B0C8-AC314D5074D5}">
      <dgm:prSet/>
      <dgm:spPr/>
      <dgm:t>
        <a:bodyPr/>
        <a:lstStyle/>
        <a:p>
          <a:endParaRPr lang="en-IN"/>
        </a:p>
      </dgm:t>
    </dgm:pt>
    <dgm:pt modelId="{68A5C5B0-8973-4856-B10D-20901653FF5D}" type="parTrans" cxnId="{2EB1FC48-CB8D-4FDB-B0C8-AC314D5074D5}">
      <dgm:prSet/>
      <dgm:spPr/>
      <dgm:t>
        <a:bodyPr/>
        <a:lstStyle/>
        <a:p>
          <a:endParaRPr lang="en-IN"/>
        </a:p>
      </dgm:t>
    </dgm:pt>
    <dgm:pt modelId="{EE270E7C-28DB-4135-B4AF-4667D6D9B7E4}">
      <dgm:prSet phldrT="[Text]" custT="1"/>
      <dgm:spPr>
        <a:solidFill>
          <a:srgbClr val="92D050">
            <a:alpha val="90000"/>
          </a:srgbClr>
        </a:solidFill>
      </dgm:spPr>
      <dgm:t>
        <a:bodyPr/>
        <a:lstStyle/>
        <a:p>
          <a:r>
            <a:rPr lang="en-IN" sz="1100" dirty="0"/>
            <a:t>Sreeja</a:t>
          </a:r>
        </a:p>
      </dgm:t>
    </dgm:pt>
    <dgm:pt modelId="{66367F86-24B7-4464-B638-917AA29A70FD}" type="parTrans" cxnId="{3470271C-ABA3-418A-B3AE-941CFA77A6CA}">
      <dgm:prSet/>
      <dgm:spPr/>
      <dgm:t>
        <a:bodyPr/>
        <a:lstStyle/>
        <a:p>
          <a:endParaRPr lang="en-IN"/>
        </a:p>
      </dgm:t>
    </dgm:pt>
    <dgm:pt modelId="{347D5E90-0DA3-4DA1-BD28-A1009F420961}" type="sibTrans" cxnId="{3470271C-ABA3-418A-B3AE-941CFA77A6CA}">
      <dgm:prSet/>
      <dgm:spPr/>
      <dgm:t>
        <a:bodyPr/>
        <a:lstStyle/>
        <a:p>
          <a:endParaRPr lang="en-IN"/>
        </a:p>
      </dgm:t>
    </dgm:pt>
    <dgm:pt modelId="{37BFD1AA-961A-4710-B2F4-46FFF9612943}">
      <dgm:prSet phldrT="[Text]" custT="1"/>
      <dgm:spPr>
        <a:solidFill>
          <a:srgbClr val="92D050">
            <a:alpha val="90000"/>
          </a:srgbClr>
        </a:solidFill>
      </dgm:spPr>
      <dgm:t>
        <a:bodyPr/>
        <a:lstStyle/>
        <a:p>
          <a:r>
            <a:rPr lang="en-IN" sz="1100" dirty="0"/>
            <a:t>Anoop</a:t>
          </a:r>
        </a:p>
      </dgm:t>
    </dgm:pt>
    <dgm:pt modelId="{4BDCAFDE-4453-4B42-A852-33C13DDD710C}" type="parTrans" cxnId="{56784B5A-BDFD-40FF-B9E7-15A632BDC25D}">
      <dgm:prSet/>
      <dgm:spPr/>
      <dgm:t>
        <a:bodyPr/>
        <a:lstStyle/>
        <a:p>
          <a:endParaRPr lang="en-IN"/>
        </a:p>
      </dgm:t>
    </dgm:pt>
    <dgm:pt modelId="{BC2CD5CB-88D7-4C4A-92BA-627F71541D29}" type="sibTrans" cxnId="{56784B5A-BDFD-40FF-B9E7-15A632BDC25D}">
      <dgm:prSet/>
      <dgm:spPr/>
      <dgm:t>
        <a:bodyPr/>
        <a:lstStyle/>
        <a:p>
          <a:endParaRPr lang="en-IN"/>
        </a:p>
      </dgm:t>
    </dgm:pt>
    <dgm:pt modelId="{AD79AFBD-95CF-440C-8627-66D20B4FDCF3}">
      <dgm:prSet phldrT="[Text]" custT="1"/>
      <dgm:spPr/>
      <dgm:t>
        <a:bodyPr/>
        <a:lstStyle/>
        <a:p>
          <a:r>
            <a:rPr lang="en-IN" sz="1100" dirty="0"/>
            <a:t>Abhijit Ray</a:t>
          </a:r>
          <a:br>
            <a:rPr lang="en-IN" sz="1100" dirty="0"/>
          </a:br>
          <a:r>
            <a:rPr lang="en-IN" sz="1100" dirty="0"/>
            <a:t>Apoorv</a:t>
          </a:r>
          <a:br>
            <a:rPr lang="en-IN" sz="1100" dirty="0"/>
          </a:br>
          <a:r>
            <a:rPr lang="en-IN" sz="1100" dirty="0"/>
            <a:t>Bhaskar</a:t>
          </a:r>
          <a:br>
            <a:rPr lang="en-IN" sz="1100" dirty="0"/>
          </a:br>
          <a:r>
            <a:rPr lang="en-IN" sz="1100" dirty="0" err="1"/>
            <a:t>Hareesh</a:t>
          </a:r>
          <a:br>
            <a:rPr lang="en-IN" sz="1100" dirty="0"/>
          </a:br>
          <a:r>
            <a:rPr lang="en-IN" sz="1100" dirty="0"/>
            <a:t>Ishaan</a:t>
          </a:r>
          <a:br>
            <a:rPr lang="en-IN" sz="1100" dirty="0"/>
          </a:br>
          <a:r>
            <a:rPr lang="en-IN" sz="1100" dirty="0"/>
            <a:t>Rajat</a:t>
          </a:r>
          <a:br>
            <a:rPr lang="en-IN" sz="1100" dirty="0"/>
          </a:br>
          <a:r>
            <a:rPr lang="en-IN" sz="1100" dirty="0"/>
            <a:t>Rishabh</a:t>
          </a:r>
        </a:p>
      </dgm:t>
    </dgm:pt>
    <dgm:pt modelId="{C9D6F63A-ECE1-4524-9DE3-77094DFE63D9}" type="parTrans" cxnId="{7DC5536A-DC38-4FB4-9BD3-5067C8DB3342}">
      <dgm:prSet/>
      <dgm:spPr/>
      <dgm:t>
        <a:bodyPr/>
        <a:lstStyle/>
        <a:p>
          <a:endParaRPr lang="en-IN"/>
        </a:p>
      </dgm:t>
    </dgm:pt>
    <dgm:pt modelId="{CE11B8BB-CD5E-4599-8CF7-096607CA0F56}" type="sibTrans" cxnId="{7DC5536A-DC38-4FB4-9BD3-5067C8DB3342}">
      <dgm:prSet/>
      <dgm:spPr/>
      <dgm:t>
        <a:bodyPr/>
        <a:lstStyle/>
        <a:p>
          <a:endParaRPr lang="en-IN"/>
        </a:p>
      </dgm:t>
    </dgm:pt>
    <dgm:pt modelId="{6A2D5C13-DD28-4577-A1D9-B84311DC59AA}">
      <dgm:prSet phldrT="[Text]" custT="1"/>
      <dgm:spPr>
        <a:solidFill>
          <a:srgbClr val="92D050">
            <a:alpha val="90000"/>
          </a:srgbClr>
        </a:solidFill>
      </dgm:spPr>
      <dgm:t>
        <a:bodyPr/>
        <a:lstStyle/>
        <a:p>
          <a:r>
            <a:rPr lang="en-IN" sz="1100" dirty="0"/>
            <a:t>Sujeet</a:t>
          </a:r>
        </a:p>
      </dgm:t>
    </dgm:pt>
    <dgm:pt modelId="{488551BD-D93E-4755-9DF5-BF682009919B}" type="parTrans" cxnId="{AC71F0D7-D003-49C8-B9CE-8551596B8E8A}">
      <dgm:prSet/>
      <dgm:spPr/>
      <dgm:t>
        <a:bodyPr/>
        <a:lstStyle/>
        <a:p>
          <a:endParaRPr lang="en-IN"/>
        </a:p>
      </dgm:t>
    </dgm:pt>
    <dgm:pt modelId="{3DEC45BA-97E4-4FA1-83AB-69A1D50D6E4D}" type="sibTrans" cxnId="{AC71F0D7-D003-49C8-B9CE-8551596B8E8A}">
      <dgm:prSet/>
      <dgm:spPr/>
      <dgm:t>
        <a:bodyPr/>
        <a:lstStyle/>
        <a:p>
          <a:endParaRPr lang="en-IN"/>
        </a:p>
      </dgm:t>
    </dgm:pt>
    <dgm:pt modelId="{0EDC29BE-589E-48F3-B1FB-30C81480EF61}" type="pres">
      <dgm:prSet presAssocID="{31E92418-2832-479A-9A4C-7F805CCA1579}" presName="hierChild1" presStyleCnt="0">
        <dgm:presLayoutVars>
          <dgm:chPref val="1"/>
          <dgm:dir/>
          <dgm:animOne val="branch"/>
          <dgm:animLvl val="lvl"/>
          <dgm:resizeHandles/>
        </dgm:presLayoutVars>
      </dgm:prSet>
      <dgm:spPr/>
    </dgm:pt>
    <dgm:pt modelId="{6B12458F-CF53-4E89-855F-6B180515F1B5}" type="pres">
      <dgm:prSet presAssocID="{80C1B197-F31D-42D9-B498-DCA250F0FD22}" presName="hierRoot1" presStyleCnt="0"/>
      <dgm:spPr/>
    </dgm:pt>
    <dgm:pt modelId="{037DFFAF-D439-480E-89F3-63747B716702}" type="pres">
      <dgm:prSet presAssocID="{80C1B197-F31D-42D9-B498-DCA250F0FD22}" presName="composite" presStyleCnt="0"/>
      <dgm:spPr/>
    </dgm:pt>
    <dgm:pt modelId="{F7CAEED4-6329-4FB2-8861-1E9434475FBF}" type="pres">
      <dgm:prSet presAssocID="{80C1B197-F31D-42D9-B498-DCA250F0FD22}" presName="background" presStyleLbl="node0" presStyleIdx="0" presStyleCnt="1"/>
      <dgm:spPr/>
    </dgm:pt>
    <dgm:pt modelId="{A213D667-FA80-4888-A2D4-43438D943F72}" type="pres">
      <dgm:prSet presAssocID="{80C1B197-F31D-42D9-B498-DCA250F0FD22}" presName="text" presStyleLbl="fgAcc0" presStyleIdx="0" presStyleCnt="1">
        <dgm:presLayoutVars>
          <dgm:chPref val="3"/>
        </dgm:presLayoutVars>
      </dgm:prSet>
      <dgm:spPr/>
    </dgm:pt>
    <dgm:pt modelId="{6A14E5A9-F31A-40B1-A64A-7390D03DBBEC}" type="pres">
      <dgm:prSet presAssocID="{80C1B197-F31D-42D9-B498-DCA250F0FD22}" presName="hierChild2" presStyleCnt="0"/>
      <dgm:spPr/>
    </dgm:pt>
    <dgm:pt modelId="{9615AE5A-9691-4496-B574-B72A5C717305}" type="pres">
      <dgm:prSet presAssocID="{0FE8A23C-39DC-4266-BB7B-CA0244FA042D}" presName="Name10" presStyleLbl="parChTrans1D2" presStyleIdx="0" presStyleCnt="2"/>
      <dgm:spPr/>
    </dgm:pt>
    <dgm:pt modelId="{827E99A5-F0CA-4C2C-8D86-4625EEA9A597}" type="pres">
      <dgm:prSet presAssocID="{75B4EE37-0AF6-4D4B-8F06-B8ED0B974E5C}" presName="hierRoot2" presStyleCnt="0"/>
      <dgm:spPr/>
    </dgm:pt>
    <dgm:pt modelId="{5BC2F777-B11C-4CAC-83A2-8607C97F681B}" type="pres">
      <dgm:prSet presAssocID="{75B4EE37-0AF6-4D4B-8F06-B8ED0B974E5C}" presName="composite2" presStyleCnt="0"/>
      <dgm:spPr/>
    </dgm:pt>
    <dgm:pt modelId="{EFCB89A0-90ED-4315-B63F-DBEE89348F7E}" type="pres">
      <dgm:prSet presAssocID="{75B4EE37-0AF6-4D4B-8F06-B8ED0B974E5C}" presName="background2" presStyleLbl="node2" presStyleIdx="0" presStyleCnt="2"/>
      <dgm:spPr/>
    </dgm:pt>
    <dgm:pt modelId="{6E7EA33C-2EBE-403F-9BB6-B60196D7D6DE}" type="pres">
      <dgm:prSet presAssocID="{75B4EE37-0AF6-4D4B-8F06-B8ED0B974E5C}" presName="text2" presStyleLbl="fgAcc2" presStyleIdx="0" presStyleCnt="2">
        <dgm:presLayoutVars>
          <dgm:chPref val="3"/>
        </dgm:presLayoutVars>
      </dgm:prSet>
      <dgm:spPr/>
    </dgm:pt>
    <dgm:pt modelId="{35548CC0-4D3C-42DF-B582-14DE1A930F8B}" type="pres">
      <dgm:prSet presAssocID="{75B4EE37-0AF6-4D4B-8F06-B8ED0B974E5C}" presName="hierChild3" presStyleCnt="0"/>
      <dgm:spPr/>
    </dgm:pt>
    <dgm:pt modelId="{E0B7FC2D-B716-40A8-BE38-BF1DC10695E9}" type="pres">
      <dgm:prSet presAssocID="{66367F86-24B7-4464-B638-917AA29A70FD}" presName="Name17" presStyleLbl="parChTrans1D3" presStyleIdx="0" presStyleCnt="4"/>
      <dgm:spPr/>
    </dgm:pt>
    <dgm:pt modelId="{5FC41123-1FFA-4A48-96A1-ED1DBF7F3D2A}" type="pres">
      <dgm:prSet presAssocID="{EE270E7C-28DB-4135-B4AF-4667D6D9B7E4}" presName="hierRoot3" presStyleCnt="0"/>
      <dgm:spPr/>
    </dgm:pt>
    <dgm:pt modelId="{9714FCF0-ABFF-48F9-9F8F-71F96A168036}" type="pres">
      <dgm:prSet presAssocID="{EE270E7C-28DB-4135-B4AF-4667D6D9B7E4}" presName="composite3" presStyleCnt="0"/>
      <dgm:spPr/>
    </dgm:pt>
    <dgm:pt modelId="{21B8B7F7-1029-4881-8CB5-41C67217C36C}" type="pres">
      <dgm:prSet presAssocID="{EE270E7C-28DB-4135-B4AF-4667D6D9B7E4}" presName="background3" presStyleLbl="node3" presStyleIdx="0" presStyleCnt="4"/>
      <dgm:spPr/>
    </dgm:pt>
    <dgm:pt modelId="{FAA94EEE-8849-4AE2-8CA1-AE0B710D7F43}" type="pres">
      <dgm:prSet presAssocID="{EE270E7C-28DB-4135-B4AF-4667D6D9B7E4}" presName="text3" presStyleLbl="fgAcc3" presStyleIdx="0" presStyleCnt="4">
        <dgm:presLayoutVars>
          <dgm:chPref val="3"/>
        </dgm:presLayoutVars>
      </dgm:prSet>
      <dgm:spPr/>
    </dgm:pt>
    <dgm:pt modelId="{CE828BFC-628B-446B-9A89-9405ED2A9A75}" type="pres">
      <dgm:prSet presAssocID="{EE270E7C-28DB-4135-B4AF-4667D6D9B7E4}" presName="hierChild4" presStyleCnt="0"/>
      <dgm:spPr/>
    </dgm:pt>
    <dgm:pt modelId="{3ECDFD30-C2CD-416D-BBAA-7A632F3BB3A7}" type="pres">
      <dgm:prSet presAssocID="{4BDCAFDE-4453-4B42-A852-33C13DDD710C}" presName="Name17" presStyleLbl="parChTrans1D3" presStyleIdx="1" presStyleCnt="4"/>
      <dgm:spPr/>
    </dgm:pt>
    <dgm:pt modelId="{C36AC98E-46D8-47FD-8D1D-6376F3170EA0}" type="pres">
      <dgm:prSet presAssocID="{37BFD1AA-961A-4710-B2F4-46FFF9612943}" presName="hierRoot3" presStyleCnt="0"/>
      <dgm:spPr/>
    </dgm:pt>
    <dgm:pt modelId="{D6289ABF-C4E6-4D95-A60A-A2A6202CEA84}" type="pres">
      <dgm:prSet presAssocID="{37BFD1AA-961A-4710-B2F4-46FFF9612943}" presName="composite3" presStyleCnt="0"/>
      <dgm:spPr/>
    </dgm:pt>
    <dgm:pt modelId="{8778614B-21BE-4AEF-A43F-D9823D96BF71}" type="pres">
      <dgm:prSet presAssocID="{37BFD1AA-961A-4710-B2F4-46FFF9612943}" presName="background3" presStyleLbl="node3" presStyleIdx="1" presStyleCnt="4"/>
      <dgm:spPr/>
    </dgm:pt>
    <dgm:pt modelId="{48F5BCE8-6FD4-4AA7-A626-1502557875A5}" type="pres">
      <dgm:prSet presAssocID="{37BFD1AA-961A-4710-B2F4-46FFF9612943}" presName="text3" presStyleLbl="fgAcc3" presStyleIdx="1" presStyleCnt="4">
        <dgm:presLayoutVars>
          <dgm:chPref val="3"/>
        </dgm:presLayoutVars>
      </dgm:prSet>
      <dgm:spPr/>
    </dgm:pt>
    <dgm:pt modelId="{804760CE-1EC7-4CEB-BC1A-3148DE70BC66}" type="pres">
      <dgm:prSet presAssocID="{37BFD1AA-961A-4710-B2F4-46FFF9612943}" presName="hierChild4" presStyleCnt="0"/>
      <dgm:spPr/>
    </dgm:pt>
    <dgm:pt modelId="{CD2178FA-E72E-4CF8-9216-AD1C4CAD230F}" type="pres">
      <dgm:prSet presAssocID="{488551BD-D93E-4755-9DF5-BF682009919B}" presName="Name17" presStyleLbl="parChTrans1D3" presStyleIdx="2" presStyleCnt="4"/>
      <dgm:spPr/>
    </dgm:pt>
    <dgm:pt modelId="{008E3142-B364-4094-845F-E199F34E6540}" type="pres">
      <dgm:prSet presAssocID="{6A2D5C13-DD28-4577-A1D9-B84311DC59AA}" presName="hierRoot3" presStyleCnt="0"/>
      <dgm:spPr/>
    </dgm:pt>
    <dgm:pt modelId="{B5B17713-9CA8-45C4-B098-11863F0A1646}" type="pres">
      <dgm:prSet presAssocID="{6A2D5C13-DD28-4577-A1D9-B84311DC59AA}" presName="composite3" presStyleCnt="0"/>
      <dgm:spPr/>
    </dgm:pt>
    <dgm:pt modelId="{32A73B8C-B742-4C21-9421-70A1AF3068C9}" type="pres">
      <dgm:prSet presAssocID="{6A2D5C13-DD28-4577-A1D9-B84311DC59AA}" presName="background3" presStyleLbl="node3" presStyleIdx="2" presStyleCnt="4"/>
      <dgm:spPr/>
    </dgm:pt>
    <dgm:pt modelId="{0643E180-426A-494F-BDC1-E833474D72D4}" type="pres">
      <dgm:prSet presAssocID="{6A2D5C13-DD28-4577-A1D9-B84311DC59AA}" presName="text3" presStyleLbl="fgAcc3" presStyleIdx="2" presStyleCnt="4">
        <dgm:presLayoutVars>
          <dgm:chPref val="3"/>
        </dgm:presLayoutVars>
      </dgm:prSet>
      <dgm:spPr/>
    </dgm:pt>
    <dgm:pt modelId="{676349E9-EDEE-4800-BE32-19C51C2C235A}" type="pres">
      <dgm:prSet presAssocID="{6A2D5C13-DD28-4577-A1D9-B84311DC59AA}" presName="hierChild4" presStyleCnt="0"/>
      <dgm:spPr/>
    </dgm:pt>
    <dgm:pt modelId="{E103CC2E-D3C5-48A3-9477-697471800C4D}" type="pres">
      <dgm:prSet presAssocID="{68A5C5B0-8973-4856-B10D-20901653FF5D}" presName="Name10" presStyleLbl="parChTrans1D2" presStyleIdx="1" presStyleCnt="2"/>
      <dgm:spPr/>
    </dgm:pt>
    <dgm:pt modelId="{598D3FD3-6F49-4F41-94B1-A04271C9DDBD}" type="pres">
      <dgm:prSet presAssocID="{BFDFA3A6-E4D2-4AF8-8109-7693D9BC53AB}" presName="hierRoot2" presStyleCnt="0"/>
      <dgm:spPr/>
    </dgm:pt>
    <dgm:pt modelId="{2AB87026-9862-4D16-A2D5-170B4785C90D}" type="pres">
      <dgm:prSet presAssocID="{BFDFA3A6-E4D2-4AF8-8109-7693D9BC53AB}" presName="composite2" presStyleCnt="0"/>
      <dgm:spPr/>
    </dgm:pt>
    <dgm:pt modelId="{65EC1A99-D5D0-4FEA-A38B-A987F55C10BD}" type="pres">
      <dgm:prSet presAssocID="{BFDFA3A6-E4D2-4AF8-8109-7693D9BC53AB}" presName="background2" presStyleLbl="node2" presStyleIdx="1" presStyleCnt="2"/>
      <dgm:spPr/>
    </dgm:pt>
    <dgm:pt modelId="{0A109008-1928-4FA2-9BE1-17A5BFBBEF10}" type="pres">
      <dgm:prSet presAssocID="{BFDFA3A6-E4D2-4AF8-8109-7693D9BC53AB}" presName="text2" presStyleLbl="fgAcc2" presStyleIdx="1" presStyleCnt="2">
        <dgm:presLayoutVars>
          <dgm:chPref val="3"/>
        </dgm:presLayoutVars>
      </dgm:prSet>
      <dgm:spPr/>
    </dgm:pt>
    <dgm:pt modelId="{5171C640-9518-4A36-8805-B9FFE8F7BC81}" type="pres">
      <dgm:prSet presAssocID="{BFDFA3A6-E4D2-4AF8-8109-7693D9BC53AB}" presName="hierChild3" presStyleCnt="0"/>
      <dgm:spPr/>
    </dgm:pt>
    <dgm:pt modelId="{ED17D3D7-751A-45F7-AA49-DDC0C41F53DD}" type="pres">
      <dgm:prSet presAssocID="{C9D6F63A-ECE1-4524-9DE3-77094DFE63D9}" presName="Name17" presStyleLbl="parChTrans1D3" presStyleIdx="3" presStyleCnt="4"/>
      <dgm:spPr/>
    </dgm:pt>
    <dgm:pt modelId="{D7C74E69-0586-4B1F-9BF9-3ACED5128AE8}" type="pres">
      <dgm:prSet presAssocID="{AD79AFBD-95CF-440C-8627-66D20B4FDCF3}" presName="hierRoot3" presStyleCnt="0"/>
      <dgm:spPr/>
    </dgm:pt>
    <dgm:pt modelId="{E0441ADA-E2DC-491D-B7D2-2206077967F7}" type="pres">
      <dgm:prSet presAssocID="{AD79AFBD-95CF-440C-8627-66D20B4FDCF3}" presName="composite3" presStyleCnt="0"/>
      <dgm:spPr/>
    </dgm:pt>
    <dgm:pt modelId="{A376B365-C91B-4672-85AA-6A8BFE59A2D5}" type="pres">
      <dgm:prSet presAssocID="{AD79AFBD-95CF-440C-8627-66D20B4FDCF3}" presName="background3" presStyleLbl="node3" presStyleIdx="3" presStyleCnt="4"/>
      <dgm:spPr/>
    </dgm:pt>
    <dgm:pt modelId="{F14E888D-FB1D-4230-A74D-DCF63186BA7B}" type="pres">
      <dgm:prSet presAssocID="{AD79AFBD-95CF-440C-8627-66D20B4FDCF3}" presName="text3" presStyleLbl="fgAcc3" presStyleIdx="3" presStyleCnt="4">
        <dgm:presLayoutVars>
          <dgm:chPref val="3"/>
        </dgm:presLayoutVars>
      </dgm:prSet>
      <dgm:spPr/>
    </dgm:pt>
    <dgm:pt modelId="{4EA24DE2-F76F-48B8-A9F0-277445FD5FAC}" type="pres">
      <dgm:prSet presAssocID="{AD79AFBD-95CF-440C-8627-66D20B4FDCF3}" presName="hierChild4" presStyleCnt="0"/>
      <dgm:spPr/>
    </dgm:pt>
  </dgm:ptLst>
  <dgm:cxnLst>
    <dgm:cxn modelId="{3470271C-ABA3-418A-B3AE-941CFA77A6CA}" srcId="{75B4EE37-0AF6-4D4B-8F06-B8ED0B974E5C}" destId="{EE270E7C-28DB-4135-B4AF-4667D6D9B7E4}" srcOrd="0" destOrd="0" parTransId="{66367F86-24B7-4464-B638-917AA29A70FD}" sibTransId="{347D5E90-0DA3-4DA1-BD28-A1009F420961}"/>
    <dgm:cxn modelId="{40798F3A-C46F-4C91-B664-78D918749CA3}" type="presOf" srcId="{AD79AFBD-95CF-440C-8627-66D20B4FDCF3}" destId="{F14E888D-FB1D-4230-A74D-DCF63186BA7B}" srcOrd="0" destOrd="0" presId="urn:microsoft.com/office/officeart/2005/8/layout/hierarchy1"/>
    <dgm:cxn modelId="{86B3203E-2084-4E16-8306-F00A0A18D7B5}" type="presOf" srcId="{C9D6F63A-ECE1-4524-9DE3-77094DFE63D9}" destId="{ED17D3D7-751A-45F7-AA49-DDC0C41F53DD}" srcOrd="0" destOrd="0" presId="urn:microsoft.com/office/officeart/2005/8/layout/hierarchy1"/>
    <dgm:cxn modelId="{5EC99362-DD85-4178-BC80-EC37BEB38C5A}" type="presOf" srcId="{68A5C5B0-8973-4856-B10D-20901653FF5D}" destId="{E103CC2E-D3C5-48A3-9477-697471800C4D}" srcOrd="0" destOrd="0" presId="urn:microsoft.com/office/officeart/2005/8/layout/hierarchy1"/>
    <dgm:cxn modelId="{E292EC45-A176-4670-91EA-B66A94E9F6AB}" type="presOf" srcId="{66367F86-24B7-4464-B638-917AA29A70FD}" destId="{E0B7FC2D-B716-40A8-BE38-BF1DC10695E9}" srcOrd="0" destOrd="0" presId="urn:microsoft.com/office/officeart/2005/8/layout/hierarchy1"/>
    <dgm:cxn modelId="{72807647-ED8A-43E7-B0DA-AC6B402A9C04}" srcId="{80C1B197-F31D-42D9-B498-DCA250F0FD22}" destId="{75B4EE37-0AF6-4D4B-8F06-B8ED0B974E5C}" srcOrd="0" destOrd="0" parTransId="{0FE8A23C-39DC-4266-BB7B-CA0244FA042D}" sibTransId="{14F42C8C-AB79-43B2-BFC8-EFF812E71452}"/>
    <dgm:cxn modelId="{2EB1FC48-CB8D-4FDB-B0C8-AC314D5074D5}" srcId="{80C1B197-F31D-42D9-B498-DCA250F0FD22}" destId="{BFDFA3A6-E4D2-4AF8-8109-7693D9BC53AB}" srcOrd="1" destOrd="0" parTransId="{68A5C5B0-8973-4856-B10D-20901653FF5D}" sibTransId="{E7871A01-27A1-4C47-B4D6-21AE3E5F5FE7}"/>
    <dgm:cxn modelId="{7DC5536A-DC38-4FB4-9BD3-5067C8DB3342}" srcId="{BFDFA3A6-E4D2-4AF8-8109-7693D9BC53AB}" destId="{AD79AFBD-95CF-440C-8627-66D20B4FDCF3}" srcOrd="0" destOrd="0" parTransId="{C9D6F63A-ECE1-4524-9DE3-77094DFE63D9}" sibTransId="{CE11B8BB-CD5E-4599-8CF7-096607CA0F56}"/>
    <dgm:cxn modelId="{8BD0986C-6109-4666-8448-8ED54F362710}" type="presOf" srcId="{6A2D5C13-DD28-4577-A1D9-B84311DC59AA}" destId="{0643E180-426A-494F-BDC1-E833474D72D4}" srcOrd="0" destOrd="0" presId="urn:microsoft.com/office/officeart/2005/8/layout/hierarchy1"/>
    <dgm:cxn modelId="{814C9A6D-853F-477D-9FE2-71B74F5BE586}" type="presOf" srcId="{4BDCAFDE-4453-4B42-A852-33C13DDD710C}" destId="{3ECDFD30-C2CD-416D-BBAA-7A632F3BB3A7}" srcOrd="0" destOrd="0" presId="urn:microsoft.com/office/officeart/2005/8/layout/hierarchy1"/>
    <dgm:cxn modelId="{56784B5A-BDFD-40FF-B9E7-15A632BDC25D}" srcId="{75B4EE37-0AF6-4D4B-8F06-B8ED0B974E5C}" destId="{37BFD1AA-961A-4710-B2F4-46FFF9612943}" srcOrd="1" destOrd="0" parTransId="{4BDCAFDE-4453-4B42-A852-33C13DDD710C}" sibTransId="{BC2CD5CB-88D7-4C4A-92BA-627F71541D29}"/>
    <dgm:cxn modelId="{FE0D5587-6F04-45BC-8F23-4902CDC9ED6D}" type="presOf" srcId="{37BFD1AA-961A-4710-B2F4-46FFF9612943}" destId="{48F5BCE8-6FD4-4AA7-A626-1502557875A5}" srcOrd="0" destOrd="0" presId="urn:microsoft.com/office/officeart/2005/8/layout/hierarchy1"/>
    <dgm:cxn modelId="{6887418B-7214-4593-AD73-8C782056EF00}" type="presOf" srcId="{31E92418-2832-479A-9A4C-7F805CCA1579}" destId="{0EDC29BE-589E-48F3-B1FB-30C81480EF61}" srcOrd="0" destOrd="0" presId="urn:microsoft.com/office/officeart/2005/8/layout/hierarchy1"/>
    <dgm:cxn modelId="{B2EF5C94-347B-4602-86B3-3CFD12E4306D}" type="presOf" srcId="{80C1B197-F31D-42D9-B498-DCA250F0FD22}" destId="{A213D667-FA80-4888-A2D4-43438D943F72}" srcOrd="0" destOrd="0" presId="urn:microsoft.com/office/officeart/2005/8/layout/hierarchy1"/>
    <dgm:cxn modelId="{8C9DF296-1CF1-4EF7-8443-08FA85D1B8FB}" type="presOf" srcId="{BFDFA3A6-E4D2-4AF8-8109-7693D9BC53AB}" destId="{0A109008-1928-4FA2-9BE1-17A5BFBBEF10}" srcOrd="0" destOrd="0" presId="urn:microsoft.com/office/officeart/2005/8/layout/hierarchy1"/>
    <dgm:cxn modelId="{36D0979B-6AE5-4122-A1F5-DC634BCAA0AE}" type="presOf" srcId="{488551BD-D93E-4755-9DF5-BF682009919B}" destId="{CD2178FA-E72E-4CF8-9216-AD1C4CAD230F}" srcOrd="0" destOrd="0" presId="urn:microsoft.com/office/officeart/2005/8/layout/hierarchy1"/>
    <dgm:cxn modelId="{316DBCB2-7376-46B7-9D71-AAA6F61DC1F8}" type="presOf" srcId="{75B4EE37-0AF6-4D4B-8F06-B8ED0B974E5C}" destId="{6E7EA33C-2EBE-403F-9BB6-B60196D7D6DE}" srcOrd="0" destOrd="0" presId="urn:microsoft.com/office/officeart/2005/8/layout/hierarchy1"/>
    <dgm:cxn modelId="{AC71F0D7-D003-49C8-B9CE-8551596B8E8A}" srcId="{75B4EE37-0AF6-4D4B-8F06-B8ED0B974E5C}" destId="{6A2D5C13-DD28-4577-A1D9-B84311DC59AA}" srcOrd="2" destOrd="0" parTransId="{488551BD-D93E-4755-9DF5-BF682009919B}" sibTransId="{3DEC45BA-97E4-4FA1-83AB-69A1D50D6E4D}"/>
    <dgm:cxn modelId="{A00D36D9-4E35-41FB-B95C-A1031FB9DEDF}" type="presOf" srcId="{EE270E7C-28DB-4135-B4AF-4667D6D9B7E4}" destId="{FAA94EEE-8849-4AE2-8CA1-AE0B710D7F43}" srcOrd="0" destOrd="0" presId="urn:microsoft.com/office/officeart/2005/8/layout/hierarchy1"/>
    <dgm:cxn modelId="{9C2D83E3-C1F4-43E9-AA30-4B09E646C88B}" type="presOf" srcId="{0FE8A23C-39DC-4266-BB7B-CA0244FA042D}" destId="{9615AE5A-9691-4496-B574-B72A5C717305}" srcOrd="0" destOrd="0" presId="urn:microsoft.com/office/officeart/2005/8/layout/hierarchy1"/>
    <dgm:cxn modelId="{018AADFD-D038-429D-985C-CD23E9E47497}" srcId="{31E92418-2832-479A-9A4C-7F805CCA1579}" destId="{80C1B197-F31D-42D9-B498-DCA250F0FD22}" srcOrd="0" destOrd="0" parTransId="{93532668-849B-4678-9410-37B3600C6834}" sibTransId="{E136FFBD-919A-4737-BDCE-982AE701EC4D}"/>
    <dgm:cxn modelId="{2EB2F8B6-27D2-437B-9854-74092BDAA306}" type="presParOf" srcId="{0EDC29BE-589E-48F3-B1FB-30C81480EF61}" destId="{6B12458F-CF53-4E89-855F-6B180515F1B5}" srcOrd="0" destOrd="0" presId="urn:microsoft.com/office/officeart/2005/8/layout/hierarchy1"/>
    <dgm:cxn modelId="{859A6129-3889-4341-BAD6-6440CCD8DA8D}" type="presParOf" srcId="{6B12458F-CF53-4E89-855F-6B180515F1B5}" destId="{037DFFAF-D439-480E-89F3-63747B716702}" srcOrd="0" destOrd="0" presId="urn:microsoft.com/office/officeart/2005/8/layout/hierarchy1"/>
    <dgm:cxn modelId="{FC2D912F-C863-4EA7-88CA-65EF71C47D6E}" type="presParOf" srcId="{037DFFAF-D439-480E-89F3-63747B716702}" destId="{F7CAEED4-6329-4FB2-8861-1E9434475FBF}" srcOrd="0" destOrd="0" presId="urn:microsoft.com/office/officeart/2005/8/layout/hierarchy1"/>
    <dgm:cxn modelId="{5916772F-560F-4094-BF1A-1B05675BC76A}" type="presParOf" srcId="{037DFFAF-D439-480E-89F3-63747B716702}" destId="{A213D667-FA80-4888-A2D4-43438D943F72}" srcOrd="1" destOrd="0" presId="urn:microsoft.com/office/officeart/2005/8/layout/hierarchy1"/>
    <dgm:cxn modelId="{A93D2C54-6964-4E3D-8217-19BF899E4EFA}" type="presParOf" srcId="{6B12458F-CF53-4E89-855F-6B180515F1B5}" destId="{6A14E5A9-F31A-40B1-A64A-7390D03DBBEC}" srcOrd="1" destOrd="0" presId="urn:microsoft.com/office/officeart/2005/8/layout/hierarchy1"/>
    <dgm:cxn modelId="{B9CDF7CD-4579-428A-AA29-1B6C5328DCB6}" type="presParOf" srcId="{6A14E5A9-F31A-40B1-A64A-7390D03DBBEC}" destId="{9615AE5A-9691-4496-B574-B72A5C717305}" srcOrd="0" destOrd="0" presId="urn:microsoft.com/office/officeart/2005/8/layout/hierarchy1"/>
    <dgm:cxn modelId="{83B13191-E3FF-4B7F-A989-F1EC7515FCC5}" type="presParOf" srcId="{6A14E5A9-F31A-40B1-A64A-7390D03DBBEC}" destId="{827E99A5-F0CA-4C2C-8D86-4625EEA9A597}" srcOrd="1" destOrd="0" presId="urn:microsoft.com/office/officeart/2005/8/layout/hierarchy1"/>
    <dgm:cxn modelId="{52D46EA3-39F7-4F0A-95C0-BFAF24AC748C}" type="presParOf" srcId="{827E99A5-F0CA-4C2C-8D86-4625EEA9A597}" destId="{5BC2F777-B11C-4CAC-83A2-8607C97F681B}" srcOrd="0" destOrd="0" presId="urn:microsoft.com/office/officeart/2005/8/layout/hierarchy1"/>
    <dgm:cxn modelId="{13E26A3C-1CFD-417D-989B-8ECE9A99782B}" type="presParOf" srcId="{5BC2F777-B11C-4CAC-83A2-8607C97F681B}" destId="{EFCB89A0-90ED-4315-B63F-DBEE89348F7E}" srcOrd="0" destOrd="0" presId="urn:microsoft.com/office/officeart/2005/8/layout/hierarchy1"/>
    <dgm:cxn modelId="{CA2DFCAD-8BC5-4B75-A85C-F85634159BF2}" type="presParOf" srcId="{5BC2F777-B11C-4CAC-83A2-8607C97F681B}" destId="{6E7EA33C-2EBE-403F-9BB6-B60196D7D6DE}" srcOrd="1" destOrd="0" presId="urn:microsoft.com/office/officeart/2005/8/layout/hierarchy1"/>
    <dgm:cxn modelId="{6AD95554-9072-4102-8745-15C5251BFDD7}" type="presParOf" srcId="{827E99A5-F0CA-4C2C-8D86-4625EEA9A597}" destId="{35548CC0-4D3C-42DF-B582-14DE1A930F8B}" srcOrd="1" destOrd="0" presId="urn:microsoft.com/office/officeart/2005/8/layout/hierarchy1"/>
    <dgm:cxn modelId="{0CDCCEF1-7599-46A0-94B8-5C904CD12E56}" type="presParOf" srcId="{35548CC0-4D3C-42DF-B582-14DE1A930F8B}" destId="{E0B7FC2D-B716-40A8-BE38-BF1DC10695E9}" srcOrd="0" destOrd="0" presId="urn:microsoft.com/office/officeart/2005/8/layout/hierarchy1"/>
    <dgm:cxn modelId="{48D083E1-C210-4175-9036-E1AAF8BAF3E3}" type="presParOf" srcId="{35548CC0-4D3C-42DF-B582-14DE1A930F8B}" destId="{5FC41123-1FFA-4A48-96A1-ED1DBF7F3D2A}" srcOrd="1" destOrd="0" presId="urn:microsoft.com/office/officeart/2005/8/layout/hierarchy1"/>
    <dgm:cxn modelId="{05547D50-F455-4511-9FBD-B4648E553F4E}" type="presParOf" srcId="{5FC41123-1FFA-4A48-96A1-ED1DBF7F3D2A}" destId="{9714FCF0-ABFF-48F9-9F8F-71F96A168036}" srcOrd="0" destOrd="0" presId="urn:microsoft.com/office/officeart/2005/8/layout/hierarchy1"/>
    <dgm:cxn modelId="{D1B6245D-2114-43C3-83DB-30BF0C63B216}" type="presParOf" srcId="{9714FCF0-ABFF-48F9-9F8F-71F96A168036}" destId="{21B8B7F7-1029-4881-8CB5-41C67217C36C}" srcOrd="0" destOrd="0" presId="urn:microsoft.com/office/officeart/2005/8/layout/hierarchy1"/>
    <dgm:cxn modelId="{DDC00B2C-C635-4FE9-8223-724DE24441FE}" type="presParOf" srcId="{9714FCF0-ABFF-48F9-9F8F-71F96A168036}" destId="{FAA94EEE-8849-4AE2-8CA1-AE0B710D7F43}" srcOrd="1" destOrd="0" presId="urn:microsoft.com/office/officeart/2005/8/layout/hierarchy1"/>
    <dgm:cxn modelId="{BAD2FE11-8A48-4752-A223-C197F0227B93}" type="presParOf" srcId="{5FC41123-1FFA-4A48-96A1-ED1DBF7F3D2A}" destId="{CE828BFC-628B-446B-9A89-9405ED2A9A75}" srcOrd="1" destOrd="0" presId="urn:microsoft.com/office/officeart/2005/8/layout/hierarchy1"/>
    <dgm:cxn modelId="{C7B8BF40-8ED3-4F93-B543-927914A4FD38}" type="presParOf" srcId="{35548CC0-4D3C-42DF-B582-14DE1A930F8B}" destId="{3ECDFD30-C2CD-416D-BBAA-7A632F3BB3A7}" srcOrd="2" destOrd="0" presId="urn:microsoft.com/office/officeart/2005/8/layout/hierarchy1"/>
    <dgm:cxn modelId="{99431003-141F-4393-9443-1D8257C5BC25}" type="presParOf" srcId="{35548CC0-4D3C-42DF-B582-14DE1A930F8B}" destId="{C36AC98E-46D8-47FD-8D1D-6376F3170EA0}" srcOrd="3" destOrd="0" presId="urn:microsoft.com/office/officeart/2005/8/layout/hierarchy1"/>
    <dgm:cxn modelId="{56D0BC55-4D36-4F1D-8D7E-A9E2A2861DA5}" type="presParOf" srcId="{C36AC98E-46D8-47FD-8D1D-6376F3170EA0}" destId="{D6289ABF-C4E6-4D95-A60A-A2A6202CEA84}" srcOrd="0" destOrd="0" presId="urn:microsoft.com/office/officeart/2005/8/layout/hierarchy1"/>
    <dgm:cxn modelId="{524A1D61-A634-4D2D-BC7F-2071D5396D1B}" type="presParOf" srcId="{D6289ABF-C4E6-4D95-A60A-A2A6202CEA84}" destId="{8778614B-21BE-4AEF-A43F-D9823D96BF71}" srcOrd="0" destOrd="0" presId="urn:microsoft.com/office/officeart/2005/8/layout/hierarchy1"/>
    <dgm:cxn modelId="{5230F4A8-9F20-41DA-B03C-FD0FD71E686A}" type="presParOf" srcId="{D6289ABF-C4E6-4D95-A60A-A2A6202CEA84}" destId="{48F5BCE8-6FD4-4AA7-A626-1502557875A5}" srcOrd="1" destOrd="0" presId="urn:microsoft.com/office/officeart/2005/8/layout/hierarchy1"/>
    <dgm:cxn modelId="{D1F5CE95-83C2-403F-BA48-D8CDE67CD598}" type="presParOf" srcId="{C36AC98E-46D8-47FD-8D1D-6376F3170EA0}" destId="{804760CE-1EC7-4CEB-BC1A-3148DE70BC66}" srcOrd="1" destOrd="0" presId="urn:microsoft.com/office/officeart/2005/8/layout/hierarchy1"/>
    <dgm:cxn modelId="{BAB0EBB5-2B5F-4ED9-98F4-547D89468B37}" type="presParOf" srcId="{35548CC0-4D3C-42DF-B582-14DE1A930F8B}" destId="{CD2178FA-E72E-4CF8-9216-AD1C4CAD230F}" srcOrd="4" destOrd="0" presId="urn:microsoft.com/office/officeart/2005/8/layout/hierarchy1"/>
    <dgm:cxn modelId="{066C4BE5-08F5-4D57-A2EA-28D5DB91CCC0}" type="presParOf" srcId="{35548CC0-4D3C-42DF-B582-14DE1A930F8B}" destId="{008E3142-B364-4094-845F-E199F34E6540}" srcOrd="5" destOrd="0" presId="urn:microsoft.com/office/officeart/2005/8/layout/hierarchy1"/>
    <dgm:cxn modelId="{B1AEF8C1-177F-45F2-86F4-2D21383501B7}" type="presParOf" srcId="{008E3142-B364-4094-845F-E199F34E6540}" destId="{B5B17713-9CA8-45C4-B098-11863F0A1646}" srcOrd="0" destOrd="0" presId="urn:microsoft.com/office/officeart/2005/8/layout/hierarchy1"/>
    <dgm:cxn modelId="{B9282440-ED8F-47FC-BA90-9AD29DFDB21B}" type="presParOf" srcId="{B5B17713-9CA8-45C4-B098-11863F0A1646}" destId="{32A73B8C-B742-4C21-9421-70A1AF3068C9}" srcOrd="0" destOrd="0" presId="urn:microsoft.com/office/officeart/2005/8/layout/hierarchy1"/>
    <dgm:cxn modelId="{9685C4F8-B490-4D9A-9DE6-573BCF82E616}" type="presParOf" srcId="{B5B17713-9CA8-45C4-B098-11863F0A1646}" destId="{0643E180-426A-494F-BDC1-E833474D72D4}" srcOrd="1" destOrd="0" presId="urn:microsoft.com/office/officeart/2005/8/layout/hierarchy1"/>
    <dgm:cxn modelId="{3DF7D729-2D3F-48DE-8F88-C97133ABE068}" type="presParOf" srcId="{008E3142-B364-4094-845F-E199F34E6540}" destId="{676349E9-EDEE-4800-BE32-19C51C2C235A}" srcOrd="1" destOrd="0" presId="urn:microsoft.com/office/officeart/2005/8/layout/hierarchy1"/>
    <dgm:cxn modelId="{069288B7-6DCE-4EAC-9A04-5ADE5C40A4F0}" type="presParOf" srcId="{6A14E5A9-F31A-40B1-A64A-7390D03DBBEC}" destId="{E103CC2E-D3C5-48A3-9477-697471800C4D}" srcOrd="2" destOrd="0" presId="urn:microsoft.com/office/officeart/2005/8/layout/hierarchy1"/>
    <dgm:cxn modelId="{96B78B58-28DE-44D0-A816-CD47260CE8C1}" type="presParOf" srcId="{6A14E5A9-F31A-40B1-A64A-7390D03DBBEC}" destId="{598D3FD3-6F49-4F41-94B1-A04271C9DDBD}" srcOrd="3" destOrd="0" presId="urn:microsoft.com/office/officeart/2005/8/layout/hierarchy1"/>
    <dgm:cxn modelId="{47C53F80-D01A-42D7-B516-64DDD62758DD}" type="presParOf" srcId="{598D3FD3-6F49-4F41-94B1-A04271C9DDBD}" destId="{2AB87026-9862-4D16-A2D5-170B4785C90D}" srcOrd="0" destOrd="0" presId="urn:microsoft.com/office/officeart/2005/8/layout/hierarchy1"/>
    <dgm:cxn modelId="{9D2A07A3-A328-44D4-A39B-960DCD0EC87A}" type="presParOf" srcId="{2AB87026-9862-4D16-A2D5-170B4785C90D}" destId="{65EC1A99-D5D0-4FEA-A38B-A987F55C10BD}" srcOrd="0" destOrd="0" presId="urn:microsoft.com/office/officeart/2005/8/layout/hierarchy1"/>
    <dgm:cxn modelId="{4B27279B-702F-4BBA-9522-352441DADFEF}" type="presParOf" srcId="{2AB87026-9862-4D16-A2D5-170B4785C90D}" destId="{0A109008-1928-4FA2-9BE1-17A5BFBBEF10}" srcOrd="1" destOrd="0" presId="urn:microsoft.com/office/officeart/2005/8/layout/hierarchy1"/>
    <dgm:cxn modelId="{17F75658-F464-4758-8313-3E546235E58F}" type="presParOf" srcId="{598D3FD3-6F49-4F41-94B1-A04271C9DDBD}" destId="{5171C640-9518-4A36-8805-B9FFE8F7BC81}" srcOrd="1" destOrd="0" presId="urn:microsoft.com/office/officeart/2005/8/layout/hierarchy1"/>
    <dgm:cxn modelId="{8FCEC260-8B8A-43FA-811E-C1C32900F887}" type="presParOf" srcId="{5171C640-9518-4A36-8805-B9FFE8F7BC81}" destId="{ED17D3D7-751A-45F7-AA49-DDC0C41F53DD}" srcOrd="0" destOrd="0" presId="urn:microsoft.com/office/officeart/2005/8/layout/hierarchy1"/>
    <dgm:cxn modelId="{9F0B661B-F4ED-47A8-9F2F-4FD9D9BAAC20}" type="presParOf" srcId="{5171C640-9518-4A36-8805-B9FFE8F7BC81}" destId="{D7C74E69-0586-4B1F-9BF9-3ACED5128AE8}" srcOrd="1" destOrd="0" presId="urn:microsoft.com/office/officeart/2005/8/layout/hierarchy1"/>
    <dgm:cxn modelId="{FBDC9093-C7DA-4621-90CC-B04FC2228DDB}" type="presParOf" srcId="{D7C74E69-0586-4B1F-9BF9-3ACED5128AE8}" destId="{E0441ADA-E2DC-491D-B7D2-2206077967F7}" srcOrd="0" destOrd="0" presId="urn:microsoft.com/office/officeart/2005/8/layout/hierarchy1"/>
    <dgm:cxn modelId="{384E8204-5D28-4D8A-81E6-A5F2A02C3B79}" type="presParOf" srcId="{E0441ADA-E2DC-491D-B7D2-2206077967F7}" destId="{A376B365-C91B-4672-85AA-6A8BFE59A2D5}" srcOrd="0" destOrd="0" presId="urn:microsoft.com/office/officeart/2005/8/layout/hierarchy1"/>
    <dgm:cxn modelId="{7DF35F75-A0DD-49A7-A765-4C1AA551055B}" type="presParOf" srcId="{E0441ADA-E2DC-491D-B7D2-2206077967F7}" destId="{F14E888D-FB1D-4230-A74D-DCF63186BA7B}" srcOrd="1" destOrd="0" presId="urn:microsoft.com/office/officeart/2005/8/layout/hierarchy1"/>
    <dgm:cxn modelId="{81BDA5CB-5431-4430-A924-F03C816C3246}" type="presParOf" srcId="{D7C74E69-0586-4B1F-9BF9-3ACED5128AE8}" destId="{4EA24DE2-F76F-48B8-A9F0-277445FD5FA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4D7BBD-5683-4939-8310-F17CBFA649F6}">
      <dsp:nvSpPr>
        <dsp:cNvPr id="0" name=""/>
        <dsp:cNvSpPr/>
      </dsp:nvSpPr>
      <dsp:spPr>
        <a:xfrm>
          <a:off x="7763783" y="1577074"/>
          <a:ext cx="281534" cy="2446430"/>
        </a:xfrm>
        <a:custGeom>
          <a:avLst/>
          <a:gdLst/>
          <a:ahLst/>
          <a:cxnLst/>
          <a:rect l="0" t="0" r="0" b="0"/>
          <a:pathLst>
            <a:path>
              <a:moveTo>
                <a:pt x="0" y="0"/>
              </a:moveTo>
              <a:lnTo>
                <a:pt x="0" y="2446430"/>
              </a:lnTo>
              <a:lnTo>
                <a:pt x="281534" y="244643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EC304A-0BD5-45B4-A20B-B51637531096}">
      <dsp:nvSpPr>
        <dsp:cNvPr id="0" name=""/>
        <dsp:cNvSpPr/>
      </dsp:nvSpPr>
      <dsp:spPr>
        <a:xfrm>
          <a:off x="7763783" y="1577074"/>
          <a:ext cx="248546" cy="1522512"/>
        </a:xfrm>
        <a:custGeom>
          <a:avLst/>
          <a:gdLst/>
          <a:ahLst/>
          <a:cxnLst/>
          <a:rect l="0" t="0" r="0" b="0"/>
          <a:pathLst>
            <a:path>
              <a:moveTo>
                <a:pt x="0" y="0"/>
              </a:moveTo>
              <a:lnTo>
                <a:pt x="0" y="1522512"/>
              </a:lnTo>
              <a:lnTo>
                <a:pt x="248546" y="152251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40C9172-BA32-4BB7-970E-88006C102F8E}">
      <dsp:nvSpPr>
        <dsp:cNvPr id="0" name=""/>
        <dsp:cNvSpPr/>
      </dsp:nvSpPr>
      <dsp:spPr>
        <a:xfrm>
          <a:off x="7763783" y="1577074"/>
          <a:ext cx="248546" cy="598594"/>
        </a:xfrm>
        <a:custGeom>
          <a:avLst/>
          <a:gdLst/>
          <a:ahLst/>
          <a:cxnLst/>
          <a:rect l="0" t="0" r="0" b="0"/>
          <a:pathLst>
            <a:path>
              <a:moveTo>
                <a:pt x="0" y="0"/>
              </a:moveTo>
              <a:lnTo>
                <a:pt x="0" y="598594"/>
              </a:lnTo>
              <a:lnTo>
                <a:pt x="248546" y="59859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77684B8-25B4-4F7E-9FC8-5B6DFBD0B612}">
      <dsp:nvSpPr>
        <dsp:cNvPr id="0" name=""/>
        <dsp:cNvSpPr/>
      </dsp:nvSpPr>
      <dsp:spPr>
        <a:xfrm>
          <a:off x="5095138" y="653156"/>
          <a:ext cx="3189162" cy="273271"/>
        </a:xfrm>
        <a:custGeom>
          <a:avLst/>
          <a:gdLst/>
          <a:ahLst/>
          <a:cxnLst/>
          <a:rect l="0" t="0" r="0" b="0"/>
          <a:pathLst>
            <a:path>
              <a:moveTo>
                <a:pt x="0" y="0"/>
              </a:moveTo>
              <a:lnTo>
                <a:pt x="0" y="136635"/>
              </a:lnTo>
              <a:lnTo>
                <a:pt x="3189162" y="136635"/>
              </a:lnTo>
              <a:lnTo>
                <a:pt x="3189162" y="2732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81AD7E-04AA-4C5C-8778-C87EBB09B15D}">
      <dsp:nvSpPr>
        <dsp:cNvPr id="0" name=""/>
        <dsp:cNvSpPr/>
      </dsp:nvSpPr>
      <dsp:spPr>
        <a:xfrm>
          <a:off x="4558765" y="1577074"/>
          <a:ext cx="195193" cy="1522512"/>
        </a:xfrm>
        <a:custGeom>
          <a:avLst/>
          <a:gdLst/>
          <a:ahLst/>
          <a:cxnLst/>
          <a:rect l="0" t="0" r="0" b="0"/>
          <a:pathLst>
            <a:path>
              <a:moveTo>
                <a:pt x="0" y="0"/>
              </a:moveTo>
              <a:lnTo>
                <a:pt x="0" y="1522512"/>
              </a:lnTo>
              <a:lnTo>
                <a:pt x="195193" y="152251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AE1AC5-EDC4-422F-A027-F533CD959BE6}">
      <dsp:nvSpPr>
        <dsp:cNvPr id="0" name=""/>
        <dsp:cNvSpPr/>
      </dsp:nvSpPr>
      <dsp:spPr>
        <a:xfrm>
          <a:off x="4558765" y="1577074"/>
          <a:ext cx="195193" cy="598594"/>
        </a:xfrm>
        <a:custGeom>
          <a:avLst/>
          <a:gdLst/>
          <a:ahLst/>
          <a:cxnLst/>
          <a:rect l="0" t="0" r="0" b="0"/>
          <a:pathLst>
            <a:path>
              <a:moveTo>
                <a:pt x="0" y="0"/>
              </a:moveTo>
              <a:lnTo>
                <a:pt x="0" y="598594"/>
              </a:lnTo>
              <a:lnTo>
                <a:pt x="195193" y="59859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6417E8-6D2B-451B-AE87-CDA4115DD426}">
      <dsp:nvSpPr>
        <dsp:cNvPr id="0" name=""/>
        <dsp:cNvSpPr/>
      </dsp:nvSpPr>
      <dsp:spPr>
        <a:xfrm>
          <a:off x="5033562" y="653156"/>
          <a:ext cx="91440" cy="273271"/>
        </a:xfrm>
        <a:custGeom>
          <a:avLst/>
          <a:gdLst/>
          <a:ahLst/>
          <a:cxnLst/>
          <a:rect l="0" t="0" r="0" b="0"/>
          <a:pathLst>
            <a:path>
              <a:moveTo>
                <a:pt x="61576" y="0"/>
              </a:moveTo>
              <a:lnTo>
                <a:pt x="61576" y="136635"/>
              </a:lnTo>
              <a:lnTo>
                <a:pt x="45720" y="136635"/>
              </a:lnTo>
              <a:lnTo>
                <a:pt x="45720" y="2732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1D8387E-7202-4ED9-BB43-DB5234BF28C8}">
      <dsp:nvSpPr>
        <dsp:cNvPr id="0" name=""/>
        <dsp:cNvSpPr/>
      </dsp:nvSpPr>
      <dsp:spPr>
        <a:xfrm>
          <a:off x="1330934" y="1577074"/>
          <a:ext cx="234284" cy="1587811"/>
        </a:xfrm>
        <a:custGeom>
          <a:avLst/>
          <a:gdLst/>
          <a:ahLst/>
          <a:cxnLst/>
          <a:rect l="0" t="0" r="0" b="0"/>
          <a:pathLst>
            <a:path>
              <a:moveTo>
                <a:pt x="0" y="0"/>
              </a:moveTo>
              <a:lnTo>
                <a:pt x="0" y="1587811"/>
              </a:lnTo>
              <a:lnTo>
                <a:pt x="234284" y="158781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C89AB2-D84D-4E5F-8561-CA5C4B0295FB}">
      <dsp:nvSpPr>
        <dsp:cNvPr id="0" name=""/>
        <dsp:cNvSpPr/>
      </dsp:nvSpPr>
      <dsp:spPr>
        <a:xfrm>
          <a:off x="1330934" y="1577074"/>
          <a:ext cx="201257" cy="598594"/>
        </a:xfrm>
        <a:custGeom>
          <a:avLst/>
          <a:gdLst/>
          <a:ahLst/>
          <a:cxnLst/>
          <a:rect l="0" t="0" r="0" b="0"/>
          <a:pathLst>
            <a:path>
              <a:moveTo>
                <a:pt x="0" y="0"/>
              </a:moveTo>
              <a:lnTo>
                <a:pt x="0" y="598594"/>
              </a:lnTo>
              <a:lnTo>
                <a:pt x="201257" y="59859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7E77BA-A277-4C7B-AE0E-CE907C47544E}">
      <dsp:nvSpPr>
        <dsp:cNvPr id="0" name=""/>
        <dsp:cNvSpPr/>
      </dsp:nvSpPr>
      <dsp:spPr>
        <a:xfrm>
          <a:off x="1851451" y="653156"/>
          <a:ext cx="3243686" cy="273271"/>
        </a:xfrm>
        <a:custGeom>
          <a:avLst/>
          <a:gdLst/>
          <a:ahLst/>
          <a:cxnLst/>
          <a:rect l="0" t="0" r="0" b="0"/>
          <a:pathLst>
            <a:path>
              <a:moveTo>
                <a:pt x="3243686" y="0"/>
              </a:moveTo>
              <a:lnTo>
                <a:pt x="3243686" y="136635"/>
              </a:lnTo>
              <a:lnTo>
                <a:pt x="0" y="136635"/>
              </a:lnTo>
              <a:lnTo>
                <a:pt x="0" y="2732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B03105-3D0E-4DDD-A652-215A74B14C5F}">
      <dsp:nvSpPr>
        <dsp:cNvPr id="0" name=""/>
        <dsp:cNvSpPr/>
      </dsp:nvSpPr>
      <dsp:spPr>
        <a:xfrm>
          <a:off x="4444492" y="2510"/>
          <a:ext cx="1301292" cy="6506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Delivery Excellence</a:t>
          </a:r>
        </a:p>
      </dsp:txBody>
      <dsp:txXfrm>
        <a:off x="4444492" y="2510"/>
        <a:ext cx="1301292" cy="650646"/>
      </dsp:txXfrm>
    </dsp:sp>
    <dsp:sp modelId="{5D837654-DDCD-4976-97C9-C82C28024D76}">
      <dsp:nvSpPr>
        <dsp:cNvPr id="0" name=""/>
        <dsp:cNvSpPr/>
      </dsp:nvSpPr>
      <dsp:spPr>
        <a:xfrm>
          <a:off x="1200805" y="926428"/>
          <a:ext cx="1301292" cy="6506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Technology Delivery </a:t>
          </a:r>
        </a:p>
      </dsp:txBody>
      <dsp:txXfrm>
        <a:off x="1200805" y="926428"/>
        <a:ext cx="1301292" cy="650646"/>
      </dsp:txXfrm>
    </dsp:sp>
    <dsp:sp modelId="{4536813D-C840-4F07-9155-6F9DBB865D09}">
      <dsp:nvSpPr>
        <dsp:cNvPr id="0" name=""/>
        <dsp:cNvSpPr/>
      </dsp:nvSpPr>
      <dsp:spPr>
        <a:xfrm>
          <a:off x="1532192" y="1850345"/>
          <a:ext cx="1321475" cy="6506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Projects Execution</a:t>
          </a:r>
        </a:p>
      </dsp:txBody>
      <dsp:txXfrm>
        <a:off x="1532192" y="1850345"/>
        <a:ext cx="1321475" cy="650646"/>
      </dsp:txXfrm>
    </dsp:sp>
    <dsp:sp modelId="{C678F5EA-53E9-48D2-A24D-9088542E8FF9}">
      <dsp:nvSpPr>
        <dsp:cNvPr id="0" name=""/>
        <dsp:cNvSpPr/>
      </dsp:nvSpPr>
      <dsp:spPr>
        <a:xfrm>
          <a:off x="1565219" y="2839562"/>
          <a:ext cx="1301292" cy="6506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Client Engagement</a:t>
          </a:r>
        </a:p>
      </dsp:txBody>
      <dsp:txXfrm>
        <a:off x="1565219" y="2839562"/>
        <a:ext cx="1301292" cy="650646"/>
      </dsp:txXfrm>
    </dsp:sp>
    <dsp:sp modelId="{E6E1D4F2-3EBB-4137-A015-F1230705772C}">
      <dsp:nvSpPr>
        <dsp:cNvPr id="0" name=""/>
        <dsp:cNvSpPr/>
      </dsp:nvSpPr>
      <dsp:spPr>
        <a:xfrm>
          <a:off x="4428635" y="926428"/>
          <a:ext cx="1301292" cy="6506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Technology Excellence</a:t>
          </a:r>
        </a:p>
      </dsp:txBody>
      <dsp:txXfrm>
        <a:off x="4428635" y="926428"/>
        <a:ext cx="1301292" cy="650646"/>
      </dsp:txXfrm>
    </dsp:sp>
    <dsp:sp modelId="{66459191-70D6-4730-8BE8-ED58D0D37390}">
      <dsp:nvSpPr>
        <dsp:cNvPr id="0" name=""/>
        <dsp:cNvSpPr/>
      </dsp:nvSpPr>
      <dsp:spPr>
        <a:xfrm>
          <a:off x="4753959" y="1850345"/>
          <a:ext cx="1301292" cy="6506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Solution Architects</a:t>
          </a:r>
        </a:p>
      </dsp:txBody>
      <dsp:txXfrm>
        <a:off x="4753959" y="1850345"/>
        <a:ext cx="1301292" cy="650646"/>
      </dsp:txXfrm>
    </dsp:sp>
    <dsp:sp modelId="{B412B977-1C5F-4DBF-BC3A-C59027029934}">
      <dsp:nvSpPr>
        <dsp:cNvPr id="0" name=""/>
        <dsp:cNvSpPr/>
      </dsp:nvSpPr>
      <dsp:spPr>
        <a:xfrm>
          <a:off x="4753959" y="2774263"/>
          <a:ext cx="1301292" cy="6506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Business Analysts</a:t>
          </a:r>
        </a:p>
      </dsp:txBody>
      <dsp:txXfrm>
        <a:off x="4753959" y="2774263"/>
        <a:ext cx="1301292" cy="650646"/>
      </dsp:txXfrm>
    </dsp:sp>
    <dsp:sp modelId="{98012F57-6E31-43BE-9C70-D2E8CA95F774}">
      <dsp:nvSpPr>
        <dsp:cNvPr id="0" name=""/>
        <dsp:cNvSpPr/>
      </dsp:nvSpPr>
      <dsp:spPr>
        <a:xfrm>
          <a:off x="7633654" y="926428"/>
          <a:ext cx="1301292" cy="6506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Project Management Office</a:t>
          </a:r>
        </a:p>
      </dsp:txBody>
      <dsp:txXfrm>
        <a:off x="7633654" y="926428"/>
        <a:ext cx="1301292" cy="650646"/>
      </dsp:txXfrm>
    </dsp:sp>
    <dsp:sp modelId="{3E79F66C-53DC-4EB4-898A-95304ACB9336}">
      <dsp:nvSpPr>
        <dsp:cNvPr id="0" name=""/>
        <dsp:cNvSpPr/>
      </dsp:nvSpPr>
      <dsp:spPr>
        <a:xfrm>
          <a:off x="8012330" y="1850345"/>
          <a:ext cx="1301292" cy="6506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Training  &amp; </a:t>
          </a:r>
        </a:p>
        <a:p>
          <a:pPr marL="0" lvl="0" indent="0" algn="ctr" defTabSz="666750">
            <a:lnSpc>
              <a:spcPct val="90000"/>
            </a:lnSpc>
            <a:spcBef>
              <a:spcPct val="0"/>
            </a:spcBef>
            <a:spcAft>
              <a:spcPct val="35000"/>
            </a:spcAft>
            <a:buNone/>
          </a:pPr>
          <a:r>
            <a:rPr lang="en-US" sz="1500" kern="1200" dirty="0"/>
            <a:t>Development</a:t>
          </a:r>
        </a:p>
      </dsp:txBody>
      <dsp:txXfrm>
        <a:off x="8012330" y="1850345"/>
        <a:ext cx="1301292" cy="650646"/>
      </dsp:txXfrm>
    </dsp:sp>
    <dsp:sp modelId="{A15EB28A-71DB-4B89-A529-D26E78D96D95}">
      <dsp:nvSpPr>
        <dsp:cNvPr id="0" name=""/>
        <dsp:cNvSpPr/>
      </dsp:nvSpPr>
      <dsp:spPr>
        <a:xfrm>
          <a:off x="8012330" y="2774263"/>
          <a:ext cx="1301292" cy="6506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RMG (Resource Management Group)</a:t>
          </a:r>
        </a:p>
      </dsp:txBody>
      <dsp:txXfrm>
        <a:off x="8012330" y="2774263"/>
        <a:ext cx="1301292" cy="650646"/>
      </dsp:txXfrm>
    </dsp:sp>
    <dsp:sp modelId="{F25AAD90-B31D-40FB-9280-4DDBA2D307D9}">
      <dsp:nvSpPr>
        <dsp:cNvPr id="0" name=""/>
        <dsp:cNvSpPr/>
      </dsp:nvSpPr>
      <dsp:spPr>
        <a:xfrm>
          <a:off x="8045318" y="3698181"/>
          <a:ext cx="1301292" cy="6506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Project Governance</a:t>
          </a:r>
        </a:p>
      </dsp:txBody>
      <dsp:txXfrm>
        <a:off x="8045318" y="3698181"/>
        <a:ext cx="1301292" cy="65064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8D526D-B6A1-4D9F-9370-B3CFBE539DB1}">
      <dsp:nvSpPr>
        <dsp:cNvPr id="0" name=""/>
        <dsp:cNvSpPr/>
      </dsp:nvSpPr>
      <dsp:spPr>
        <a:xfrm>
          <a:off x="5257800" y="1798278"/>
          <a:ext cx="1491592" cy="1078259"/>
        </a:xfrm>
        <a:custGeom>
          <a:avLst/>
          <a:gdLst/>
          <a:ahLst/>
          <a:cxnLst/>
          <a:rect l="0" t="0" r="0" b="0"/>
          <a:pathLst>
            <a:path>
              <a:moveTo>
                <a:pt x="0" y="0"/>
              </a:moveTo>
              <a:lnTo>
                <a:pt x="0" y="1078259"/>
              </a:lnTo>
              <a:lnTo>
                <a:pt x="1491592" y="107825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A6CCDB-EF7E-474E-A9A1-9228CAEF67BE}">
      <dsp:nvSpPr>
        <dsp:cNvPr id="0" name=""/>
        <dsp:cNvSpPr/>
      </dsp:nvSpPr>
      <dsp:spPr>
        <a:xfrm>
          <a:off x="3766207" y="1798278"/>
          <a:ext cx="1491592" cy="1078259"/>
        </a:xfrm>
        <a:custGeom>
          <a:avLst/>
          <a:gdLst/>
          <a:ahLst/>
          <a:cxnLst/>
          <a:rect l="0" t="0" r="0" b="0"/>
          <a:pathLst>
            <a:path>
              <a:moveTo>
                <a:pt x="1491592" y="0"/>
              </a:moveTo>
              <a:lnTo>
                <a:pt x="1491592" y="1078259"/>
              </a:lnTo>
              <a:lnTo>
                <a:pt x="0" y="107825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727548-F6BD-4994-854C-0A0B82FA730E}">
      <dsp:nvSpPr>
        <dsp:cNvPr id="0" name=""/>
        <dsp:cNvSpPr/>
      </dsp:nvSpPr>
      <dsp:spPr>
        <a:xfrm>
          <a:off x="4359250" y="1178"/>
          <a:ext cx="1797099" cy="1797099"/>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8774D1-9385-4905-8136-31FC351390D2}">
      <dsp:nvSpPr>
        <dsp:cNvPr id="0" name=""/>
        <dsp:cNvSpPr/>
      </dsp:nvSpPr>
      <dsp:spPr>
        <a:xfrm>
          <a:off x="4359250" y="1178"/>
          <a:ext cx="1797099" cy="1797099"/>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1A3FA48-B49A-407B-A0DC-195672063780}">
      <dsp:nvSpPr>
        <dsp:cNvPr id="0" name=""/>
        <dsp:cNvSpPr/>
      </dsp:nvSpPr>
      <dsp:spPr>
        <a:xfrm>
          <a:off x="3460700" y="324656"/>
          <a:ext cx="3594199" cy="115014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r>
            <a:rPr lang="en-US" sz="3900" kern="1200" dirty="0"/>
            <a:t>Head-PMO</a:t>
          </a:r>
          <a:br>
            <a:rPr lang="en-US" sz="3900" kern="1200" dirty="0"/>
          </a:br>
          <a:r>
            <a:rPr lang="en-US" sz="2000" kern="1200" dirty="0"/>
            <a:t>Binay Tiwari</a:t>
          </a:r>
        </a:p>
      </dsp:txBody>
      <dsp:txXfrm>
        <a:off x="3460700" y="324656"/>
        <a:ext cx="3594199" cy="1150143"/>
      </dsp:txXfrm>
    </dsp:sp>
    <dsp:sp modelId="{8CB89D1E-7384-4A28-AD40-E7740987CDC1}">
      <dsp:nvSpPr>
        <dsp:cNvPr id="0" name=""/>
        <dsp:cNvSpPr/>
      </dsp:nvSpPr>
      <dsp:spPr>
        <a:xfrm>
          <a:off x="2184759" y="2553059"/>
          <a:ext cx="1797099" cy="1797099"/>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FE922D-7012-4A7C-80EA-0CBB42D8ADE6}">
      <dsp:nvSpPr>
        <dsp:cNvPr id="0" name=""/>
        <dsp:cNvSpPr/>
      </dsp:nvSpPr>
      <dsp:spPr>
        <a:xfrm>
          <a:off x="2184759" y="2553059"/>
          <a:ext cx="1797099" cy="1797099"/>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7F2459-8D1C-4C02-8A60-A95A7416FFAC}">
      <dsp:nvSpPr>
        <dsp:cNvPr id="0" name=""/>
        <dsp:cNvSpPr/>
      </dsp:nvSpPr>
      <dsp:spPr>
        <a:xfrm>
          <a:off x="1286209" y="2876537"/>
          <a:ext cx="3594199" cy="115014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Training &amp; Development</a:t>
          </a:r>
          <a:br>
            <a:rPr lang="en-US" sz="2800" kern="1200" dirty="0"/>
          </a:br>
          <a:r>
            <a:rPr lang="en-US" sz="2800" kern="1200" dirty="0"/>
            <a:t>(Kunal Sharma)</a:t>
          </a:r>
        </a:p>
      </dsp:txBody>
      <dsp:txXfrm>
        <a:off x="1286209" y="2876537"/>
        <a:ext cx="3594199" cy="1150143"/>
      </dsp:txXfrm>
    </dsp:sp>
    <dsp:sp modelId="{FB7DE4C7-186D-4A12-8829-94DEBF5503F7}">
      <dsp:nvSpPr>
        <dsp:cNvPr id="0" name=""/>
        <dsp:cNvSpPr/>
      </dsp:nvSpPr>
      <dsp:spPr>
        <a:xfrm>
          <a:off x="6533740" y="2553059"/>
          <a:ext cx="1797099" cy="1797099"/>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5705F5-A5A3-40FA-8A80-3DF3E1BD4502}">
      <dsp:nvSpPr>
        <dsp:cNvPr id="0" name=""/>
        <dsp:cNvSpPr/>
      </dsp:nvSpPr>
      <dsp:spPr>
        <a:xfrm>
          <a:off x="6533740" y="2553059"/>
          <a:ext cx="1797099" cy="1797099"/>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BB9FDB-3D6F-46CB-9C14-3B98F4DAC3FF}">
      <dsp:nvSpPr>
        <dsp:cNvPr id="0" name=""/>
        <dsp:cNvSpPr/>
      </dsp:nvSpPr>
      <dsp:spPr>
        <a:xfrm>
          <a:off x="5635190" y="2876537"/>
          <a:ext cx="3594199" cy="115014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RMG &amp; Governance</a:t>
          </a:r>
          <a:br>
            <a:rPr lang="en-US" sz="2800" kern="1200" dirty="0"/>
          </a:br>
          <a:r>
            <a:rPr lang="en-US" sz="2800" kern="1200" dirty="0"/>
            <a:t>(Binay, Ish)</a:t>
          </a:r>
        </a:p>
      </dsp:txBody>
      <dsp:txXfrm>
        <a:off x="5635190" y="2876537"/>
        <a:ext cx="3594199" cy="115014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CDFCB0-E1A2-4108-8145-620F7A1AEEA8}">
      <dsp:nvSpPr>
        <dsp:cNvPr id="0" name=""/>
        <dsp:cNvSpPr/>
      </dsp:nvSpPr>
      <dsp:spPr>
        <a:xfrm>
          <a:off x="7890985" y="2905196"/>
          <a:ext cx="233045" cy="233042"/>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85F06EBE-8E8F-4D8D-8452-35413ADD61E6}">
      <dsp:nvSpPr>
        <dsp:cNvPr id="0" name=""/>
        <dsp:cNvSpPr/>
      </dsp:nvSpPr>
      <dsp:spPr>
        <a:xfrm>
          <a:off x="7463870" y="2905196"/>
          <a:ext cx="233045" cy="233042"/>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131CCB5C-DC8A-4E74-946D-7D54D866036A}">
      <dsp:nvSpPr>
        <dsp:cNvPr id="0" name=""/>
        <dsp:cNvSpPr/>
      </dsp:nvSpPr>
      <dsp:spPr>
        <a:xfrm>
          <a:off x="7036754" y="2905196"/>
          <a:ext cx="233045" cy="233042"/>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60DC86F0-0FD0-4EF7-AA9B-9FC8260816D7}">
      <dsp:nvSpPr>
        <dsp:cNvPr id="0" name=""/>
        <dsp:cNvSpPr/>
      </dsp:nvSpPr>
      <dsp:spPr>
        <a:xfrm>
          <a:off x="6610451" y="2905196"/>
          <a:ext cx="233045" cy="233042"/>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5B60967A-32D4-4562-BB3C-5CD1C0DFEB21}">
      <dsp:nvSpPr>
        <dsp:cNvPr id="0" name=""/>
        <dsp:cNvSpPr/>
      </dsp:nvSpPr>
      <dsp:spPr>
        <a:xfrm>
          <a:off x="6183336" y="2905196"/>
          <a:ext cx="233045" cy="233042"/>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6C3CF87B-C934-4D0A-BC2C-66CC8559331C}">
      <dsp:nvSpPr>
        <dsp:cNvPr id="0" name=""/>
        <dsp:cNvSpPr/>
      </dsp:nvSpPr>
      <dsp:spPr>
        <a:xfrm>
          <a:off x="5523175" y="2788675"/>
          <a:ext cx="466091" cy="466467"/>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E0B5418F-7FD9-4202-9AC7-60CFFF95DA3F}">
      <dsp:nvSpPr>
        <dsp:cNvPr id="0" name=""/>
        <dsp:cNvSpPr/>
      </dsp:nvSpPr>
      <dsp:spPr>
        <a:xfrm>
          <a:off x="7510966" y="2423780"/>
          <a:ext cx="233045" cy="233042"/>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6AAC8530-D734-4591-9B8C-A36DEB993004}">
      <dsp:nvSpPr>
        <dsp:cNvPr id="0" name=""/>
        <dsp:cNvSpPr/>
      </dsp:nvSpPr>
      <dsp:spPr>
        <a:xfrm>
          <a:off x="7510966" y="3390061"/>
          <a:ext cx="233045" cy="233042"/>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5A103407-DA96-41C6-B545-89459EDA2621}">
      <dsp:nvSpPr>
        <dsp:cNvPr id="0" name=""/>
        <dsp:cNvSpPr/>
      </dsp:nvSpPr>
      <dsp:spPr>
        <a:xfrm>
          <a:off x="7718840" y="2633058"/>
          <a:ext cx="233045" cy="233042"/>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368E9077-E947-4E0D-84CA-0B3558340AD7}">
      <dsp:nvSpPr>
        <dsp:cNvPr id="0" name=""/>
        <dsp:cNvSpPr/>
      </dsp:nvSpPr>
      <dsp:spPr>
        <a:xfrm>
          <a:off x="7732644" y="3181933"/>
          <a:ext cx="233045" cy="233042"/>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A9332A2A-9280-4086-AA35-DEE433CC5C8B}">
      <dsp:nvSpPr>
        <dsp:cNvPr id="0" name=""/>
        <dsp:cNvSpPr/>
      </dsp:nvSpPr>
      <dsp:spPr>
        <a:xfrm>
          <a:off x="2970227" y="1841941"/>
          <a:ext cx="2359690" cy="2359935"/>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Project Management Office (RMG)</a:t>
          </a:r>
        </a:p>
      </dsp:txBody>
      <dsp:txXfrm>
        <a:off x="3315796" y="2187545"/>
        <a:ext cx="1668552" cy="1668727"/>
      </dsp:txXfrm>
    </dsp:sp>
    <dsp:sp modelId="{03CA38E0-C8B0-42C8-9D40-F7DDB38B16F5}">
      <dsp:nvSpPr>
        <dsp:cNvPr id="0" name=""/>
        <dsp:cNvSpPr/>
      </dsp:nvSpPr>
      <dsp:spPr>
        <a:xfrm>
          <a:off x="2794022" y="1640329"/>
          <a:ext cx="466091" cy="466467"/>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0D876177-C5AA-4C40-9FA2-82D3A2578FCF}">
      <dsp:nvSpPr>
        <dsp:cNvPr id="0" name=""/>
        <dsp:cNvSpPr/>
      </dsp:nvSpPr>
      <dsp:spPr>
        <a:xfrm>
          <a:off x="2495203" y="1394255"/>
          <a:ext cx="233045" cy="233042"/>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7DB4D6AF-6F9A-4345-9A04-43700DCD2AF4}">
      <dsp:nvSpPr>
        <dsp:cNvPr id="0" name=""/>
        <dsp:cNvSpPr/>
      </dsp:nvSpPr>
      <dsp:spPr>
        <a:xfrm>
          <a:off x="1997444" y="1394255"/>
          <a:ext cx="233045" cy="233042"/>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E6F67D50-F089-43ED-B346-7BE04CDC4D54}">
      <dsp:nvSpPr>
        <dsp:cNvPr id="0" name=""/>
        <dsp:cNvSpPr/>
      </dsp:nvSpPr>
      <dsp:spPr>
        <a:xfrm>
          <a:off x="1499684" y="1394255"/>
          <a:ext cx="233045" cy="233042"/>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CDC2AF35-3DA6-41AC-A979-BD03C0708EA1}">
      <dsp:nvSpPr>
        <dsp:cNvPr id="0" name=""/>
        <dsp:cNvSpPr/>
      </dsp:nvSpPr>
      <dsp:spPr>
        <a:xfrm>
          <a:off x="1001924" y="1394255"/>
          <a:ext cx="233045" cy="233042"/>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410087E6-E071-416F-B6A2-F566D6C7DFC2}">
      <dsp:nvSpPr>
        <dsp:cNvPr id="0" name=""/>
        <dsp:cNvSpPr/>
      </dsp:nvSpPr>
      <dsp:spPr>
        <a:xfrm>
          <a:off x="503352" y="1394255"/>
          <a:ext cx="233045" cy="233042"/>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454A938B-DC68-4747-A35F-33EE0082CD52}">
      <dsp:nvSpPr>
        <dsp:cNvPr id="0" name=""/>
        <dsp:cNvSpPr/>
      </dsp:nvSpPr>
      <dsp:spPr>
        <a:xfrm>
          <a:off x="5592" y="1394255"/>
          <a:ext cx="233045" cy="233042"/>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17EA11EB-21E5-436B-9555-D4F719E34A97}">
      <dsp:nvSpPr>
        <dsp:cNvPr id="0" name=""/>
        <dsp:cNvSpPr/>
      </dsp:nvSpPr>
      <dsp:spPr>
        <a:xfrm>
          <a:off x="3968" y="792868"/>
          <a:ext cx="2731589" cy="599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800100">
            <a:lnSpc>
              <a:spcPct val="90000"/>
            </a:lnSpc>
            <a:spcBef>
              <a:spcPct val="0"/>
            </a:spcBef>
            <a:spcAft>
              <a:spcPct val="35000"/>
            </a:spcAft>
            <a:buNone/>
          </a:pPr>
          <a:r>
            <a:rPr lang="en-US" sz="1800" kern="1200" dirty="0"/>
            <a:t>Sales</a:t>
          </a:r>
        </a:p>
        <a:p>
          <a:pPr marL="114300" lvl="1" indent="-114300" algn="l" defTabSz="533400">
            <a:lnSpc>
              <a:spcPct val="90000"/>
            </a:lnSpc>
            <a:spcBef>
              <a:spcPct val="0"/>
            </a:spcBef>
            <a:spcAft>
              <a:spcPct val="15000"/>
            </a:spcAft>
            <a:buChar char="•"/>
          </a:pPr>
          <a:r>
            <a:rPr lang="en-US" sz="1200" kern="1200" dirty="0"/>
            <a:t>RA</a:t>
          </a:r>
        </a:p>
        <a:p>
          <a:pPr marL="114300" lvl="1" indent="-114300" algn="l" defTabSz="533400">
            <a:lnSpc>
              <a:spcPct val="90000"/>
            </a:lnSpc>
            <a:spcBef>
              <a:spcPct val="0"/>
            </a:spcBef>
            <a:spcAft>
              <a:spcPct val="15000"/>
            </a:spcAft>
            <a:buChar char="•"/>
          </a:pPr>
          <a:r>
            <a:rPr lang="en-US" sz="1200" kern="1200" dirty="0"/>
            <a:t>Projects</a:t>
          </a:r>
        </a:p>
      </dsp:txBody>
      <dsp:txXfrm>
        <a:off x="3968" y="792868"/>
        <a:ext cx="2731589" cy="599470"/>
      </dsp:txXfrm>
    </dsp:sp>
    <dsp:sp modelId="{82E7A2BB-83F3-4D88-A075-47DF657902CA}">
      <dsp:nvSpPr>
        <dsp:cNvPr id="0" name=""/>
        <dsp:cNvSpPr/>
      </dsp:nvSpPr>
      <dsp:spPr>
        <a:xfrm>
          <a:off x="2310066" y="2788675"/>
          <a:ext cx="466091" cy="466467"/>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8FDBB2AF-4E49-4F99-8FBC-F137432FB977}">
      <dsp:nvSpPr>
        <dsp:cNvPr id="0" name=""/>
        <dsp:cNvSpPr/>
      </dsp:nvSpPr>
      <dsp:spPr>
        <a:xfrm>
          <a:off x="1848846" y="2905196"/>
          <a:ext cx="233045" cy="233042"/>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1BC5AA2E-1C2D-4381-A8CC-0BB49A729554}">
      <dsp:nvSpPr>
        <dsp:cNvPr id="0" name=""/>
        <dsp:cNvSpPr/>
      </dsp:nvSpPr>
      <dsp:spPr>
        <a:xfrm>
          <a:off x="1388439" y="2905196"/>
          <a:ext cx="233045" cy="233042"/>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C58961C0-F8D4-4E8D-A6B6-ED926CE06EC1}">
      <dsp:nvSpPr>
        <dsp:cNvPr id="0" name=""/>
        <dsp:cNvSpPr/>
      </dsp:nvSpPr>
      <dsp:spPr>
        <a:xfrm>
          <a:off x="927219" y="2905196"/>
          <a:ext cx="233045" cy="233042"/>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D661AE2B-209A-4CDD-9DEB-04834491553F}">
      <dsp:nvSpPr>
        <dsp:cNvPr id="0" name=""/>
        <dsp:cNvSpPr/>
      </dsp:nvSpPr>
      <dsp:spPr>
        <a:xfrm>
          <a:off x="466812" y="2905196"/>
          <a:ext cx="233045" cy="233042"/>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19893B37-F3FA-4A8C-A878-D1660E22669D}">
      <dsp:nvSpPr>
        <dsp:cNvPr id="0" name=""/>
        <dsp:cNvSpPr/>
      </dsp:nvSpPr>
      <dsp:spPr>
        <a:xfrm>
          <a:off x="5592" y="2905196"/>
          <a:ext cx="233045" cy="233042"/>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FD259335-97A4-4C3E-8225-7B9EDEA5BB87}">
      <dsp:nvSpPr>
        <dsp:cNvPr id="0" name=""/>
        <dsp:cNvSpPr/>
      </dsp:nvSpPr>
      <dsp:spPr>
        <a:xfrm>
          <a:off x="3968" y="2308792"/>
          <a:ext cx="2065743" cy="599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533400">
            <a:lnSpc>
              <a:spcPct val="90000"/>
            </a:lnSpc>
            <a:spcBef>
              <a:spcPct val="0"/>
            </a:spcBef>
            <a:spcAft>
              <a:spcPct val="35000"/>
            </a:spcAft>
            <a:buNone/>
          </a:pPr>
          <a:r>
            <a:rPr lang="en-US" sz="1200" kern="1200" dirty="0"/>
            <a:t>Pre-Sales</a:t>
          </a:r>
        </a:p>
        <a:p>
          <a:pPr marL="114300" lvl="1" indent="-114300" algn="l" defTabSz="533400">
            <a:lnSpc>
              <a:spcPct val="90000"/>
            </a:lnSpc>
            <a:spcBef>
              <a:spcPct val="0"/>
            </a:spcBef>
            <a:spcAft>
              <a:spcPct val="15000"/>
            </a:spcAft>
            <a:buChar char="•"/>
          </a:pPr>
          <a:r>
            <a:rPr lang="en-US" sz="1200" kern="1200" dirty="0"/>
            <a:t>Solution Architects</a:t>
          </a:r>
        </a:p>
        <a:p>
          <a:pPr marL="114300" lvl="1" indent="-114300" algn="l" defTabSz="533400">
            <a:lnSpc>
              <a:spcPct val="90000"/>
            </a:lnSpc>
            <a:spcBef>
              <a:spcPct val="0"/>
            </a:spcBef>
            <a:spcAft>
              <a:spcPct val="15000"/>
            </a:spcAft>
            <a:buChar char="•"/>
          </a:pPr>
          <a:r>
            <a:rPr lang="en-US" sz="1200" kern="1200" dirty="0"/>
            <a:t>Business Analysts</a:t>
          </a:r>
        </a:p>
      </dsp:txBody>
      <dsp:txXfrm>
        <a:off x="3968" y="2308792"/>
        <a:ext cx="2065743" cy="599470"/>
      </dsp:txXfrm>
    </dsp:sp>
    <dsp:sp modelId="{2928899D-3F00-4835-9712-287AA34925E1}">
      <dsp:nvSpPr>
        <dsp:cNvPr id="0" name=""/>
        <dsp:cNvSpPr/>
      </dsp:nvSpPr>
      <dsp:spPr>
        <a:xfrm>
          <a:off x="2794022" y="3917856"/>
          <a:ext cx="466091" cy="466467"/>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29C79CEB-8918-44C3-8736-8C7658E521F3}">
      <dsp:nvSpPr>
        <dsp:cNvPr id="0" name=""/>
        <dsp:cNvSpPr/>
      </dsp:nvSpPr>
      <dsp:spPr>
        <a:xfrm>
          <a:off x="2495203" y="4392756"/>
          <a:ext cx="233045" cy="233042"/>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2EE038A5-921E-432C-B12A-83E21115A699}">
      <dsp:nvSpPr>
        <dsp:cNvPr id="0" name=""/>
        <dsp:cNvSpPr/>
      </dsp:nvSpPr>
      <dsp:spPr>
        <a:xfrm>
          <a:off x="1997444" y="4392756"/>
          <a:ext cx="233045" cy="233042"/>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E3D9B6E0-41D3-45E2-834C-A2F59516CD09}">
      <dsp:nvSpPr>
        <dsp:cNvPr id="0" name=""/>
        <dsp:cNvSpPr/>
      </dsp:nvSpPr>
      <dsp:spPr>
        <a:xfrm>
          <a:off x="1499684" y="4392756"/>
          <a:ext cx="233045" cy="233042"/>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66063A30-C4B8-4666-B123-110E926F26C6}">
      <dsp:nvSpPr>
        <dsp:cNvPr id="0" name=""/>
        <dsp:cNvSpPr/>
      </dsp:nvSpPr>
      <dsp:spPr>
        <a:xfrm>
          <a:off x="1001924" y="4392756"/>
          <a:ext cx="233045" cy="233042"/>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E5E1B0E5-B9CC-4CE0-906A-A5F4FD817C89}">
      <dsp:nvSpPr>
        <dsp:cNvPr id="0" name=""/>
        <dsp:cNvSpPr/>
      </dsp:nvSpPr>
      <dsp:spPr>
        <a:xfrm>
          <a:off x="503352" y="4392756"/>
          <a:ext cx="233045" cy="233042"/>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7BD751FB-7CDD-4481-8E3B-4C96CA902761}">
      <dsp:nvSpPr>
        <dsp:cNvPr id="0" name=""/>
        <dsp:cNvSpPr/>
      </dsp:nvSpPr>
      <dsp:spPr>
        <a:xfrm>
          <a:off x="5592" y="4392756"/>
          <a:ext cx="233045" cy="233042"/>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5F8A9DFF-6505-479D-8854-C9204BFF844F}">
      <dsp:nvSpPr>
        <dsp:cNvPr id="0" name=""/>
        <dsp:cNvSpPr/>
      </dsp:nvSpPr>
      <dsp:spPr>
        <a:xfrm>
          <a:off x="3968" y="3790986"/>
          <a:ext cx="2731589" cy="599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533400">
            <a:lnSpc>
              <a:spcPct val="90000"/>
            </a:lnSpc>
            <a:spcBef>
              <a:spcPct val="0"/>
            </a:spcBef>
            <a:spcAft>
              <a:spcPct val="35000"/>
            </a:spcAft>
            <a:buNone/>
          </a:pPr>
          <a:r>
            <a:rPr lang="en-US" sz="1200" kern="1200" dirty="0"/>
            <a:t>POC</a:t>
          </a:r>
        </a:p>
        <a:p>
          <a:pPr marL="114300" lvl="1" indent="-114300" algn="l" defTabSz="533400">
            <a:lnSpc>
              <a:spcPct val="90000"/>
            </a:lnSpc>
            <a:spcBef>
              <a:spcPct val="0"/>
            </a:spcBef>
            <a:spcAft>
              <a:spcPct val="15000"/>
            </a:spcAft>
            <a:buChar char="•"/>
          </a:pPr>
          <a:r>
            <a:rPr lang="en-US" sz="1200" kern="1200" dirty="0"/>
            <a:t>Business Analyst</a:t>
          </a:r>
        </a:p>
        <a:p>
          <a:pPr marL="114300" lvl="1" indent="-114300" algn="l" defTabSz="533400">
            <a:lnSpc>
              <a:spcPct val="90000"/>
            </a:lnSpc>
            <a:spcBef>
              <a:spcPct val="0"/>
            </a:spcBef>
            <a:spcAft>
              <a:spcPct val="15000"/>
            </a:spcAft>
            <a:buChar char="•"/>
          </a:pPr>
          <a:r>
            <a:rPr lang="en-US" sz="1200" kern="1200" dirty="0"/>
            <a:t>Developers</a:t>
          </a:r>
        </a:p>
        <a:p>
          <a:pPr marL="114300" lvl="1" indent="-114300" algn="l" defTabSz="533400">
            <a:lnSpc>
              <a:spcPct val="90000"/>
            </a:lnSpc>
            <a:spcBef>
              <a:spcPct val="0"/>
            </a:spcBef>
            <a:spcAft>
              <a:spcPct val="15000"/>
            </a:spcAft>
            <a:buChar char="•"/>
          </a:pPr>
          <a:r>
            <a:rPr lang="en-US" sz="1200" kern="1200" dirty="0"/>
            <a:t>Architects</a:t>
          </a:r>
        </a:p>
      </dsp:txBody>
      <dsp:txXfrm>
        <a:off x="3968" y="3790986"/>
        <a:ext cx="2731589" cy="59947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90B588-5463-43BB-AA52-9A444508AC41}">
      <dsp:nvSpPr>
        <dsp:cNvPr id="0" name=""/>
        <dsp:cNvSpPr/>
      </dsp:nvSpPr>
      <dsp:spPr>
        <a:xfrm>
          <a:off x="423542" y="1109591"/>
          <a:ext cx="2585086" cy="2132155"/>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3815" tIns="43815" rIns="43815" bIns="43815"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RA</a:t>
          </a:r>
        </a:p>
        <a:p>
          <a:pPr marL="228600" lvl="1" indent="-228600" algn="l" defTabSz="1022350">
            <a:lnSpc>
              <a:spcPct val="90000"/>
            </a:lnSpc>
            <a:spcBef>
              <a:spcPct val="0"/>
            </a:spcBef>
            <a:spcAft>
              <a:spcPct val="15000"/>
            </a:spcAft>
            <a:buChar char="•"/>
          </a:pPr>
          <a:r>
            <a:rPr lang="en-US" sz="2300" kern="1200" dirty="0" err="1"/>
            <a:t>PoC</a:t>
          </a:r>
          <a:endParaRPr lang="en-US" sz="2300" kern="1200" dirty="0"/>
        </a:p>
        <a:p>
          <a:pPr marL="228600" lvl="1" indent="-228600" algn="l" defTabSz="1022350">
            <a:lnSpc>
              <a:spcPct val="90000"/>
            </a:lnSpc>
            <a:spcBef>
              <a:spcPct val="0"/>
            </a:spcBef>
            <a:spcAft>
              <a:spcPct val="15000"/>
            </a:spcAft>
            <a:buChar char="•"/>
          </a:pPr>
          <a:r>
            <a:rPr lang="en-US" sz="2300" kern="1200" dirty="0"/>
            <a:t>Pre Sales</a:t>
          </a:r>
        </a:p>
        <a:p>
          <a:pPr marL="228600" lvl="1" indent="-228600" algn="l" defTabSz="1022350">
            <a:lnSpc>
              <a:spcPct val="90000"/>
            </a:lnSpc>
            <a:spcBef>
              <a:spcPct val="0"/>
            </a:spcBef>
            <a:spcAft>
              <a:spcPct val="15000"/>
            </a:spcAft>
            <a:buChar char="•"/>
          </a:pPr>
          <a:r>
            <a:rPr lang="en-US" sz="2300" kern="1200" dirty="0"/>
            <a:t>Projects</a:t>
          </a:r>
        </a:p>
      </dsp:txBody>
      <dsp:txXfrm>
        <a:off x="472609" y="1158658"/>
        <a:ext cx="2486952" cy="1577131"/>
      </dsp:txXfrm>
    </dsp:sp>
    <dsp:sp modelId="{422A3994-CE96-42FC-BD81-E08C58A23A6B}">
      <dsp:nvSpPr>
        <dsp:cNvPr id="0" name=""/>
        <dsp:cNvSpPr/>
      </dsp:nvSpPr>
      <dsp:spPr>
        <a:xfrm>
          <a:off x="1846782" y="1511413"/>
          <a:ext cx="3007450" cy="3007450"/>
        </a:xfrm>
        <a:prstGeom prst="leftCircularArrow">
          <a:avLst>
            <a:gd name="adj1" fmla="val 3671"/>
            <a:gd name="adj2" fmla="val 457399"/>
            <a:gd name="adj3" fmla="val 2232910"/>
            <a:gd name="adj4" fmla="val 9024489"/>
            <a:gd name="adj5" fmla="val 4283"/>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B39EB7C4-6BA6-46FF-95B2-17B9DFF548EF}">
      <dsp:nvSpPr>
        <dsp:cNvPr id="0" name=""/>
        <dsp:cNvSpPr/>
      </dsp:nvSpPr>
      <dsp:spPr>
        <a:xfrm>
          <a:off x="998006" y="2784856"/>
          <a:ext cx="2297854" cy="913780"/>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Resource Request</a:t>
          </a:r>
        </a:p>
      </dsp:txBody>
      <dsp:txXfrm>
        <a:off x="1024770" y="2811620"/>
        <a:ext cx="2244326" cy="860252"/>
      </dsp:txXfrm>
    </dsp:sp>
    <dsp:sp modelId="{9BBE894E-7310-41B1-8838-5E6800E16EB8}">
      <dsp:nvSpPr>
        <dsp:cNvPr id="0" name=""/>
        <dsp:cNvSpPr/>
      </dsp:nvSpPr>
      <dsp:spPr>
        <a:xfrm>
          <a:off x="3821640" y="1109591"/>
          <a:ext cx="2585086" cy="2132155"/>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3815" tIns="43815" rIns="43815" bIns="43815"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Skill mapping</a:t>
          </a:r>
        </a:p>
        <a:p>
          <a:pPr marL="228600" lvl="1" indent="-228600" algn="l" defTabSz="1022350">
            <a:lnSpc>
              <a:spcPct val="90000"/>
            </a:lnSpc>
            <a:spcBef>
              <a:spcPct val="0"/>
            </a:spcBef>
            <a:spcAft>
              <a:spcPct val="15000"/>
            </a:spcAft>
            <a:buChar char="•"/>
          </a:pPr>
          <a:r>
            <a:rPr lang="en-US" sz="2300" kern="1200" dirty="0"/>
            <a:t>Availability mapping</a:t>
          </a:r>
        </a:p>
        <a:p>
          <a:pPr marL="228600" lvl="1" indent="-228600" algn="l" defTabSz="1022350">
            <a:lnSpc>
              <a:spcPct val="90000"/>
            </a:lnSpc>
            <a:spcBef>
              <a:spcPct val="0"/>
            </a:spcBef>
            <a:spcAft>
              <a:spcPct val="15000"/>
            </a:spcAft>
            <a:buChar char="•"/>
          </a:pPr>
          <a:r>
            <a:rPr lang="en-US" sz="2300" kern="1200" dirty="0"/>
            <a:t>Training Needs</a:t>
          </a:r>
        </a:p>
      </dsp:txBody>
      <dsp:txXfrm>
        <a:off x="3870707" y="1615548"/>
        <a:ext cx="2486952" cy="1577131"/>
      </dsp:txXfrm>
    </dsp:sp>
    <dsp:sp modelId="{F443A1F2-CAD6-44D6-9B0E-923FE6202AFC}">
      <dsp:nvSpPr>
        <dsp:cNvPr id="0" name=""/>
        <dsp:cNvSpPr/>
      </dsp:nvSpPr>
      <dsp:spPr>
        <a:xfrm>
          <a:off x="5223338" y="-251125"/>
          <a:ext cx="3337767" cy="3337767"/>
        </a:xfrm>
        <a:prstGeom prst="circularArrow">
          <a:avLst>
            <a:gd name="adj1" fmla="val 3308"/>
            <a:gd name="adj2" fmla="val 408578"/>
            <a:gd name="adj3" fmla="val 19415911"/>
            <a:gd name="adj4" fmla="val 12575511"/>
            <a:gd name="adj5" fmla="val 3859"/>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EC2AE3C5-3CC7-4D84-B348-D9B927643AE8}">
      <dsp:nvSpPr>
        <dsp:cNvPr id="0" name=""/>
        <dsp:cNvSpPr/>
      </dsp:nvSpPr>
      <dsp:spPr>
        <a:xfrm>
          <a:off x="4396104" y="652700"/>
          <a:ext cx="2297854" cy="913780"/>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Resource Mapping</a:t>
          </a:r>
        </a:p>
      </dsp:txBody>
      <dsp:txXfrm>
        <a:off x="4422868" y="679464"/>
        <a:ext cx="2244326" cy="860252"/>
      </dsp:txXfrm>
    </dsp:sp>
    <dsp:sp modelId="{FBF7B99A-AB72-4548-B50F-FEE6B98C3728}">
      <dsp:nvSpPr>
        <dsp:cNvPr id="0" name=""/>
        <dsp:cNvSpPr/>
      </dsp:nvSpPr>
      <dsp:spPr>
        <a:xfrm>
          <a:off x="7219739" y="1109591"/>
          <a:ext cx="2585086" cy="2132155"/>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3815" tIns="43815" rIns="43815" bIns="43815"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RA</a:t>
          </a:r>
        </a:p>
        <a:p>
          <a:pPr marL="228600" lvl="1" indent="-228600" algn="l" defTabSz="1022350">
            <a:lnSpc>
              <a:spcPct val="90000"/>
            </a:lnSpc>
            <a:spcBef>
              <a:spcPct val="0"/>
            </a:spcBef>
            <a:spcAft>
              <a:spcPct val="15000"/>
            </a:spcAft>
            <a:buChar char="•"/>
          </a:pPr>
          <a:r>
            <a:rPr lang="en-US" sz="2300" kern="1200" dirty="0" err="1"/>
            <a:t>PoC</a:t>
          </a:r>
          <a:endParaRPr lang="en-US" sz="2300" kern="1200" dirty="0"/>
        </a:p>
        <a:p>
          <a:pPr marL="228600" lvl="1" indent="-228600" algn="l" defTabSz="1022350">
            <a:lnSpc>
              <a:spcPct val="90000"/>
            </a:lnSpc>
            <a:spcBef>
              <a:spcPct val="0"/>
            </a:spcBef>
            <a:spcAft>
              <a:spcPct val="15000"/>
            </a:spcAft>
            <a:buChar char="•"/>
          </a:pPr>
          <a:r>
            <a:rPr lang="en-US" sz="2300" kern="1200" dirty="0"/>
            <a:t>Pre Sales</a:t>
          </a:r>
        </a:p>
        <a:p>
          <a:pPr marL="228600" lvl="1" indent="-228600" algn="l" defTabSz="1022350">
            <a:lnSpc>
              <a:spcPct val="90000"/>
            </a:lnSpc>
            <a:spcBef>
              <a:spcPct val="0"/>
            </a:spcBef>
            <a:spcAft>
              <a:spcPct val="15000"/>
            </a:spcAft>
            <a:buChar char="•"/>
          </a:pPr>
          <a:r>
            <a:rPr lang="en-US" sz="2300" kern="1200" dirty="0"/>
            <a:t>Projects</a:t>
          </a:r>
        </a:p>
      </dsp:txBody>
      <dsp:txXfrm>
        <a:off x="7268806" y="1158658"/>
        <a:ext cx="2486952" cy="1577131"/>
      </dsp:txXfrm>
    </dsp:sp>
    <dsp:sp modelId="{CDA192BC-00DD-4B21-A0CE-F727C67EB2E6}">
      <dsp:nvSpPr>
        <dsp:cNvPr id="0" name=""/>
        <dsp:cNvSpPr/>
      </dsp:nvSpPr>
      <dsp:spPr>
        <a:xfrm>
          <a:off x="7794202" y="2784856"/>
          <a:ext cx="2297854" cy="913780"/>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Resource Fulfillment</a:t>
          </a:r>
        </a:p>
      </dsp:txBody>
      <dsp:txXfrm>
        <a:off x="7820966" y="2811620"/>
        <a:ext cx="2244326" cy="86025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53980F-EACC-41BD-A85A-307B4FF9296C}">
      <dsp:nvSpPr>
        <dsp:cNvPr id="0" name=""/>
        <dsp:cNvSpPr/>
      </dsp:nvSpPr>
      <dsp:spPr>
        <a:xfrm>
          <a:off x="4171" y="723195"/>
          <a:ext cx="1236147" cy="1236147"/>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Sales</a:t>
          </a:r>
        </a:p>
      </dsp:txBody>
      <dsp:txXfrm>
        <a:off x="185201" y="904225"/>
        <a:ext cx="874087" cy="874087"/>
      </dsp:txXfrm>
    </dsp:sp>
    <dsp:sp modelId="{069EB065-D9F7-4690-8CE0-3A893DEDCAEC}">
      <dsp:nvSpPr>
        <dsp:cNvPr id="0" name=""/>
        <dsp:cNvSpPr/>
      </dsp:nvSpPr>
      <dsp:spPr>
        <a:xfrm rot="10800000">
          <a:off x="405919" y="2118960"/>
          <a:ext cx="432651" cy="338389"/>
        </a:xfrm>
        <a:prstGeom prst="triangle">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332D6317-EF14-4185-B84B-EF76270F3E5B}">
      <dsp:nvSpPr>
        <dsp:cNvPr id="0" name=""/>
        <dsp:cNvSpPr/>
      </dsp:nvSpPr>
      <dsp:spPr>
        <a:xfrm>
          <a:off x="209990" y="2597813"/>
          <a:ext cx="824510" cy="824510"/>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kern="1200" dirty="0"/>
            <a:t>Resource Augmentation Request</a:t>
          </a:r>
        </a:p>
      </dsp:txBody>
      <dsp:txXfrm>
        <a:off x="330737" y="2718560"/>
        <a:ext cx="583016" cy="583016"/>
      </dsp:txXfrm>
    </dsp:sp>
    <dsp:sp modelId="{31CAE21F-59C7-45B2-8222-07B310E564A6}">
      <dsp:nvSpPr>
        <dsp:cNvPr id="0" name=""/>
        <dsp:cNvSpPr/>
      </dsp:nvSpPr>
      <dsp:spPr>
        <a:xfrm rot="5400000">
          <a:off x="1342607" y="2840874"/>
          <a:ext cx="432651" cy="338389"/>
        </a:xfrm>
        <a:prstGeom prst="triangle">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CFC13624-0448-4A76-A4BA-8BB750B4BCED}">
      <dsp:nvSpPr>
        <dsp:cNvPr id="0" name=""/>
        <dsp:cNvSpPr/>
      </dsp:nvSpPr>
      <dsp:spPr>
        <a:xfrm>
          <a:off x="2064212" y="2597813"/>
          <a:ext cx="824510" cy="824510"/>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kern="1200" dirty="0"/>
            <a:t>RMG</a:t>
          </a:r>
        </a:p>
      </dsp:txBody>
      <dsp:txXfrm>
        <a:off x="2184959" y="2718560"/>
        <a:ext cx="583016" cy="583016"/>
      </dsp:txXfrm>
    </dsp:sp>
    <dsp:sp modelId="{62060714-0BD4-408D-BB69-B307CF0D5B67}">
      <dsp:nvSpPr>
        <dsp:cNvPr id="0" name=""/>
        <dsp:cNvSpPr/>
      </dsp:nvSpPr>
      <dsp:spPr>
        <a:xfrm>
          <a:off x="2260141" y="1996897"/>
          <a:ext cx="432651" cy="338389"/>
        </a:xfrm>
        <a:prstGeom prst="triangle">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15313E4C-E007-4529-9816-5A47E8B57B72}">
      <dsp:nvSpPr>
        <dsp:cNvPr id="0" name=""/>
        <dsp:cNvSpPr/>
      </dsp:nvSpPr>
      <dsp:spPr>
        <a:xfrm>
          <a:off x="2064212" y="929013"/>
          <a:ext cx="824510" cy="824510"/>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kern="1200" dirty="0"/>
            <a:t>Internal Availability  &amp; Skill mapping</a:t>
          </a:r>
        </a:p>
      </dsp:txBody>
      <dsp:txXfrm>
        <a:off x="2184959" y="1049760"/>
        <a:ext cx="583016" cy="583016"/>
      </dsp:txXfrm>
    </dsp:sp>
    <dsp:sp modelId="{60DE876B-4280-4F24-ACDD-27E50240B444}">
      <dsp:nvSpPr>
        <dsp:cNvPr id="0" name=""/>
        <dsp:cNvSpPr/>
      </dsp:nvSpPr>
      <dsp:spPr>
        <a:xfrm rot="5400000">
          <a:off x="3196829" y="1172074"/>
          <a:ext cx="432651" cy="338389"/>
        </a:xfrm>
        <a:prstGeom prst="triangle">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9FA319DD-486F-4631-9EAD-B142131AE66E}">
      <dsp:nvSpPr>
        <dsp:cNvPr id="0" name=""/>
        <dsp:cNvSpPr/>
      </dsp:nvSpPr>
      <dsp:spPr>
        <a:xfrm>
          <a:off x="3918433" y="929013"/>
          <a:ext cx="824510" cy="824510"/>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kern="1200" dirty="0"/>
            <a:t>Resource Selection by RMG</a:t>
          </a:r>
        </a:p>
      </dsp:txBody>
      <dsp:txXfrm>
        <a:off x="4039180" y="1049760"/>
        <a:ext cx="583016" cy="583016"/>
      </dsp:txXfrm>
    </dsp:sp>
    <dsp:sp modelId="{A784B473-BDC0-4F91-9A87-2EBD9A938725}">
      <dsp:nvSpPr>
        <dsp:cNvPr id="0" name=""/>
        <dsp:cNvSpPr/>
      </dsp:nvSpPr>
      <dsp:spPr>
        <a:xfrm rot="10800000">
          <a:off x="4114363" y="2016051"/>
          <a:ext cx="432651" cy="338389"/>
        </a:xfrm>
        <a:prstGeom prst="triangle">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68D25839-B473-418B-9A8D-BD128BB2EE70}">
      <dsp:nvSpPr>
        <dsp:cNvPr id="0" name=""/>
        <dsp:cNvSpPr/>
      </dsp:nvSpPr>
      <dsp:spPr>
        <a:xfrm>
          <a:off x="3918433" y="2597813"/>
          <a:ext cx="824510" cy="824510"/>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kern="1200" dirty="0"/>
            <a:t>CV creation &amp; vetting  by HR</a:t>
          </a:r>
        </a:p>
      </dsp:txBody>
      <dsp:txXfrm>
        <a:off x="4039180" y="2718560"/>
        <a:ext cx="583016" cy="583016"/>
      </dsp:txXfrm>
    </dsp:sp>
    <dsp:sp modelId="{9C63A642-CE48-4D4E-B98A-8641B8B4E622}">
      <dsp:nvSpPr>
        <dsp:cNvPr id="0" name=""/>
        <dsp:cNvSpPr/>
      </dsp:nvSpPr>
      <dsp:spPr>
        <a:xfrm rot="5400000">
          <a:off x="5051051" y="2840874"/>
          <a:ext cx="432651" cy="338389"/>
        </a:xfrm>
        <a:prstGeom prst="triangle">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9FA1C719-3F96-4627-82F4-2CC3582AC2D2}">
      <dsp:nvSpPr>
        <dsp:cNvPr id="0" name=""/>
        <dsp:cNvSpPr/>
      </dsp:nvSpPr>
      <dsp:spPr>
        <a:xfrm>
          <a:off x="5772655" y="2597813"/>
          <a:ext cx="824510" cy="824510"/>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t>HR shares CV with Sales Team</a:t>
          </a:r>
        </a:p>
      </dsp:txBody>
      <dsp:txXfrm>
        <a:off x="5893402" y="2718560"/>
        <a:ext cx="583016" cy="583016"/>
      </dsp:txXfrm>
    </dsp:sp>
    <dsp:sp modelId="{48B3757A-5BBA-456E-B2AE-20BF40A0A8FB}">
      <dsp:nvSpPr>
        <dsp:cNvPr id="0" name=""/>
        <dsp:cNvSpPr/>
      </dsp:nvSpPr>
      <dsp:spPr>
        <a:xfrm>
          <a:off x="5968584" y="1996897"/>
          <a:ext cx="432651" cy="338389"/>
        </a:xfrm>
        <a:prstGeom prst="triangle">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5411CE76-29EC-4F15-80E7-BDEFA9D2C9BB}">
      <dsp:nvSpPr>
        <dsp:cNvPr id="0" name=""/>
        <dsp:cNvSpPr/>
      </dsp:nvSpPr>
      <dsp:spPr>
        <a:xfrm>
          <a:off x="5772655" y="929013"/>
          <a:ext cx="824510" cy="824510"/>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t>Sales Team presents the CV to Customer</a:t>
          </a:r>
        </a:p>
      </dsp:txBody>
      <dsp:txXfrm>
        <a:off x="5893402" y="1049760"/>
        <a:ext cx="583016" cy="583016"/>
      </dsp:txXfrm>
    </dsp:sp>
    <dsp:sp modelId="{04563DD8-ADEB-4906-8E7B-FE4898A4B8C2}">
      <dsp:nvSpPr>
        <dsp:cNvPr id="0" name=""/>
        <dsp:cNvSpPr/>
      </dsp:nvSpPr>
      <dsp:spPr>
        <a:xfrm rot="5400000">
          <a:off x="6905272" y="1172074"/>
          <a:ext cx="432651" cy="338389"/>
        </a:xfrm>
        <a:prstGeom prst="triangle">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40B63FDF-51CE-4F19-A4DD-B6462E41EB76}">
      <dsp:nvSpPr>
        <dsp:cNvPr id="0" name=""/>
        <dsp:cNvSpPr/>
      </dsp:nvSpPr>
      <dsp:spPr>
        <a:xfrm>
          <a:off x="7626877" y="929013"/>
          <a:ext cx="824510" cy="824510"/>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kern="1200" dirty="0"/>
            <a:t>Client Interview Scheduled</a:t>
          </a:r>
        </a:p>
      </dsp:txBody>
      <dsp:txXfrm>
        <a:off x="7747624" y="1049760"/>
        <a:ext cx="583016" cy="583016"/>
      </dsp:txXfrm>
    </dsp:sp>
    <dsp:sp modelId="{727D3FB0-EC3B-4539-83E4-979C52E4B6DB}">
      <dsp:nvSpPr>
        <dsp:cNvPr id="0" name=""/>
        <dsp:cNvSpPr/>
      </dsp:nvSpPr>
      <dsp:spPr>
        <a:xfrm rot="10800000">
          <a:off x="7822806" y="2016051"/>
          <a:ext cx="432651" cy="338389"/>
        </a:xfrm>
        <a:prstGeom prst="triangle">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9F9FD7B4-DEA1-4C69-A1F2-939F1406086C}">
      <dsp:nvSpPr>
        <dsp:cNvPr id="0" name=""/>
        <dsp:cNvSpPr/>
      </dsp:nvSpPr>
      <dsp:spPr>
        <a:xfrm>
          <a:off x="7626877" y="2597813"/>
          <a:ext cx="824510" cy="824510"/>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Prep candidate by </a:t>
          </a:r>
          <a:r>
            <a:rPr lang="en-US" sz="900" kern="1200" dirty="0" err="1"/>
            <a:t>Trng</a:t>
          </a:r>
          <a:r>
            <a:rPr lang="en-US" sz="900" kern="1200" dirty="0"/>
            <a:t>. &amp; Dev.</a:t>
          </a:r>
        </a:p>
      </dsp:txBody>
      <dsp:txXfrm>
        <a:off x="7747624" y="2718560"/>
        <a:ext cx="583016" cy="583016"/>
      </dsp:txXfrm>
    </dsp:sp>
    <dsp:sp modelId="{F677E4AF-C1EE-4CE8-97D1-BD9D3C4F1183}">
      <dsp:nvSpPr>
        <dsp:cNvPr id="0" name=""/>
        <dsp:cNvSpPr/>
      </dsp:nvSpPr>
      <dsp:spPr>
        <a:xfrm rot="5400000">
          <a:off x="8759494" y="2840874"/>
          <a:ext cx="432651" cy="338389"/>
        </a:xfrm>
        <a:prstGeom prst="triangle">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6C1BDD66-7D25-43D0-A82E-DF757546D1E9}">
      <dsp:nvSpPr>
        <dsp:cNvPr id="0" name=""/>
        <dsp:cNvSpPr/>
      </dsp:nvSpPr>
      <dsp:spPr>
        <a:xfrm>
          <a:off x="9481098" y="2597813"/>
          <a:ext cx="824510" cy="824510"/>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kern="1200" dirty="0"/>
            <a:t>Client Interview</a:t>
          </a:r>
        </a:p>
      </dsp:txBody>
      <dsp:txXfrm>
        <a:off x="9601845" y="2718560"/>
        <a:ext cx="583016" cy="583016"/>
      </dsp:txXfrm>
    </dsp:sp>
    <dsp:sp modelId="{F90B12F2-07D5-4BC5-9F31-125D38F9F2BF}">
      <dsp:nvSpPr>
        <dsp:cNvPr id="0" name=""/>
        <dsp:cNvSpPr/>
      </dsp:nvSpPr>
      <dsp:spPr>
        <a:xfrm>
          <a:off x="9677028" y="2099806"/>
          <a:ext cx="432651" cy="338389"/>
        </a:xfrm>
        <a:prstGeom prst="triangle">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0C9269DA-6531-47BA-9338-0CF588BD6467}">
      <dsp:nvSpPr>
        <dsp:cNvPr id="0" name=""/>
        <dsp:cNvSpPr/>
      </dsp:nvSpPr>
      <dsp:spPr>
        <a:xfrm>
          <a:off x="9275280" y="723195"/>
          <a:ext cx="1236147" cy="1236147"/>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Request Closure</a:t>
          </a:r>
        </a:p>
      </dsp:txBody>
      <dsp:txXfrm>
        <a:off x="9456310" y="904225"/>
        <a:ext cx="874087" cy="87408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53980F-EACC-41BD-A85A-307B4FF9296C}">
      <dsp:nvSpPr>
        <dsp:cNvPr id="0" name=""/>
        <dsp:cNvSpPr/>
      </dsp:nvSpPr>
      <dsp:spPr>
        <a:xfrm>
          <a:off x="167515" y="729"/>
          <a:ext cx="1851012" cy="1851012"/>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Pre Sales</a:t>
          </a:r>
        </a:p>
      </dsp:txBody>
      <dsp:txXfrm>
        <a:off x="438589" y="271803"/>
        <a:ext cx="1308864" cy="1308864"/>
      </dsp:txXfrm>
    </dsp:sp>
    <dsp:sp modelId="{069EB065-D9F7-4690-8CE0-3A893DEDCAEC}">
      <dsp:nvSpPr>
        <dsp:cNvPr id="0" name=""/>
        <dsp:cNvSpPr/>
      </dsp:nvSpPr>
      <dsp:spPr>
        <a:xfrm rot="10800000">
          <a:off x="769094" y="2090753"/>
          <a:ext cx="647854" cy="506705"/>
        </a:xfrm>
        <a:prstGeom prst="triangle">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CFC13624-0448-4A76-A4BA-8BB750B4BCED}">
      <dsp:nvSpPr>
        <dsp:cNvPr id="0" name=""/>
        <dsp:cNvSpPr/>
      </dsp:nvSpPr>
      <dsp:spPr>
        <a:xfrm>
          <a:off x="475708" y="2807789"/>
          <a:ext cx="1234625" cy="1234625"/>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RMG</a:t>
          </a:r>
        </a:p>
      </dsp:txBody>
      <dsp:txXfrm>
        <a:off x="656515" y="2988596"/>
        <a:ext cx="873011" cy="873011"/>
      </dsp:txXfrm>
    </dsp:sp>
    <dsp:sp modelId="{62060714-0BD4-408D-BB69-B307CF0D5B67}">
      <dsp:nvSpPr>
        <dsp:cNvPr id="0" name=""/>
        <dsp:cNvSpPr/>
      </dsp:nvSpPr>
      <dsp:spPr>
        <a:xfrm rot="5400000">
          <a:off x="2171694" y="3171749"/>
          <a:ext cx="647854" cy="506705"/>
        </a:xfrm>
        <a:prstGeom prst="triangle">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15313E4C-E007-4529-9816-5A47E8B57B72}">
      <dsp:nvSpPr>
        <dsp:cNvPr id="0" name=""/>
        <dsp:cNvSpPr/>
      </dsp:nvSpPr>
      <dsp:spPr>
        <a:xfrm>
          <a:off x="3252227" y="2807789"/>
          <a:ext cx="1234625" cy="1234625"/>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Internal Availability and Skill mapping from TEG</a:t>
          </a:r>
        </a:p>
      </dsp:txBody>
      <dsp:txXfrm>
        <a:off x="3433034" y="2988596"/>
        <a:ext cx="873011" cy="873011"/>
      </dsp:txXfrm>
    </dsp:sp>
    <dsp:sp modelId="{60DE876B-4280-4F24-ACDD-27E50240B444}">
      <dsp:nvSpPr>
        <dsp:cNvPr id="0" name=""/>
        <dsp:cNvSpPr/>
      </dsp:nvSpPr>
      <dsp:spPr>
        <a:xfrm>
          <a:off x="3545613" y="1907975"/>
          <a:ext cx="647854" cy="506705"/>
        </a:xfrm>
        <a:prstGeom prst="triangle">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9FA319DD-486F-4631-9EAD-B142131AE66E}">
      <dsp:nvSpPr>
        <dsp:cNvPr id="0" name=""/>
        <dsp:cNvSpPr/>
      </dsp:nvSpPr>
      <dsp:spPr>
        <a:xfrm>
          <a:off x="3252227" y="308922"/>
          <a:ext cx="1234625" cy="1234625"/>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Resource Allocation</a:t>
          </a:r>
        </a:p>
      </dsp:txBody>
      <dsp:txXfrm>
        <a:off x="3433034" y="489729"/>
        <a:ext cx="873011" cy="873011"/>
      </dsp:txXfrm>
    </dsp:sp>
    <dsp:sp modelId="{A784B473-BDC0-4F91-9A87-2EBD9A938725}">
      <dsp:nvSpPr>
        <dsp:cNvPr id="0" name=""/>
        <dsp:cNvSpPr/>
      </dsp:nvSpPr>
      <dsp:spPr>
        <a:xfrm rot="5400000">
          <a:off x="4948213" y="672882"/>
          <a:ext cx="647854" cy="506705"/>
        </a:xfrm>
        <a:prstGeom prst="triangle">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68D25839-B473-418B-9A8D-BD128BB2EE70}">
      <dsp:nvSpPr>
        <dsp:cNvPr id="0" name=""/>
        <dsp:cNvSpPr/>
      </dsp:nvSpPr>
      <dsp:spPr>
        <a:xfrm>
          <a:off x="6028746" y="308922"/>
          <a:ext cx="1234625" cy="1234625"/>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Confirmation to Pre Sales</a:t>
          </a:r>
        </a:p>
      </dsp:txBody>
      <dsp:txXfrm>
        <a:off x="6209553" y="489729"/>
        <a:ext cx="873011" cy="873011"/>
      </dsp:txXfrm>
    </dsp:sp>
    <dsp:sp modelId="{9C63A642-CE48-4D4E-B98A-8641B8B4E622}">
      <dsp:nvSpPr>
        <dsp:cNvPr id="0" name=""/>
        <dsp:cNvSpPr/>
      </dsp:nvSpPr>
      <dsp:spPr>
        <a:xfrm rot="10800000">
          <a:off x="6322132" y="1936656"/>
          <a:ext cx="647854" cy="506705"/>
        </a:xfrm>
        <a:prstGeom prst="triangle">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40B63FDF-51CE-4F19-A4DD-B6462E41EB76}">
      <dsp:nvSpPr>
        <dsp:cNvPr id="0" name=""/>
        <dsp:cNvSpPr/>
      </dsp:nvSpPr>
      <dsp:spPr>
        <a:xfrm>
          <a:off x="6028746" y="2807789"/>
          <a:ext cx="1234625" cy="1234625"/>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Work Allocation</a:t>
          </a:r>
        </a:p>
      </dsp:txBody>
      <dsp:txXfrm>
        <a:off x="6209553" y="2988596"/>
        <a:ext cx="873011" cy="873011"/>
      </dsp:txXfrm>
    </dsp:sp>
    <dsp:sp modelId="{727D3FB0-EC3B-4539-83E4-979C52E4B6DB}">
      <dsp:nvSpPr>
        <dsp:cNvPr id="0" name=""/>
        <dsp:cNvSpPr/>
      </dsp:nvSpPr>
      <dsp:spPr>
        <a:xfrm rot="5400000">
          <a:off x="7724732" y="3171749"/>
          <a:ext cx="647854" cy="506705"/>
        </a:xfrm>
        <a:prstGeom prst="triangle">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6C1BDD66-7D25-43D0-A82E-DF757546D1E9}">
      <dsp:nvSpPr>
        <dsp:cNvPr id="0" name=""/>
        <dsp:cNvSpPr/>
      </dsp:nvSpPr>
      <dsp:spPr>
        <a:xfrm>
          <a:off x="8805265" y="2807789"/>
          <a:ext cx="1234625" cy="1234625"/>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Release Day tracking</a:t>
          </a:r>
        </a:p>
      </dsp:txBody>
      <dsp:txXfrm>
        <a:off x="8986072" y="2988596"/>
        <a:ext cx="873011" cy="873011"/>
      </dsp:txXfrm>
    </dsp:sp>
    <dsp:sp modelId="{F90B12F2-07D5-4BC5-9F31-125D38F9F2BF}">
      <dsp:nvSpPr>
        <dsp:cNvPr id="0" name=""/>
        <dsp:cNvSpPr/>
      </dsp:nvSpPr>
      <dsp:spPr>
        <a:xfrm>
          <a:off x="9098651" y="2062072"/>
          <a:ext cx="647854" cy="506705"/>
        </a:xfrm>
        <a:prstGeom prst="triangle">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0C9269DA-6531-47BA-9338-0CF588BD6467}">
      <dsp:nvSpPr>
        <dsp:cNvPr id="0" name=""/>
        <dsp:cNvSpPr/>
      </dsp:nvSpPr>
      <dsp:spPr>
        <a:xfrm>
          <a:off x="8497072" y="729"/>
          <a:ext cx="1851012" cy="1851012"/>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Assigning Resource back to TEG</a:t>
          </a:r>
        </a:p>
      </dsp:txBody>
      <dsp:txXfrm>
        <a:off x="8768146" y="271803"/>
        <a:ext cx="1308864" cy="130886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22A96-7124-4526-A870-31E3E775F60A}">
      <dsp:nvSpPr>
        <dsp:cNvPr id="0" name=""/>
        <dsp:cNvSpPr/>
      </dsp:nvSpPr>
      <dsp:spPr>
        <a:xfrm>
          <a:off x="788669" y="0"/>
          <a:ext cx="8938260" cy="4351338"/>
        </a:xfrm>
        <a:prstGeom prst="rightArrow">
          <a:avLst/>
        </a:prstGeom>
        <a:solidFill>
          <a:schemeClr val="accent1">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F3F864A6-CA1D-4628-AD1F-2C87686CE4B8}">
      <dsp:nvSpPr>
        <dsp:cNvPr id="0" name=""/>
        <dsp:cNvSpPr/>
      </dsp:nvSpPr>
      <dsp:spPr>
        <a:xfrm>
          <a:off x="3373" y="1305401"/>
          <a:ext cx="2002057" cy="1740535"/>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Projects Resources</a:t>
          </a:r>
        </a:p>
        <a:p>
          <a:pPr marL="114300" lvl="1" indent="-114300" algn="l" defTabSz="533400">
            <a:lnSpc>
              <a:spcPct val="90000"/>
            </a:lnSpc>
            <a:spcBef>
              <a:spcPct val="0"/>
            </a:spcBef>
            <a:spcAft>
              <a:spcPct val="15000"/>
            </a:spcAft>
            <a:buChar char="•"/>
          </a:pPr>
          <a:r>
            <a:rPr lang="en-US" sz="1200" kern="1200" dirty="0"/>
            <a:t>Effort Tracking</a:t>
          </a:r>
        </a:p>
        <a:p>
          <a:pPr marL="114300" lvl="1" indent="-114300" algn="l" defTabSz="533400">
            <a:lnSpc>
              <a:spcPct val="90000"/>
            </a:lnSpc>
            <a:spcBef>
              <a:spcPct val="0"/>
            </a:spcBef>
            <a:spcAft>
              <a:spcPct val="15000"/>
            </a:spcAft>
            <a:buChar char="•"/>
          </a:pPr>
          <a:r>
            <a:rPr lang="en-US" sz="1200" kern="1200" dirty="0"/>
            <a:t>Utilization Tracking</a:t>
          </a:r>
        </a:p>
        <a:p>
          <a:pPr marL="114300" lvl="1" indent="-114300" algn="l" defTabSz="533400">
            <a:lnSpc>
              <a:spcPct val="90000"/>
            </a:lnSpc>
            <a:spcBef>
              <a:spcPct val="0"/>
            </a:spcBef>
            <a:spcAft>
              <a:spcPct val="15000"/>
            </a:spcAft>
            <a:buChar char="•"/>
          </a:pPr>
          <a:r>
            <a:rPr lang="en-US" sz="1200" kern="1200" dirty="0"/>
            <a:t>Training needs Identification</a:t>
          </a:r>
        </a:p>
        <a:p>
          <a:pPr marL="114300" lvl="1" indent="-114300" algn="l" defTabSz="533400">
            <a:lnSpc>
              <a:spcPct val="90000"/>
            </a:lnSpc>
            <a:spcBef>
              <a:spcPct val="0"/>
            </a:spcBef>
            <a:spcAft>
              <a:spcPct val="15000"/>
            </a:spcAft>
            <a:buChar char="•"/>
          </a:pPr>
          <a:r>
            <a:rPr lang="en-US" sz="1200" kern="1200" dirty="0"/>
            <a:t>Resource rotation plan</a:t>
          </a:r>
        </a:p>
      </dsp:txBody>
      <dsp:txXfrm>
        <a:off x="88339" y="1390367"/>
        <a:ext cx="1832125" cy="1570603"/>
      </dsp:txXfrm>
    </dsp:sp>
    <dsp:sp modelId="{8DAAF8C6-4E44-4E4F-B45B-FF412046CE05}">
      <dsp:nvSpPr>
        <dsp:cNvPr id="0" name=""/>
        <dsp:cNvSpPr/>
      </dsp:nvSpPr>
      <dsp:spPr>
        <a:xfrm>
          <a:off x="2130072" y="1305401"/>
          <a:ext cx="2002057" cy="1740535"/>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RA (Resource Augmentation)</a:t>
          </a:r>
        </a:p>
        <a:p>
          <a:pPr marL="114300" lvl="1" indent="-114300" algn="l" defTabSz="533400">
            <a:lnSpc>
              <a:spcPct val="90000"/>
            </a:lnSpc>
            <a:spcBef>
              <a:spcPct val="0"/>
            </a:spcBef>
            <a:spcAft>
              <a:spcPct val="15000"/>
            </a:spcAft>
            <a:buChar char="•"/>
          </a:pPr>
          <a:r>
            <a:rPr lang="en-US" sz="1200" kern="1200" dirty="0"/>
            <a:t>Allocation tracking</a:t>
          </a:r>
        </a:p>
        <a:p>
          <a:pPr marL="114300" lvl="1" indent="-114300" algn="l" defTabSz="533400">
            <a:lnSpc>
              <a:spcPct val="90000"/>
            </a:lnSpc>
            <a:spcBef>
              <a:spcPct val="0"/>
            </a:spcBef>
            <a:spcAft>
              <a:spcPct val="15000"/>
            </a:spcAft>
            <a:buChar char="•"/>
          </a:pPr>
          <a:r>
            <a:rPr lang="en-US" sz="1200" kern="1200" dirty="0"/>
            <a:t>Performance tracking</a:t>
          </a:r>
        </a:p>
      </dsp:txBody>
      <dsp:txXfrm>
        <a:off x="2215038" y="1390367"/>
        <a:ext cx="1832125" cy="1570603"/>
      </dsp:txXfrm>
    </dsp:sp>
    <dsp:sp modelId="{E05250C8-061F-486D-80C0-9E38885C87E4}">
      <dsp:nvSpPr>
        <dsp:cNvPr id="0" name=""/>
        <dsp:cNvSpPr/>
      </dsp:nvSpPr>
      <dsp:spPr>
        <a:xfrm>
          <a:off x="4256771" y="1305401"/>
          <a:ext cx="2002057" cy="1740535"/>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Pre Sales</a:t>
          </a:r>
        </a:p>
        <a:p>
          <a:pPr marL="114300" lvl="1" indent="-114300" algn="l" defTabSz="533400">
            <a:lnSpc>
              <a:spcPct val="90000"/>
            </a:lnSpc>
            <a:spcBef>
              <a:spcPct val="0"/>
            </a:spcBef>
            <a:spcAft>
              <a:spcPct val="15000"/>
            </a:spcAft>
            <a:buChar char="•"/>
          </a:pPr>
          <a:r>
            <a:rPr lang="en-US" sz="1200" kern="1200" dirty="0"/>
            <a:t>Resource ( Arch/BA) allocation</a:t>
          </a:r>
        </a:p>
        <a:p>
          <a:pPr marL="114300" lvl="1" indent="-114300" algn="l" defTabSz="533400">
            <a:lnSpc>
              <a:spcPct val="90000"/>
            </a:lnSpc>
            <a:spcBef>
              <a:spcPct val="0"/>
            </a:spcBef>
            <a:spcAft>
              <a:spcPct val="15000"/>
            </a:spcAft>
            <a:buChar char="•"/>
          </a:pPr>
          <a:r>
            <a:rPr lang="en-US" sz="1200" kern="1200" dirty="0"/>
            <a:t>Release Day tracking</a:t>
          </a:r>
        </a:p>
      </dsp:txBody>
      <dsp:txXfrm>
        <a:off x="4341737" y="1390367"/>
        <a:ext cx="1832125" cy="1570603"/>
      </dsp:txXfrm>
    </dsp:sp>
    <dsp:sp modelId="{88AE70A7-E1EC-4C4A-A015-52C1E6349C81}">
      <dsp:nvSpPr>
        <dsp:cNvPr id="0" name=""/>
        <dsp:cNvSpPr/>
      </dsp:nvSpPr>
      <dsp:spPr>
        <a:xfrm>
          <a:off x="6383470" y="1305401"/>
          <a:ext cx="2002057" cy="1740535"/>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err="1"/>
            <a:t>PoC</a:t>
          </a:r>
          <a:endParaRPr lang="en-US" sz="1600" kern="1200" dirty="0"/>
        </a:p>
        <a:p>
          <a:pPr marL="114300" lvl="1" indent="-114300" algn="l" defTabSz="533400">
            <a:lnSpc>
              <a:spcPct val="90000"/>
            </a:lnSpc>
            <a:spcBef>
              <a:spcPct val="0"/>
            </a:spcBef>
            <a:spcAft>
              <a:spcPct val="15000"/>
            </a:spcAft>
            <a:buChar char="•"/>
          </a:pPr>
          <a:r>
            <a:rPr lang="en-US" sz="1200" kern="1200" dirty="0"/>
            <a:t>Resource allocation</a:t>
          </a:r>
        </a:p>
        <a:p>
          <a:pPr marL="114300" lvl="1" indent="-114300" algn="l" defTabSz="533400">
            <a:lnSpc>
              <a:spcPct val="90000"/>
            </a:lnSpc>
            <a:spcBef>
              <a:spcPct val="0"/>
            </a:spcBef>
            <a:spcAft>
              <a:spcPct val="15000"/>
            </a:spcAft>
            <a:buChar char="•"/>
          </a:pPr>
          <a:r>
            <a:rPr lang="en-US" sz="1200" kern="1200" dirty="0"/>
            <a:t>Resource release day tracking</a:t>
          </a:r>
        </a:p>
        <a:p>
          <a:pPr marL="114300" lvl="1" indent="-114300" algn="l" defTabSz="533400">
            <a:lnSpc>
              <a:spcPct val="90000"/>
            </a:lnSpc>
            <a:spcBef>
              <a:spcPct val="0"/>
            </a:spcBef>
            <a:spcAft>
              <a:spcPct val="15000"/>
            </a:spcAft>
            <a:buChar char="•"/>
          </a:pPr>
          <a:r>
            <a:rPr lang="en-US" sz="1200" kern="1200" dirty="0"/>
            <a:t>Quality of Deliverable from the resource</a:t>
          </a:r>
        </a:p>
      </dsp:txBody>
      <dsp:txXfrm>
        <a:off x="6468436" y="1390367"/>
        <a:ext cx="1832125" cy="1570603"/>
      </dsp:txXfrm>
    </dsp:sp>
    <dsp:sp modelId="{A13ED8F6-CDA6-4AAC-8BC0-2B6E80E0BA01}">
      <dsp:nvSpPr>
        <dsp:cNvPr id="0" name=""/>
        <dsp:cNvSpPr/>
      </dsp:nvSpPr>
      <dsp:spPr>
        <a:xfrm>
          <a:off x="8510169" y="1305401"/>
          <a:ext cx="2002057" cy="1740535"/>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Training &amp; Development</a:t>
          </a:r>
        </a:p>
        <a:p>
          <a:pPr marL="114300" lvl="1" indent="-114300" algn="l" defTabSz="533400">
            <a:lnSpc>
              <a:spcPct val="90000"/>
            </a:lnSpc>
            <a:spcBef>
              <a:spcPct val="0"/>
            </a:spcBef>
            <a:spcAft>
              <a:spcPct val="15000"/>
            </a:spcAft>
            <a:buChar char="•"/>
          </a:pPr>
          <a:r>
            <a:rPr lang="en-US" sz="1200" kern="1200" dirty="0"/>
            <a:t>Training plan</a:t>
          </a:r>
        </a:p>
        <a:p>
          <a:pPr marL="114300" lvl="1" indent="-114300" algn="l" defTabSz="533400">
            <a:lnSpc>
              <a:spcPct val="90000"/>
            </a:lnSpc>
            <a:spcBef>
              <a:spcPct val="0"/>
            </a:spcBef>
            <a:spcAft>
              <a:spcPct val="15000"/>
            </a:spcAft>
            <a:buChar char="•"/>
          </a:pPr>
          <a:r>
            <a:rPr lang="en-US" sz="1200" kern="1200" dirty="0"/>
            <a:t>Content creation and vetting</a:t>
          </a:r>
        </a:p>
        <a:p>
          <a:pPr marL="114300" lvl="1" indent="-114300" algn="l" defTabSz="533400">
            <a:lnSpc>
              <a:spcPct val="90000"/>
            </a:lnSpc>
            <a:spcBef>
              <a:spcPct val="0"/>
            </a:spcBef>
            <a:spcAft>
              <a:spcPct val="15000"/>
            </a:spcAft>
            <a:buChar char="•"/>
          </a:pPr>
          <a:r>
            <a:rPr lang="en-US" sz="1200" kern="1200" dirty="0"/>
            <a:t>Evaluation of trained resources</a:t>
          </a:r>
        </a:p>
      </dsp:txBody>
      <dsp:txXfrm>
        <a:off x="8595135" y="1390367"/>
        <a:ext cx="1832125" cy="15706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67032A-62F8-4170-8CCD-35DFFDD267C9}">
      <dsp:nvSpPr>
        <dsp:cNvPr id="0" name=""/>
        <dsp:cNvSpPr/>
      </dsp:nvSpPr>
      <dsp:spPr>
        <a:xfrm>
          <a:off x="6832364" y="1577074"/>
          <a:ext cx="540036" cy="390387"/>
        </a:xfrm>
        <a:custGeom>
          <a:avLst/>
          <a:gdLst/>
          <a:ahLst/>
          <a:cxnLst/>
          <a:rect l="0" t="0" r="0" b="0"/>
          <a:pathLst>
            <a:path>
              <a:moveTo>
                <a:pt x="0" y="0"/>
              </a:moveTo>
              <a:lnTo>
                <a:pt x="0" y="390387"/>
              </a:lnTo>
              <a:lnTo>
                <a:pt x="540036" y="39038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1C6252-CA96-4229-82AE-13736EDB6DAE}">
      <dsp:nvSpPr>
        <dsp:cNvPr id="0" name=""/>
        <dsp:cNvSpPr/>
      </dsp:nvSpPr>
      <dsp:spPr>
        <a:xfrm>
          <a:off x="6292327" y="1577074"/>
          <a:ext cx="540036" cy="390387"/>
        </a:xfrm>
        <a:custGeom>
          <a:avLst/>
          <a:gdLst/>
          <a:ahLst/>
          <a:cxnLst/>
          <a:rect l="0" t="0" r="0" b="0"/>
          <a:pathLst>
            <a:path>
              <a:moveTo>
                <a:pt x="540036" y="0"/>
              </a:moveTo>
              <a:lnTo>
                <a:pt x="540036" y="390387"/>
              </a:lnTo>
              <a:lnTo>
                <a:pt x="0" y="39038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8D21DE-3C59-449E-B68B-5FC851B0B026}">
      <dsp:nvSpPr>
        <dsp:cNvPr id="0" name=""/>
        <dsp:cNvSpPr/>
      </dsp:nvSpPr>
      <dsp:spPr>
        <a:xfrm>
          <a:off x="6832364" y="1577074"/>
          <a:ext cx="598594" cy="2238223"/>
        </a:xfrm>
        <a:custGeom>
          <a:avLst/>
          <a:gdLst/>
          <a:ahLst/>
          <a:cxnLst/>
          <a:rect l="0" t="0" r="0" b="0"/>
          <a:pathLst>
            <a:path>
              <a:moveTo>
                <a:pt x="0" y="0"/>
              </a:moveTo>
              <a:lnTo>
                <a:pt x="0" y="2238223"/>
              </a:lnTo>
              <a:lnTo>
                <a:pt x="598594" y="22382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8815A0-6A6D-48BD-A821-FCFF67B48C93}">
      <dsp:nvSpPr>
        <dsp:cNvPr id="0" name=""/>
        <dsp:cNvSpPr/>
      </dsp:nvSpPr>
      <dsp:spPr>
        <a:xfrm>
          <a:off x="6832364" y="1577074"/>
          <a:ext cx="598594" cy="1314305"/>
        </a:xfrm>
        <a:custGeom>
          <a:avLst/>
          <a:gdLst/>
          <a:ahLst/>
          <a:cxnLst/>
          <a:rect l="0" t="0" r="0" b="0"/>
          <a:pathLst>
            <a:path>
              <a:moveTo>
                <a:pt x="0" y="0"/>
              </a:moveTo>
              <a:lnTo>
                <a:pt x="0" y="1314305"/>
              </a:lnTo>
              <a:lnTo>
                <a:pt x="598594" y="13143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88D526D-B6A1-4D9F-9370-B3CFBE539DB1}">
      <dsp:nvSpPr>
        <dsp:cNvPr id="0" name=""/>
        <dsp:cNvSpPr/>
      </dsp:nvSpPr>
      <dsp:spPr>
        <a:xfrm>
          <a:off x="5257800" y="653156"/>
          <a:ext cx="1327318" cy="390387"/>
        </a:xfrm>
        <a:custGeom>
          <a:avLst/>
          <a:gdLst/>
          <a:ahLst/>
          <a:cxnLst/>
          <a:rect l="0" t="0" r="0" b="0"/>
          <a:pathLst>
            <a:path>
              <a:moveTo>
                <a:pt x="0" y="0"/>
              </a:moveTo>
              <a:lnTo>
                <a:pt x="0" y="390387"/>
              </a:lnTo>
              <a:lnTo>
                <a:pt x="1327318" y="39038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19DF45C-4444-4AAF-98FC-59087B5EE279}">
      <dsp:nvSpPr>
        <dsp:cNvPr id="0" name=""/>
        <dsp:cNvSpPr/>
      </dsp:nvSpPr>
      <dsp:spPr>
        <a:xfrm>
          <a:off x="3624677" y="1577074"/>
          <a:ext cx="540036" cy="390387"/>
        </a:xfrm>
        <a:custGeom>
          <a:avLst/>
          <a:gdLst/>
          <a:ahLst/>
          <a:cxnLst/>
          <a:rect l="0" t="0" r="0" b="0"/>
          <a:pathLst>
            <a:path>
              <a:moveTo>
                <a:pt x="0" y="0"/>
              </a:moveTo>
              <a:lnTo>
                <a:pt x="0" y="390387"/>
              </a:lnTo>
              <a:lnTo>
                <a:pt x="540036" y="39038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E64AC2-B4B3-4E54-829F-17901346BEC8}">
      <dsp:nvSpPr>
        <dsp:cNvPr id="0" name=""/>
        <dsp:cNvSpPr/>
      </dsp:nvSpPr>
      <dsp:spPr>
        <a:xfrm>
          <a:off x="3084641" y="1577074"/>
          <a:ext cx="540036" cy="390387"/>
        </a:xfrm>
        <a:custGeom>
          <a:avLst/>
          <a:gdLst/>
          <a:ahLst/>
          <a:cxnLst/>
          <a:rect l="0" t="0" r="0" b="0"/>
          <a:pathLst>
            <a:path>
              <a:moveTo>
                <a:pt x="540036" y="0"/>
              </a:moveTo>
              <a:lnTo>
                <a:pt x="540036" y="390387"/>
              </a:lnTo>
              <a:lnTo>
                <a:pt x="0" y="39038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510DF2D-A2FD-420D-8FBA-77B577ACBDE0}">
      <dsp:nvSpPr>
        <dsp:cNvPr id="0" name=""/>
        <dsp:cNvSpPr/>
      </dsp:nvSpPr>
      <dsp:spPr>
        <a:xfrm>
          <a:off x="3624677" y="1577074"/>
          <a:ext cx="598594" cy="2238223"/>
        </a:xfrm>
        <a:custGeom>
          <a:avLst/>
          <a:gdLst/>
          <a:ahLst/>
          <a:cxnLst/>
          <a:rect l="0" t="0" r="0" b="0"/>
          <a:pathLst>
            <a:path>
              <a:moveTo>
                <a:pt x="0" y="0"/>
              </a:moveTo>
              <a:lnTo>
                <a:pt x="0" y="2238223"/>
              </a:lnTo>
              <a:lnTo>
                <a:pt x="598594" y="22382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DD868FB-8A93-4149-835C-36B7B0067604}">
      <dsp:nvSpPr>
        <dsp:cNvPr id="0" name=""/>
        <dsp:cNvSpPr/>
      </dsp:nvSpPr>
      <dsp:spPr>
        <a:xfrm>
          <a:off x="3624677" y="1577074"/>
          <a:ext cx="598594" cy="1314305"/>
        </a:xfrm>
        <a:custGeom>
          <a:avLst/>
          <a:gdLst/>
          <a:ahLst/>
          <a:cxnLst/>
          <a:rect l="0" t="0" r="0" b="0"/>
          <a:pathLst>
            <a:path>
              <a:moveTo>
                <a:pt x="0" y="0"/>
              </a:moveTo>
              <a:lnTo>
                <a:pt x="0" y="1314305"/>
              </a:lnTo>
              <a:lnTo>
                <a:pt x="598594" y="13143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A6CCDB-EF7E-474E-A9A1-9228CAEF67BE}">
      <dsp:nvSpPr>
        <dsp:cNvPr id="0" name=""/>
        <dsp:cNvSpPr/>
      </dsp:nvSpPr>
      <dsp:spPr>
        <a:xfrm>
          <a:off x="3871923" y="653156"/>
          <a:ext cx="1385876" cy="390387"/>
        </a:xfrm>
        <a:custGeom>
          <a:avLst/>
          <a:gdLst/>
          <a:ahLst/>
          <a:cxnLst/>
          <a:rect l="0" t="0" r="0" b="0"/>
          <a:pathLst>
            <a:path>
              <a:moveTo>
                <a:pt x="1385876" y="0"/>
              </a:moveTo>
              <a:lnTo>
                <a:pt x="1385876" y="390387"/>
              </a:lnTo>
              <a:lnTo>
                <a:pt x="0" y="39038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727548-F6BD-4994-854C-0A0B82FA730E}">
      <dsp:nvSpPr>
        <dsp:cNvPr id="0" name=""/>
        <dsp:cNvSpPr/>
      </dsp:nvSpPr>
      <dsp:spPr>
        <a:xfrm>
          <a:off x="4932476" y="2510"/>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8774D1-9385-4905-8136-31FC351390D2}">
      <dsp:nvSpPr>
        <dsp:cNvPr id="0" name=""/>
        <dsp:cNvSpPr/>
      </dsp:nvSpPr>
      <dsp:spPr>
        <a:xfrm>
          <a:off x="4932476" y="2510"/>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1A3FA48-B49A-407B-A0DC-195672063780}">
      <dsp:nvSpPr>
        <dsp:cNvPr id="0" name=""/>
        <dsp:cNvSpPr/>
      </dsp:nvSpPr>
      <dsp:spPr>
        <a:xfrm>
          <a:off x="4607153" y="119626"/>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Delivery Lead</a:t>
          </a:r>
          <a:br>
            <a:rPr lang="en-US" sz="1300" kern="1200" dirty="0"/>
          </a:br>
          <a:r>
            <a:rPr lang="en-US" sz="1300" u="sng" kern="1200" dirty="0"/>
            <a:t>TBD</a:t>
          </a:r>
        </a:p>
      </dsp:txBody>
      <dsp:txXfrm>
        <a:off x="4607153" y="119626"/>
        <a:ext cx="1301292" cy="416413"/>
      </dsp:txXfrm>
    </dsp:sp>
    <dsp:sp modelId="{8CB89D1E-7384-4A28-AD40-E7740987CDC1}">
      <dsp:nvSpPr>
        <dsp:cNvPr id="0" name=""/>
        <dsp:cNvSpPr/>
      </dsp:nvSpPr>
      <dsp:spPr>
        <a:xfrm>
          <a:off x="3299354" y="926428"/>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FE922D-7012-4A7C-80EA-0CBB42D8ADE6}">
      <dsp:nvSpPr>
        <dsp:cNvPr id="0" name=""/>
        <dsp:cNvSpPr/>
      </dsp:nvSpPr>
      <dsp:spPr>
        <a:xfrm>
          <a:off x="3299354" y="926428"/>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7F2459-8D1C-4C02-8A60-A95A7416FFAC}">
      <dsp:nvSpPr>
        <dsp:cNvPr id="0" name=""/>
        <dsp:cNvSpPr/>
      </dsp:nvSpPr>
      <dsp:spPr>
        <a:xfrm>
          <a:off x="2974031" y="1043544"/>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Project/Tech </a:t>
          </a:r>
          <a:r>
            <a:rPr lang="en-US" sz="1300" kern="1200" dirty="0" err="1"/>
            <a:t>Mgr</a:t>
          </a:r>
          <a:r>
            <a:rPr lang="en-US" sz="1300" kern="1200" dirty="0"/>
            <a:t>/Account Head</a:t>
          </a:r>
        </a:p>
      </dsp:txBody>
      <dsp:txXfrm>
        <a:off x="2974031" y="1043544"/>
        <a:ext cx="1301292" cy="416413"/>
      </dsp:txXfrm>
    </dsp:sp>
    <dsp:sp modelId="{D08E98BF-1A44-4F93-A64E-8269DCB1E5B0}">
      <dsp:nvSpPr>
        <dsp:cNvPr id="0" name=""/>
        <dsp:cNvSpPr/>
      </dsp:nvSpPr>
      <dsp:spPr>
        <a:xfrm>
          <a:off x="4145194" y="2774263"/>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04FFD0-81FA-4B74-B9EE-A86979909DAF}">
      <dsp:nvSpPr>
        <dsp:cNvPr id="0" name=""/>
        <dsp:cNvSpPr/>
      </dsp:nvSpPr>
      <dsp:spPr>
        <a:xfrm>
          <a:off x="4145194" y="2774263"/>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F2D1D1-64E9-42C9-9327-2BC2494E3508}">
      <dsp:nvSpPr>
        <dsp:cNvPr id="0" name=""/>
        <dsp:cNvSpPr/>
      </dsp:nvSpPr>
      <dsp:spPr>
        <a:xfrm>
          <a:off x="3819871" y="2891379"/>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Tech Lead</a:t>
          </a:r>
        </a:p>
      </dsp:txBody>
      <dsp:txXfrm>
        <a:off x="3819871" y="2891379"/>
        <a:ext cx="1301292" cy="416413"/>
      </dsp:txXfrm>
    </dsp:sp>
    <dsp:sp modelId="{A5D30EB0-0BD8-49CE-B622-513E6EBB492F}">
      <dsp:nvSpPr>
        <dsp:cNvPr id="0" name=""/>
        <dsp:cNvSpPr/>
      </dsp:nvSpPr>
      <dsp:spPr>
        <a:xfrm>
          <a:off x="4145194" y="3698181"/>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A638242-E8B2-4419-B33F-0E5C295AA5F2}">
      <dsp:nvSpPr>
        <dsp:cNvPr id="0" name=""/>
        <dsp:cNvSpPr/>
      </dsp:nvSpPr>
      <dsp:spPr>
        <a:xfrm>
          <a:off x="4145194" y="3698181"/>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234A45-F0E4-41E1-9EB9-61DEAEE85908}">
      <dsp:nvSpPr>
        <dsp:cNvPr id="0" name=""/>
        <dsp:cNvSpPr/>
      </dsp:nvSpPr>
      <dsp:spPr>
        <a:xfrm>
          <a:off x="3819871" y="3815297"/>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Dev Team</a:t>
          </a:r>
        </a:p>
      </dsp:txBody>
      <dsp:txXfrm>
        <a:off x="3819871" y="3815297"/>
        <a:ext cx="1301292" cy="416413"/>
      </dsp:txXfrm>
    </dsp:sp>
    <dsp:sp modelId="{085EFC29-1461-4148-9935-5C1037905501}">
      <dsp:nvSpPr>
        <dsp:cNvPr id="0" name=""/>
        <dsp:cNvSpPr/>
      </dsp:nvSpPr>
      <dsp:spPr>
        <a:xfrm>
          <a:off x="2512072" y="1850345"/>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F39F4D-8153-46B7-866B-6C71A4CB2708}">
      <dsp:nvSpPr>
        <dsp:cNvPr id="0" name=""/>
        <dsp:cNvSpPr/>
      </dsp:nvSpPr>
      <dsp:spPr>
        <a:xfrm>
          <a:off x="2512072" y="1850345"/>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9DD497-1848-47BF-8F56-FDAF7B3EF6F7}">
      <dsp:nvSpPr>
        <dsp:cNvPr id="0" name=""/>
        <dsp:cNvSpPr/>
      </dsp:nvSpPr>
      <dsp:spPr>
        <a:xfrm>
          <a:off x="2186749" y="1967462"/>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Solution Architect</a:t>
          </a:r>
        </a:p>
      </dsp:txBody>
      <dsp:txXfrm>
        <a:off x="2186749" y="1967462"/>
        <a:ext cx="1301292" cy="416413"/>
      </dsp:txXfrm>
    </dsp:sp>
    <dsp:sp modelId="{C5F78F77-6D4C-43D3-BEB4-508F1504EF45}">
      <dsp:nvSpPr>
        <dsp:cNvPr id="0" name=""/>
        <dsp:cNvSpPr/>
      </dsp:nvSpPr>
      <dsp:spPr>
        <a:xfrm>
          <a:off x="4086636" y="1850345"/>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CFF945-488C-47F7-8C12-605A7D915679}">
      <dsp:nvSpPr>
        <dsp:cNvPr id="0" name=""/>
        <dsp:cNvSpPr/>
      </dsp:nvSpPr>
      <dsp:spPr>
        <a:xfrm>
          <a:off x="4086636" y="1850345"/>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30CEA9-37E6-4F98-991A-1F25E4B7D583}">
      <dsp:nvSpPr>
        <dsp:cNvPr id="0" name=""/>
        <dsp:cNvSpPr/>
      </dsp:nvSpPr>
      <dsp:spPr>
        <a:xfrm>
          <a:off x="3761313" y="1967462"/>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Business Analyst</a:t>
          </a:r>
        </a:p>
      </dsp:txBody>
      <dsp:txXfrm>
        <a:off x="3761313" y="1967462"/>
        <a:ext cx="1301292" cy="416413"/>
      </dsp:txXfrm>
    </dsp:sp>
    <dsp:sp modelId="{FB7DE4C7-186D-4A12-8829-94DEBF5503F7}">
      <dsp:nvSpPr>
        <dsp:cNvPr id="0" name=""/>
        <dsp:cNvSpPr/>
      </dsp:nvSpPr>
      <dsp:spPr>
        <a:xfrm>
          <a:off x="6507040" y="926428"/>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5705F5-A5A3-40FA-8A80-3DF3E1BD4502}">
      <dsp:nvSpPr>
        <dsp:cNvPr id="0" name=""/>
        <dsp:cNvSpPr/>
      </dsp:nvSpPr>
      <dsp:spPr>
        <a:xfrm>
          <a:off x="6507040" y="926428"/>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BB9FDB-3D6F-46CB-9C14-3B98F4DAC3FF}">
      <dsp:nvSpPr>
        <dsp:cNvPr id="0" name=""/>
        <dsp:cNvSpPr/>
      </dsp:nvSpPr>
      <dsp:spPr>
        <a:xfrm>
          <a:off x="6181717" y="1043544"/>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Project /Technical Manager</a:t>
          </a:r>
        </a:p>
      </dsp:txBody>
      <dsp:txXfrm>
        <a:off x="6181717" y="1043544"/>
        <a:ext cx="1301292" cy="416413"/>
      </dsp:txXfrm>
    </dsp:sp>
    <dsp:sp modelId="{37752BEE-F1FB-42D1-B413-78D425C006A5}">
      <dsp:nvSpPr>
        <dsp:cNvPr id="0" name=""/>
        <dsp:cNvSpPr/>
      </dsp:nvSpPr>
      <dsp:spPr>
        <a:xfrm>
          <a:off x="7352881" y="2774263"/>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205B05-8D72-4EF8-BC94-D68E7EA71873}">
      <dsp:nvSpPr>
        <dsp:cNvPr id="0" name=""/>
        <dsp:cNvSpPr/>
      </dsp:nvSpPr>
      <dsp:spPr>
        <a:xfrm>
          <a:off x="7352881" y="2774263"/>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C9C8531-638A-46E8-8FCA-0F6A9AE19CFF}">
      <dsp:nvSpPr>
        <dsp:cNvPr id="0" name=""/>
        <dsp:cNvSpPr/>
      </dsp:nvSpPr>
      <dsp:spPr>
        <a:xfrm>
          <a:off x="7027558" y="2891379"/>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Tech Lead</a:t>
          </a:r>
        </a:p>
      </dsp:txBody>
      <dsp:txXfrm>
        <a:off x="7027558" y="2891379"/>
        <a:ext cx="1301292" cy="416413"/>
      </dsp:txXfrm>
    </dsp:sp>
    <dsp:sp modelId="{E35E1DAD-655F-4360-B65F-8915D434D71F}">
      <dsp:nvSpPr>
        <dsp:cNvPr id="0" name=""/>
        <dsp:cNvSpPr/>
      </dsp:nvSpPr>
      <dsp:spPr>
        <a:xfrm>
          <a:off x="7352881" y="3698181"/>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7285EC-35F5-450D-A83E-6DF97E358540}">
      <dsp:nvSpPr>
        <dsp:cNvPr id="0" name=""/>
        <dsp:cNvSpPr/>
      </dsp:nvSpPr>
      <dsp:spPr>
        <a:xfrm>
          <a:off x="7352881" y="3698181"/>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9EEAD1-DE36-405A-A7B2-D1A9D18A818C}">
      <dsp:nvSpPr>
        <dsp:cNvPr id="0" name=""/>
        <dsp:cNvSpPr/>
      </dsp:nvSpPr>
      <dsp:spPr>
        <a:xfrm>
          <a:off x="7027558" y="3815297"/>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Dev Team</a:t>
          </a:r>
        </a:p>
      </dsp:txBody>
      <dsp:txXfrm>
        <a:off x="7027558" y="3815297"/>
        <a:ext cx="1301292" cy="416413"/>
      </dsp:txXfrm>
    </dsp:sp>
    <dsp:sp modelId="{1BC45AC9-8156-431A-9BA1-63359BBBF89B}">
      <dsp:nvSpPr>
        <dsp:cNvPr id="0" name=""/>
        <dsp:cNvSpPr/>
      </dsp:nvSpPr>
      <dsp:spPr>
        <a:xfrm>
          <a:off x="5719758" y="1850345"/>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9510FA-AF02-48E1-8067-C0A35C544461}">
      <dsp:nvSpPr>
        <dsp:cNvPr id="0" name=""/>
        <dsp:cNvSpPr/>
      </dsp:nvSpPr>
      <dsp:spPr>
        <a:xfrm>
          <a:off x="5719758" y="1850345"/>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994537-7EA4-4455-9DEC-39B4BA600230}">
      <dsp:nvSpPr>
        <dsp:cNvPr id="0" name=""/>
        <dsp:cNvSpPr/>
      </dsp:nvSpPr>
      <dsp:spPr>
        <a:xfrm>
          <a:off x="5394435" y="1967462"/>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Solution Architect</a:t>
          </a:r>
        </a:p>
      </dsp:txBody>
      <dsp:txXfrm>
        <a:off x="5394435" y="1967462"/>
        <a:ext cx="1301292" cy="416413"/>
      </dsp:txXfrm>
    </dsp:sp>
    <dsp:sp modelId="{1665223A-6444-4B9B-B0C0-7749C6CCE64F}">
      <dsp:nvSpPr>
        <dsp:cNvPr id="0" name=""/>
        <dsp:cNvSpPr/>
      </dsp:nvSpPr>
      <dsp:spPr>
        <a:xfrm>
          <a:off x="7294323" y="1850345"/>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CFEB13-17A9-4205-885A-ED3CD0EF0EC8}">
      <dsp:nvSpPr>
        <dsp:cNvPr id="0" name=""/>
        <dsp:cNvSpPr/>
      </dsp:nvSpPr>
      <dsp:spPr>
        <a:xfrm>
          <a:off x="7294323" y="1850345"/>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A15C8D9-23A8-4590-8E22-D4F6C8DC7335}">
      <dsp:nvSpPr>
        <dsp:cNvPr id="0" name=""/>
        <dsp:cNvSpPr/>
      </dsp:nvSpPr>
      <dsp:spPr>
        <a:xfrm>
          <a:off x="6968999" y="1967462"/>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Business Analyst</a:t>
          </a:r>
        </a:p>
      </dsp:txBody>
      <dsp:txXfrm>
        <a:off x="6968999" y="1967462"/>
        <a:ext cx="1301292" cy="4164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03CC2E-D3C5-48A3-9477-697471800C4D}">
      <dsp:nvSpPr>
        <dsp:cNvPr id="0" name=""/>
        <dsp:cNvSpPr/>
      </dsp:nvSpPr>
      <dsp:spPr>
        <a:xfrm>
          <a:off x="6956059" y="1213322"/>
          <a:ext cx="1779128" cy="423351"/>
        </a:xfrm>
        <a:custGeom>
          <a:avLst/>
          <a:gdLst/>
          <a:ahLst/>
          <a:cxnLst/>
          <a:rect l="0" t="0" r="0" b="0"/>
          <a:pathLst>
            <a:path>
              <a:moveTo>
                <a:pt x="0" y="0"/>
              </a:moveTo>
              <a:lnTo>
                <a:pt x="0" y="288501"/>
              </a:lnTo>
              <a:lnTo>
                <a:pt x="1779128" y="288501"/>
              </a:lnTo>
              <a:lnTo>
                <a:pt x="1779128" y="4233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15AE5A-9691-4496-B574-B72A5C717305}">
      <dsp:nvSpPr>
        <dsp:cNvPr id="0" name=""/>
        <dsp:cNvSpPr/>
      </dsp:nvSpPr>
      <dsp:spPr>
        <a:xfrm>
          <a:off x="6910339" y="1213322"/>
          <a:ext cx="91440" cy="423351"/>
        </a:xfrm>
        <a:custGeom>
          <a:avLst/>
          <a:gdLst/>
          <a:ahLst/>
          <a:cxnLst/>
          <a:rect l="0" t="0" r="0" b="0"/>
          <a:pathLst>
            <a:path>
              <a:moveTo>
                <a:pt x="45720" y="0"/>
              </a:moveTo>
              <a:lnTo>
                <a:pt x="45720" y="4233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C9EDF31-5ABF-4658-860E-F82DF66FFA31}">
      <dsp:nvSpPr>
        <dsp:cNvPr id="0" name=""/>
        <dsp:cNvSpPr/>
      </dsp:nvSpPr>
      <dsp:spPr>
        <a:xfrm>
          <a:off x="5176930" y="2561012"/>
          <a:ext cx="4447821" cy="423351"/>
        </a:xfrm>
        <a:custGeom>
          <a:avLst/>
          <a:gdLst/>
          <a:ahLst/>
          <a:cxnLst/>
          <a:rect l="0" t="0" r="0" b="0"/>
          <a:pathLst>
            <a:path>
              <a:moveTo>
                <a:pt x="0" y="0"/>
              </a:moveTo>
              <a:lnTo>
                <a:pt x="0" y="288501"/>
              </a:lnTo>
              <a:lnTo>
                <a:pt x="4447821" y="288501"/>
              </a:lnTo>
              <a:lnTo>
                <a:pt x="4447821" y="42335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52E74C-62E1-4D3A-BDE9-99507B7AE512}">
      <dsp:nvSpPr>
        <dsp:cNvPr id="0" name=""/>
        <dsp:cNvSpPr/>
      </dsp:nvSpPr>
      <dsp:spPr>
        <a:xfrm>
          <a:off x="5176930" y="2561012"/>
          <a:ext cx="2668692" cy="423351"/>
        </a:xfrm>
        <a:custGeom>
          <a:avLst/>
          <a:gdLst/>
          <a:ahLst/>
          <a:cxnLst/>
          <a:rect l="0" t="0" r="0" b="0"/>
          <a:pathLst>
            <a:path>
              <a:moveTo>
                <a:pt x="0" y="0"/>
              </a:moveTo>
              <a:lnTo>
                <a:pt x="0" y="288501"/>
              </a:lnTo>
              <a:lnTo>
                <a:pt x="2668692" y="288501"/>
              </a:lnTo>
              <a:lnTo>
                <a:pt x="2668692" y="42335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CD20EBE-64BA-4C03-952C-14CD097B8E34}">
      <dsp:nvSpPr>
        <dsp:cNvPr id="0" name=""/>
        <dsp:cNvSpPr/>
      </dsp:nvSpPr>
      <dsp:spPr>
        <a:xfrm>
          <a:off x="5176930" y="2561012"/>
          <a:ext cx="889564" cy="423351"/>
        </a:xfrm>
        <a:custGeom>
          <a:avLst/>
          <a:gdLst/>
          <a:ahLst/>
          <a:cxnLst/>
          <a:rect l="0" t="0" r="0" b="0"/>
          <a:pathLst>
            <a:path>
              <a:moveTo>
                <a:pt x="0" y="0"/>
              </a:moveTo>
              <a:lnTo>
                <a:pt x="0" y="288501"/>
              </a:lnTo>
              <a:lnTo>
                <a:pt x="889564" y="288501"/>
              </a:lnTo>
              <a:lnTo>
                <a:pt x="889564" y="42335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E7CD85-7C2F-4B88-AB0E-37B8DF6BDCD0}">
      <dsp:nvSpPr>
        <dsp:cNvPr id="0" name=""/>
        <dsp:cNvSpPr/>
      </dsp:nvSpPr>
      <dsp:spPr>
        <a:xfrm>
          <a:off x="4287366" y="2561012"/>
          <a:ext cx="889564" cy="423351"/>
        </a:xfrm>
        <a:custGeom>
          <a:avLst/>
          <a:gdLst/>
          <a:ahLst/>
          <a:cxnLst/>
          <a:rect l="0" t="0" r="0" b="0"/>
          <a:pathLst>
            <a:path>
              <a:moveTo>
                <a:pt x="889564" y="0"/>
              </a:moveTo>
              <a:lnTo>
                <a:pt x="889564" y="288501"/>
              </a:lnTo>
              <a:lnTo>
                <a:pt x="0" y="288501"/>
              </a:lnTo>
              <a:lnTo>
                <a:pt x="0" y="42335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4D52A20-4E53-438C-9F6D-440DF01C14B9}">
      <dsp:nvSpPr>
        <dsp:cNvPr id="0" name=""/>
        <dsp:cNvSpPr/>
      </dsp:nvSpPr>
      <dsp:spPr>
        <a:xfrm>
          <a:off x="2508237" y="2561012"/>
          <a:ext cx="2668692" cy="423351"/>
        </a:xfrm>
        <a:custGeom>
          <a:avLst/>
          <a:gdLst/>
          <a:ahLst/>
          <a:cxnLst/>
          <a:rect l="0" t="0" r="0" b="0"/>
          <a:pathLst>
            <a:path>
              <a:moveTo>
                <a:pt x="2668692" y="0"/>
              </a:moveTo>
              <a:lnTo>
                <a:pt x="2668692" y="288501"/>
              </a:lnTo>
              <a:lnTo>
                <a:pt x="0" y="288501"/>
              </a:lnTo>
              <a:lnTo>
                <a:pt x="0" y="42335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0DEEB1-5989-4345-AD07-AA533DA579EF}">
      <dsp:nvSpPr>
        <dsp:cNvPr id="0" name=""/>
        <dsp:cNvSpPr/>
      </dsp:nvSpPr>
      <dsp:spPr>
        <a:xfrm>
          <a:off x="729108" y="2561012"/>
          <a:ext cx="4447821" cy="423351"/>
        </a:xfrm>
        <a:custGeom>
          <a:avLst/>
          <a:gdLst/>
          <a:ahLst/>
          <a:cxnLst/>
          <a:rect l="0" t="0" r="0" b="0"/>
          <a:pathLst>
            <a:path>
              <a:moveTo>
                <a:pt x="4447821" y="0"/>
              </a:moveTo>
              <a:lnTo>
                <a:pt x="4447821" y="288501"/>
              </a:lnTo>
              <a:lnTo>
                <a:pt x="0" y="288501"/>
              </a:lnTo>
              <a:lnTo>
                <a:pt x="0" y="42335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A2B5D9-BA6E-4063-92BC-11F2913F236E}">
      <dsp:nvSpPr>
        <dsp:cNvPr id="0" name=""/>
        <dsp:cNvSpPr/>
      </dsp:nvSpPr>
      <dsp:spPr>
        <a:xfrm>
          <a:off x="5176930" y="1213322"/>
          <a:ext cx="1779128" cy="423351"/>
        </a:xfrm>
        <a:custGeom>
          <a:avLst/>
          <a:gdLst/>
          <a:ahLst/>
          <a:cxnLst/>
          <a:rect l="0" t="0" r="0" b="0"/>
          <a:pathLst>
            <a:path>
              <a:moveTo>
                <a:pt x="1779128" y="0"/>
              </a:moveTo>
              <a:lnTo>
                <a:pt x="1779128" y="288501"/>
              </a:lnTo>
              <a:lnTo>
                <a:pt x="0" y="288501"/>
              </a:lnTo>
              <a:lnTo>
                <a:pt x="0" y="4233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CAEED4-6329-4FB2-8861-1E9434475FBF}">
      <dsp:nvSpPr>
        <dsp:cNvPr id="0" name=""/>
        <dsp:cNvSpPr/>
      </dsp:nvSpPr>
      <dsp:spPr>
        <a:xfrm>
          <a:off x="6228233" y="288983"/>
          <a:ext cx="1455650" cy="924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13D667-FA80-4888-A2D4-43438D943F72}">
      <dsp:nvSpPr>
        <dsp:cNvPr id="0" name=""/>
        <dsp:cNvSpPr/>
      </dsp:nvSpPr>
      <dsp:spPr>
        <a:xfrm>
          <a:off x="6389972" y="442635"/>
          <a:ext cx="1455650" cy="9243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Project/Technical Manager</a:t>
          </a:r>
          <a:br>
            <a:rPr lang="en-IN" sz="1400" kern="1200" dirty="0"/>
          </a:br>
          <a:r>
            <a:rPr lang="en-IN" sz="1400" kern="1200" dirty="0"/>
            <a:t>(Amit Jain)</a:t>
          </a:r>
        </a:p>
      </dsp:txBody>
      <dsp:txXfrm>
        <a:off x="6417045" y="469708"/>
        <a:ext cx="1401504" cy="870192"/>
      </dsp:txXfrm>
    </dsp:sp>
    <dsp:sp modelId="{F4DFE147-0284-4E58-9452-89A83B7586E9}">
      <dsp:nvSpPr>
        <dsp:cNvPr id="0" name=""/>
        <dsp:cNvSpPr/>
      </dsp:nvSpPr>
      <dsp:spPr>
        <a:xfrm>
          <a:off x="4449105" y="1636673"/>
          <a:ext cx="1455650" cy="924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9E5C22-FFCB-4DAB-8AD4-CFF4FAB70145}">
      <dsp:nvSpPr>
        <dsp:cNvPr id="0" name=""/>
        <dsp:cNvSpPr/>
      </dsp:nvSpPr>
      <dsp:spPr>
        <a:xfrm>
          <a:off x="4610844" y="1790325"/>
          <a:ext cx="1455650" cy="9243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Tech Lead</a:t>
          </a:r>
          <a:br>
            <a:rPr lang="en-IN" sz="1400" kern="1200" dirty="0"/>
          </a:br>
          <a:r>
            <a:rPr lang="en-IN" sz="1400" kern="1200" dirty="0"/>
            <a:t>(TBD)</a:t>
          </a:r>
        </a:p>
      </dsp:txBody>
      <dsp:txXfrm>
        <a:off x="4637917" y="1817398"/>
        <a:ext cx="1401504" cy="870192"/>
      </dsp:txXfrm>
    </dsp:sp>
    <dsp:sp modelId="{86285808-3228-4AE0-85AA-F1F0B27E0B5D}">
      <dsp:nvSpPr>
        <dsp:cNvPr id="0" name=""/>
        <dsp:cNvSpPr/>
      </dsp:nvSpPr>
      <dsp:spPr>
        <a:xfrm>
          <a:off x="1283" y="2984363"/>
          <a:ext cx="1455650" cy="924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FBC18C-862E-4B56-9A64-DF6B5FD9CF21}">
      <dsp:nvSpPr>
        <dsp:cNvPr id="0" name=""/>
        <dsp:cNvSpPr/>
      </dsp:nvSpPr>
      <dsp:spPr>
        <a:xfrm>
          <a:off x="163022" y="3138015"/>
          <a:ext cx="1455650" cy="924338"/>
        </a:xfrm>
        <a:prstGeom prst="roundRect">
          <a:avLst>
            <a:gd name="adj" fmla="val 10000"/>
          </a:avLst>
        </a:prstGeom>
        <a:solidFill>
          <a:srgbClr val="FFC00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Developer 1</a:t>
          </a:r>
          <a:br>
            <a:rPr lang="en-IN" sz="1400" kern="1200" dirty="0"/>
          </a:br>
          <a:r>
            <a:rPr lang="en-IN" sz="1400" kern="1200" dirty="0"/>
            <a:t>(Aqib)</a:t>
          </a:r>
        </a:p>
      </dsp:txBody>
      <dsp:txXfrm>
        <a:off x="190095" y="3165088"/>
        <a:ext cx="1401504" cy="870192"/>
      </dsp:txXfrm>
    </dsp:sp>
    <dsp:sp modelId="{A33E34C4-7AF6-4104-88EE-7E31FBFF71DA}">
      <dsp:nvSpPr>
        <dsp:cNvPr id="0" name=""/>
        <dsp:cNvSpPr/>
      </dsp:nvSpPr>
      <dsp:spPr>
        <a:xfrm>
          <a:off x="1780412" y="2984363"/>
          <a:ext cx="1455650" cy="924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4CBDCC-1B4E-4E49-9D32-EEDCC43E1CC8}">
      <dsp:nvSpPr>
        <dsp:cNvPr id="0" name=""/>
        <dsp:cNvSpPr/>
      </dsp:nvSpPr>
      <dsp:spPr>
        <a:xfrm>
          <a:off x="1942151" y="3138015"/>
          <a:ext cx="1455650" cy="9243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Developer 2</a:t>
          </a:r>
          <a:br>
            <a:rPr lang="en-IN" sz="1400" kern="1200" dirty="0"/>
          </a:br>
          <a:r>
            <a:rPr lang="en-IN" sz="1400" kern="1200" dirty="0"/>
            <a:t>(Sachin Deshmukh)</a:t>
          </a:r>
        </a:p>
      </dsp:txBody>
      <dsp:txXfrm>
        <a:off x="1969224" y="3165088"/>
        <a:ext cx="1401504" cy="870192"/>
      </dsp:txXfrm>
    </dsp:sp>
    <dsp:sp modelId="{4CDB7AE1-D96A-4E98-B159-BBBC9A3720BA}">
      <dsp:nvSpPr>
        <dsp:cNvPr id="0" name=""/>
        <dsp:cNvSpPr/>
      </dsp:nvSpPr>
      <dsp:spPr>
        <a:xfrm>
          <a:off x="3559540" y="2984363"/>
          <a:ext cx="1455650" cy="924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D8AABE-6D7B-4254-BA56-156027AAD67B}">
      <dsp:nvSpPr>
        <dsp:cNvPr id="0" name=""/>
        <dsp:cNvSpPr/>
      </dsp:nvSpPr>
      <dsp:spPr>
        <a:xfrm>
          <a:off x="3721279" y="3138015"/>
          <a:ext cx="1455650" cy="9243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Developer 3</a:t>
          </a:r>
          <a:br>
            <a:rPr lang="en-IN" sz="1400" kern="1200" dirty="0"/>
          </a:br>
          <a:r>
            <a:rPr lang="en-IN" sz="1400" kern="1200" dirty="0"/>
            <a:t>(Yaduvir)</a:t>
          </a:r>
        </a:p>
      </dsp:txBody>
      <dsp:txXfrm>
        <a:off x="3748352" y="3165088"/>
        <a:ext cx="1401504" cy="870192"/>
      </dsp:txXfrm>
    </dsp:sp>
    <dsp:sp modelId="{018DA02B-199F-44BB-88F7-A11B6DE7DCBE}">
      <dsp:nvSpPr>
        <dsp:cNvPr id="0" name=""/>
        <dsp:cNvSpPr/>
      </dsp:nvSpPr>
      <dsp:spPr>
        <a:xfrm>
          <a:off x="5338669" y="2984363"/>
          <a:ext cx="1455650" cy="924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6C89A9-82B0-4F56-B908-A24B49738F05}">
      <dsp:nvSpPr>
        <dsp:cNvPr id="0" name=""/>
        <dsp:cNvSpPr/>
      </dsp:nvSpPr>
      <dsp:spPr>
        <a:xfrm>
          <a:off x="5500408" y="3138015"/>
          <a:ext cx="1455650" cy="9243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Developer 4</a:t>
          </a:r>
          <a:br>
            <a:rPr lang="en-IN" sz="1400" kern="1200" dirty="0"/>
          </a:br>
          <a:r>
            <a:rPr lang="en-IN" sz="1400" kern="1200" dirty="0"/>
            <a:t>(</a:t>
          </a:r>
          <a:r>
            <a:rPr lang="en-IN" sz="1400" kern="1200" dirty="0" err="1"/>
            <a:t>Shivam</a:t>
          </a:r>
          <a:r>
            <a:rPr lang="en-IN" sz="1400" kern="1200" dirty="0"/>
            <a:t> Tiwari)</a:t>
          </a:r>
        </a:p>
      </dsp:txBody>
      <dsp:txXfrm>
        <a:off x="5527481" y="3165088"/>
        <a:ext cx="1401504" cy="870192"/>
      </dsp:txXfrm>
    </dsp:sp>
    <dsp:sp modelId="{1E1E051C-6C06-4ED3-8D7F-49CAE0B9B636}">
      <dsp:nvSpPr>
        <dsp:cNvPr id="0" name=""/>
        <dsp:cNvSpPr/>
      </dsp:nvSpPr>
      <dsp:spPr>
        <a:xfrm>
          <a:off x="7117798" y="2984363"/>
          <a:ext cx="1455650" cy="924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8B4F59-EEE0-46FE-B136-38A94E72E01D}">
      <dsp:nvSpPr>
        <dsp:cNvPr id="0" name=""/>
        <dsp:cNvSpPr/>
      </dsp:nvSpPr>
      <dsp:spPr>
        <a:xfrm>
          <a:off x="7279537" y="3138015"/>
          <a:ext cx="1455650" cy="9243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Developer 5</a:t>
          </a:r>
          <a:br>
            <a:rPr lang="en-IN" sz="1400" kern="1200" dirty="0"/>
          </a:br>
          <a:r>
            <a:rPr lang="en-IN" sz="1400" kern="1200" dirty="0"/>
            <a:t>(Ramesh Singh)</a:t>
          </a:r>
        </a:p>
      </dsp:txBody>
      <dsp:txXfrm>
        <a:off x="7306610" y="3165088"/>
        <a:ext cx="1401504" cy="870192"/>
      </dsp:txXfrm>
    </dsp:sp>
    <dsp:sp modelId="{F9FD864A-DF4C-481E-8E60-9604F02E5C3F}">
      <dsp:nvSpPr>
        <dsp:cNvPr id="0" name=""/>
        <dsp:cNvSpPr/>
      </dsp:nvSpPr>
      <dsp:spPr>
        <a:xfrm>
          <a:off x="8896926" y="2984363"/>
          <a:ext cx="1455650" cy="924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2F68C5-D3C7-4FDA-B353-853BAFED7396}">
      <dsp:nvSpPr>
        <dsp:cNvPr id="0" name=""/>
        <dsp:cNvSpPr/>
      </dsp:nvSpPr>
      <dsp:spPr>
        <a:xfrm>
          <a:off x="9058665" y="3138015"/>
          <a:ext cx="1455650" cy="9243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Developer 6</a:t>
          </a:r>
          <a:br>
            <a:rPr lang="en-IN" sz="1400" kern="1200" dirty="0"/>
          </a:br>
          <a:r>
            <a:rPr lang="en-IN" sz="1400" kern="1200" dirty="0"/>
            <a:t>(Sanjay Kumar)</a:t>
          </a:r>
        </a:p>
      </dsp:txBody>
      <dsp:txXfrm>
        <a:off x="9085738" y="3165088"/>
        <a:ext cx="1401504" cy="870192"/>
      </dsp:txXfrm>
    </dsp:sp>
    <dsp:sp modelId="{EFCB89A0-90ED-4315-B63F-DBEE89348F7E}">
      <dsp:nvSpPr>
        <dsp:cNvPr id="0" name=""/>
        <dsp:cNvSpPr/>
      </dsp:nvSpPr>
      <dsp:spPr>
        <a:xfrm>
          <a:off x="6228233" y="1636673"/>
          <a:ext cx="1455650" cy="924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7EA33C-2EBE-403F-9BB6-B60196D7D6DE}">
      <dsp:nvSpPr>
        <dsp:cNvPr id="0" name=""/>
        <dsp:cNvSpPr/>
      </dsp:nvSpPr>
      <dsp:spPr>
        <a:xfrm>
          <a:off x="6389972" y="1790325"/>
          <a:ext cx="1455650" cy="9243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Solution Architect</a:t>
          </a:r>
          <a:br>
            <a:rPr lang="en-IN" sz="1400" kern="1200" dirty="0"/>
          </a:br>
          <a:r>
            <a:rPr lang="en-IN" sz="1400" kern="1200" dirty="0"/>
            <a:t>(TBD)</a:t>
          </a:r>
        </a:p>
      </dsp:txBody>
      <dsp:txXfrm>
        <a:off x="6417045" y="1817398"/>
        <a:ext cx="1401504" cy="870192"/>
      </dsp:txXfrm>
    </dsp:sp>
    <dsp:sp modelId="{65EC1A99-D5D0-4FEA-A38B-A987F55C10BD}">
      <dsp:nvSpPr>
        <dsp:cNvPr id="0" name=""/>
        <dsp:cNvSpPr/>
      </dsp:nvSpPr>
      <dsp:spPr>
        <a:xfrm>
          <a:off x="8007362" y="1636673"/>
          <a:ext cx="1455650" cy="924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109008-1928-4FA2-9BE1-17A5BFBBEF10}">
      <dsp:nvSpPr>
        <dsp:cNvPr id="0" name=""/>
        <dsp:cNvSpPr/>
      </dsp:nvSpPr>
      <dsp:spPr>
        <a:xfrm>
          <a:off x="8169101" y="1790325"/>
          <a:ext cx="1455650" cy="9243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Business Analyst</a:t>
          </a:r>
          <a:br>
            <a:rPr lang="en-IN" sz="1400" kern="1200" dirty="0"/>
          </a:br>
          <a:r>
            <a:rPr lang="en-IN" sz="1400" kern="1200" dirty="0"/>
            <a:t>(</a:t>
          </a:r>
          <a:r>
            <a:rPr lang="en-IN" sz="1400" kern="1200" dirty="0" err="1"/>
            <a:t>Hareesh</a:t>
          </a:r>
          <a:r>
            <a:rPr lang="en-IN" sz="1400" kern="1200" dirty="0"/>
            <a:t>)</a:t>
          </a:r>
        </a:p>
      </dsp:txBody>
      <dsp:txXfrm>
        <a:off x="8196174" y="1817398"/>
        <a:ext cx="1401504" cy="8701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03CC2E-D3C5-48A3-9477-697471800C4D}">
      <dsp:nvSpPr>
        <dsp:cNvPr id="0" name=""/>
        <dsp:cNvSpPr/>
      </dsp:nvSpPr>
      <dsp:spPr>
        <a:xfrm>
          <a:off x="6189724" y="1066678"/>
          <a:ext cx="2050233" cy="487862"/>
        </a:xfrm>
        <a:custGeom>
          <a:avLst/>
          <a:gdLst/>
          <a:ahLst/>
          <a:cxnLst/>
          <a:rect l="0" t="0" r="0" b="0"/>
          <a:pathLst>
            <a:path>
              <a:moveTo>
                <a:pt x="0" y="0"/>
              </a:moveTo>
              <a:lnTo>
                <a:pt x="0" y="332464"/>
              </a:lnTo>
              <a:lnTo>
                <a:pt x="2050233" y="332464"/>
              </a:lnTo>
              <a:lnTo>
                <a:pt x="2050233" y="4878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15AE5A-9691-4496-B574-B72A5C717305}">
      <dsp:nvSpPr>
        <dsp:cNvPr id="0" name=""/>
        <dsp:cNvSpPr/>
      </dsp:nvSpPr>
      <dsp:spPr>
        <a:xfrm>
          <a:off x="6144004" y="1066678"/>
          <a:ext cx="91440" cy="487862"/>
        </a:xfrm>
        <a:custGeom>
          <a:avLst/>
          <a:gdLst/>
          <a:ahLst/>
          <a:cxnLst/>
          <a:rect l="0" t="0" r="0" b="0"/>
          <a:pathLst>
            <a:path>
              <a:moveTo>
                <a:pt x="45720" y="0"/>
              </a:moveTo>
              <a:lnTo>
                <a:pt x="45720" y="4878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25182C4-B466-48DC-BB38-5CABD0DC672F}">
      <dsp:nvSpPr>
        <dsp:cNvPr id="0" name=""/>
        <dsp:cNvSpPr/>
      </dsp:nvSpPr>
      <dsp:spPr>
        <a:xfrm>
          <a:off x="4139490" y="2619731"/>
          <a:ext cx="2050233" cy="487862"/>
        </a:xfrm>
        <a:custGeom>
          <a:avLst/>
          <a:gdLst/>
          <a:ahLst/>
          <a:cxnLst/>
          <a:rect l="0" t="0" r="0" b="0"/>
          <a:pathLst>
            <a:path>
              <a:moveTo>
                <a:pt x="0" y="0"/>
              </a:moveTo>
              <a:lnTo>
                <a:pt x="0" y="332464"/>
              </a:lnTo>
              <a:lnTo>
                <a:pt x="2050233" y="332464"/>
              </a:lnTo>
              <a:lnTo>
                <a:pt x="2050233" y="4878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4D52A20-4E53-438C-9F6D-440DF01C14B9}">
      <dsp:nvSpPr>
        <dsp:cNvPr id="0" name=""/>
        <dsp:cNvSpPr/>
      </dsp:nvSpPr>
      <dsp:spPr>
        <a:xfrm>
          <a:off x="4093770" y="2619731"/>
          <a:ext cx="91440" cy="487862"/>
        </a:xfrm>
        <a:custGeom>
          <a:avLst/>
          <a:gdLst/>
          <a:ahLst/>
          <a:cxnLst/>
          <a:rect l="0" t="0" r="0" b="0"/>
          <a:pathLst>
            <a:path>
              <a:moveTo>
                <a:pt x="45720" y="0"/>
              </a:moveTo>
              <a:lnTo>
                <a:pt x="45720" y="4878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0DEEB1-5989-4345-AD07-AA533DA579EF}">
      <dsp:nvSpPr>
        <dsp:cNvPr id="0" name=""/>
        <dsp:cNvSpPr/>
      </dsp:nvSpPr>
      <dsp:spPr>
        <a:xfrm>
          <a:off x="2089256" y="2619731"/>
          <a:ext cx="2050233" cy="487862"/>
        </a:xfrm>
        <a:custGeom>
          <a:avLst/>
          <a:gdLst/>
          <a:ahLst/>
          <a:cxnLst/>
          <a:rect l="0" t="0" r="0" b="0"/>
          <a:pathLst>
            <a:path>
              <a:moveTo>
                <a:pt x="2050233" y="0"/>
              </a:moveTo>
              <a:lnTo>
                <a:pt x="2050233" y="332464"/>
              </a:lnTo>
              <a:lnTo>
                <a:pt x="0" y="332464"/>
              </a:lnTo>
              <a:lnTo>
                <a:pt x="0" y="4878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A2B5D9-BA6E-4063-92BC-11F2913F236E}">
      <dsp:nvSpPr>
        <dsp:cNvPr id="0" name=""/>
        <dsp:cNvSpPr/>
      </dsp:nvSpPr>
      <dsp:spPr>
        <a:xfrm>
          <a:off x="4139490" y="1066678"/>
          <a:ext cx="2050233" cy="487862"/>
        </a:xfrm>
        <a:custGeom>
          <a:avLst/>
          <a:gdLst/>
          <a:ahLst/>
          <a:cxnLst/>
          <a:rect l="0" t="0" r="0" b="0"/>
          <a:pathLst>
            <a:path>
              <a:moveTo>
                <a:pt x="2050233" y="0"/>
              </a:moveTo>
              <a:lnTo>
                <a:pt x="2050233" y="332464"/>
              </a:lnTo>
              <a:lnTo>
                <a:pt x="0" y="332464"/>
              </a:lnTo>
              <a:lnTo>
                <a:pt x="0" y="4878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CAEED4-6329-4FB2-8861-1E9434475FBF}">
      <dsp:nvSpPr>
        <dsp:cNvPr id="0" name=""/>
        <dsp:cNvSpPr/>
      </dsp:nvSpPr>
      <dsp:spPr>
        <a:xfrm>
          <a:off x="5350992" y="1489"/>
          <a:ext cx="1677464" cy="10651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13D667-FA80-4888-A2D4-43438D943F72}">
      <dsp:nvSpPr>
        <dsp:cNvPr id="0" name=""/>
        <dsp:cNvSpPr/>
      </dsp:nvSpPr>
      <dsp:spPr>
        <a:xfrm>
          <a:off x="5537377" y="178554"/>
          <a:ext cx="1677464" cy="10651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Project/Technical Manager</a:t>
          </a:r>
          <a:br>
            <a:rPr lang="en-IN" sz="1600" kern="1200" dirty="0"/>
          </a:br>
          <a:r>
            <a:rPr lang="en-IN" sz="1600" kern="1200" dirty="0"/>
            <a:t>(Ish Tripathi)</a:t>
          </a:r>
        </a:p>
      </dsp:txBody>
      <dsp:txXfrm>
        <a:off x="5568575" y="209752"/>
        <a:ext cx="1615068" cy="1002793"/>
      </dsp:txXfrm>
    </dsp:sp>
    <dsp:sp modelId="{F4DFE147-0284-4E58-9452-89A83B7586E9}">
      <dsp:nvSpPr>
        <dsp:cNvPr id="0" name=""/>
        <dsp:cNvSpPr/>
      </dsp:nvSpPr>
      <dsp:spPr>
        <a:xfrm>
          <a:off x="3300758" y="1554541"/>
          <a:ext cx="1677464" cy="10651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9E5C22-FFCB-4DAB-8AD4-CFF4FAB70145}">
      <dsp:nvSpPr>
        <dsp:cNvPr id="0" name=""/>
        <dsp:cNvSpPr/>
      </dsp:nvSpPr>
      <dsp:spPr>
        <a:xfrm>
          <a:off x="3487143" y="1731606"/>
          <a:ext cx="1677464" cy="1065189"/>
        </a:xfrm>
        <a:prstGeom prst="roundRect">
          <a:avLst>
            <a:gd name="adj" fmla="val 10000"/>
          </a:avLst>
        </a:prstGeom>
        <a:solidFill>
          <a:srgbClr val="FF000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Tech Lead</a:t>
          </a:r>
          <a:br>
            <a:rPr lang="en-IN" sz="1600" kern="1200" dirty="0"/>
          </a:br>
          <a:r>
            <a:rPr lang="en-IN" sz="1600" kern="1200" dirty="0"/>
            <a:t>(Not Required)</a:t>
          </a:r>
        </a:p>
      </dsp:txBody>
      <dsp:txXfrm>
        <a:off x="3518341" y="1762804"/>
        <a:ext cx="1615068" cy="1002793"/>
      </dsp:txXfrm>
    </dsp:sp>
    <dsp:sp modelId="{86285808-3228-4AE0-85AA-F1F0B27E0B5D}">
      <dsp:nvSpPr>
        <dsp:cNvPr id="0" name=""/>
        <dsp:cNvSpPr/>
      </dsp:nvSpPr>
      <dsp:spPr>
        <a:xfrm>
          <a:off x="1250524" y="3107593"/>
          <a:ext cx="1677464" cy="10651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FBC18C-862E-4B56-9A64-DF6B5FD9CF21}">
      <dsp:nvSpPr>
        <dsp:cNvPr id="0" name=""/>
        <dsp:cNvSpPr/>
      </dsp:nvSpPr>
      <dsp:spPr>
        <a:xfrm>
          <a:off x="1436909" y="3284659"/>
          <a:ext cx="1677464" cy="1065189"/>
        </a:xfrm>
        <a:prstGeom prst="roundRect">
          <a:avLst>
            <a:gd name="adj" fmla="val 10000"/>
          </a:avLst>
        </a:prstGeom>
        <a:solidFill>
          <a:schemeClr val="bg1">
            <a:lumMod val="95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Developer 1</a:t>
          </a:r>
          <a:br>
            <a:rPr lang="en-IN" sz="1600" kern="1200" dirty="0"/>
          </a:br>
          <a:r>
            <a:rPr lang="en-IN" sz="1600" kern="1200" dirty="0"/>
            <a:t>(Shilpi)</a:t>
          </a:r>
        </a:p>
      </dsp:txBody>
      <dsp:txXfrm>
        <a:off x="1468107" y="3315857"/>
        <a:ext cx="1615068" cy="1002793"/>
      </dsp:txXfrm>
    </dsp:sp>
    <dsp:sp modelId="{A33E34C4-7AF6-4104-88EE-7E31FBFF71DA}">
      <dsp:nvSpPr>
        <dsp:cNvPr id="0" name=""/>
        <dsp:cNvSpPr/>
      </dsp:nvSpPr>
      <dsp:spPr>
        <a:xfrm>
          <a:off x="3300758" y="3107593"/>
          <a:ext cx="1677464" cy="10651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4CBDCC-1B4E-4E49-9D32-EEDCC43E1CC8}">
      <dsp:nvSpPr>
        <dsp:cNvPr id="0" name=""/>
        <dsp:cNvSpPr/>
      </dsp:nvSpPr>
      <dsp:spPr>
        <a:xfrm>
          <a:off x="3487143" y="3284659"/>
          <a:ext cx="1677464" cy="10651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Developer 2</a:t>
          </a:r>
          <a:br>
            <a:rPr lang="en-IN" sz="1600" kern="1200" dirty="0"/>
          </a:br>
          <a:r>
            <a:rPr lang="en-IN" sz="1600" kern="1200" dirty="0"/>
            <a:t>(Sneha)</a:t>
          </a:r>
        </a:p>
      </dsp:txBody>
      <dsp:txXfrm>
        <a:off x="3518341" y="3315857"/>
        <a:ext cx="1615068" cy="1002793"/>
      </dsp:txXfrm>
    </dsp:sp>
    <dsp:sp modelId="{12800FB4-1F65-43C2-A8F9-2C154D5517B4}">
      <dsp:nvSpPr>
        <dsp:cNvPr id="0" name=""/>
        <dsp:cNvSpPr/>
      </dsp:nvSpPr>
      <dsp:spPr>
        <a:xfrm>
          <a:off x="5350992" y="3107593"/>
          <a:ext cx="1677464" cy="10651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3229D5-B065-4C89-8BF5-BE082D5AB51E}">
      <dsp:nvSpPr>
        <dsp:cNvPr id="0" name=""/>
        <dsp:cNvSpPr/>
      </dsp:nvSpPr>
      <dsp:spPr>
        <a:xfrm>
          <a:off x="5537377" y="3284659"/>
          <a:ext cx="1677464" cy="10651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Developer 3</a:t>
          </a:r>
          <a:br>
            <a:rPr lang="en-IN" sz="1600" kern="1200" dirty="0"/>
          </a:br>
          <a:r>
            <a:rPr lang="en-IN" sz="1600" kern="1200" dirty="0"/>
            <a:t>(Kamal)</a:t>
          </a:r>
        </a:p>
      </dsp:txBody>
      <dsp:txXfrm>
        <a:off x="5568575" y="3315857"/>
        <a:ext cx="1615068" cy="1002793"/>
      </dsp:txXfrm>
    </dsp:sp>
    <dsp:sp modelId="{EFCB89A0-90ED-4315-B63F-DBEE89348F7E}">
      <dsp:nvSpPr>
        <dsp:cNvPr id="0" name=""/>
        <dsp:cNvSpPr/>
      </dsp:nvSpPr>
      <dsp:spPr>
        <a:xfrm>
          <a:off x="5350992" y="1554541"/>
          <a:ext cx="1677464" cy="10651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7EA33C-2EBE-403F-9BB6-B60196D7D6DE}">
      <dsp:nvSpPr>
        <dsp:cNvPr id="0" name=""/>
        <dsp:cNvSpPr/>
      </dsp:nvSpPr>
      <dsp:spPr>
        <a:xfrm>
          <a:off x="5537377" y="1731606"/>
          <a:ext cx="1677464" cy="10651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Solution Architect</a:t>
          </a:r>
          <a:br>
            <a:rPr lang="en-IN" sz="1600" kern="1200" dirty="0"/>
          </a:br>
          <a:r>
            <a:rPr lang="en-IN" sz="1600" kern="1200" dirty="0"/>
            <a:t>(Sreeja)</a:t>
          </a:r>
        </a:p>
      </dsp:txBody>
      <dsp:txXfrm>
        <a:off x="5568575" y="1762804"/>
        <a:ext cx="1615068" cy="1002793"/>
      </dsp:txXfrm>
    </dsp:sp>
    <dsp:sp modelId="{65EC1A99-D5D0-4FEA-A38B-A987F55C10BD}">
      <dsp:nvSpPr>
        <dsp:cNvPr id="0" name=""/>
        <dsp:cNvSpPr/>
      </dsp:nvSpPr>
      <dsp:spPr>
        <a:xfrm>
          <a:off x="7401226" y="1554541"/>
          <a:ext cx="1677464" cy="10651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109008-1928-4FA2-9BE1-17A5BFBBEF10}">
      <dsp:nvSpPr>
        <dsp:cNvPr id="0" name=""/>
        <dsp:cNvSpPr/>
      </dsp:nvSpPr>
      <dsp:spPr>
        <a:xfrm>
          <a:off x="7587611" y="1731606"/>
          <a:ext cx="1677464" cy="10651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Business Analyst</a:t>
          </a:r>
          <a:br>
            <a:rPr lang="en-IN" sz="1600" kern="1200" dirty="0"/>
          </a:br>
          <a:r>
            <a:rPr lang="en-IN" sz="1600" kern="1200" dirty="0"/>
            <a:t>(Apoorv)</a:t>
          </a:r>
        </a:p>
      </dsp:txBody>
      <dsp:txXfrm>
        <a:off x="7618809" y="1762804"/>
        <a:ext cx="1615068" cy="100279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03CC2E-D3C5-48A3-9477-697471800C4D}">
      <dsp:nvSpPr>
        <dsp:cNvPr id="0" name=""/>
        <dsp:cNvSpPr/>
      </dsp:nvSpPr>
      <dsp:spPr>
        <a:xfrm>
          <a:off x="7214841" y="1066678"/>
          <a:ext cx="2050233" cy="487862"/>
        </a:xfrm>
        <a:custGeom>
          <a:avLst/>
          <a:gdLst/>
          <a:ahLst/>
          <a:cxnLst/>
          <a:rect l="0" t="0" r="0" b="0"/>
          <a:pathLst>
            <a:path>
              <a:moveTo>
                <a:pt x="0" y="0"/>
              </a:moveTo>
              <a:lnTo>
                <a:pt x="0" y="332464"/>
              </a:lnTo>
              <a:lnTo>
                <a:pt x="2050233" y="332464"/>
              </a:lnTo>
              <a:lnTo>
                <a:pt x="2050233" y="4878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15AE5A-9691-4496-B574-B72A5C717305}">
      <dsp:nvSpPr>
        <dsp:cNvPr id="0" name=""/>
        <dsp:cNvSpPr/>
      </dsp:nvSpPr>
      <dsp:spPr>
        <a:xfrm>
          <a:off x="7169121" y="1066678"/>
          <a:ext cx="91440" cy="487862"/>
        </a:xfrm>
        <a:custGeom>
          <a:avLst/>
          <a:gdLst/>
          <a:ahLst/>
          <a:cxnLst/>
          <a:rect l="0" t="0" r="0" b="0"/>
          <a:pathLst>
            <a:path>
              <a:moveTo>
                <a:pt x="45720" y="0"/>
              </a:moveTo>
              <a:lnTo>
                <a:pt x="45720" y="4878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52E74C-62E1-4D3A-BDE9-99507B7AE512}">
      <dsp:nvSpPr>
        <dsp:cNvPr id="0" name=""/>
        <dsp:cNvSpPr/>
      </dsp:nvSpPr>
      <dsp:spPr>
        <a:xfrm>
          <a:off x="5164607" y="2619731"/>
          <a:ext cx="4100467" cy="487862"/>
        </a:xfrm>
        <a:custGeom>
          <a:avLst/>
          <a:gdLst/>
          <a:ahLst/>
          <a:cxnLst/>
          <a:rect l="0" t="0" r="0" b="0"/>
          <a:pathLst>
            <a:path>
              <a:moveTo>
                <a:pt x="0" y="0"/>
              </a:moveTo>
              <a:lnTo>
                <a:pt x="0" y="332464"/>
              </a:lnTo>
              <a:lnTo>
                <a:pt x="4100467" y="332464"/>
              </a:lnTo>
              <a:lnTo>
                <a:pt x="4100467" y="4878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CD20EBE-64BA-4C03-952C-14CD097B8E34}">
      <dsp:nvSpPr>
        <dsp:cNvPr id="0" name=""/>
        <dsp:cNvSpPr/>
      </dsp:nvSpPr>
      <dsp:spPr>
        <a:xfrm>
          <a:off x="5164607" y="2619731"/>
          <a:ext cx="2050233" cy="487862"/>
        </a:xfrm>
        <a:custGeom>
          <a:avLst/>
          <a:gdLst/>
          <a:ahLst/>
          <a:cxnLst/>
          <a:rect l="0" t="0" r="0" b="0"/>
          <a:pathLst>
            <a:path>
              <a:moveTo>
                <a:pt x="0" y="0"/>
              </a:moveTo>
              <a:lnTo>
                <a:pt x="0" y="332464"/>
              </a:lnTo>
              <a:lnTo>
                <a:pt x="2050233" y="332464"/>
              </a:lnTo>
              <a:lnTo>
                <a:pt x="2050233" y="4878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E7CD85-7C2F-4B88-AB0E-37B8DF6BDCD0}">
      <dsp:nvSpPr>
        <dsp:cNvPr id="0" name=""/>
        <dsp:cNvSpPr/>
      </dsp:nvSpPr>
      <dsp:spPr>
        <a:xfrm>
          <a:off x="5118887" y="2619731"/>
          <a:ext cx="91440" cy="487862"/>
        </a:xfrm>
        <a:custGeom>
          <a:avLst/>
          <a:gdLst/>
          <a:ahLst/>
          <a:cxnLst/>
          <a:rect l="0" t="0" r="0" b="0"/>
          <a:pathLst>
            <a:path>
              <a:moveTo>
                <a:pt x="45720" y="0"/>
              </a:moveTo>
              <a:lnTo>
                <a:pt x="45720" y="4878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4D52A20-4E53-438C-9F6D-440DF01C14B9}">
      <dsp:nvSpPr>
        <dsp:cNvPr id="0" name=""/>
        <dsp:cNvSpPr/>
      </dsp:nvSpPr>
      <dsp:spPr>
        <a:xfrm>
          <a:off x="3114373" y="2619731"/>
          <a:ext cx="2050233" cy="487862"/>
        </a:xfrm>
        <a:custGeom>
          <a:avLst/>
          <a:gdLst/>
          <a:ahLst/>
          <a:cxnLst/>
          <a:rect l="0" t="0" r="0" b="0"/>
          <a:pathLst>
            <a:path>
              <a:moveTo>
                <a:pt x="2050233" y="0"/>
              </a:moveTo>
              <a:lnTo>
                <a:pt x="2050233" y="332464"/>
              </a:lnTo>
              <a:lnTo>
                <a:pt x="0" y="332464"/>
              </a:lnTo>
              <a:lnTo>
                <a:pt x="0" y="4878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0DEEB1-5989-4345-AD07-AA533DA579EF}">
      <dsp:nvSpPr>
        <dsp:cNvPr id="0" name=""/>
        <dsp:cNvSpPr/>
      </dsp:nvSpPr>
      <dsp:spPr>
        <a:xfrm>
          <a:off x="1064139" y="2619731"/>
          <a:ext cx="4100467" cy="487862"/>
        </a:xfrm>
        <a:custGeom>
          <a:avLst/>
          <a:gdLst/>
          <a:ahLst/>
          <a:cxnLst/>
          <a:rect l="0" t="0" r="0" b="0"/>
          <a:pathLst>
            <a:path>
              <a:moveTo>
                <a:pt x="4100467" y="0"/>
              </a:moveTo>
              <a:lnTo>
                <a:pt x="4100467" y="332464"/>
              </a:lnTo>
              <a:lnTo>
                <a:pt x="0" y="332464"/>
              </a:lnTo>
              <a:lnTo>
                <a:pt x="0" y="4878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A2B5D9-BA6E-4063-92BC-11F2913F236E}">
      <dsp:nvSpPr>
        <dsp:cNvPr id="0" name=""/>
        <dsp:cNvSpPr/>
      </dsp:nvSpPr>
      <dsp:spPr>
        <a:xfrm>
          <a:off x="5164607" y="1066678"/>
          <a:ext cx="2050233" cy="487862"/>
        </a:xfrm>
        <a:custGeom>
          <a:avLst/>
          <a:gdLst/>
          <a:ahLst/>
          <a:cxnLst/>
          <a:rect l="0" t="0" r="0" b="0"/>
          <a:pathLst>
            <a:path>
              <a:moveTo>
                <a:pt x="2050233" y="0"/>
              </a:moveTo>
              <a:lnTo>
                <a:pt x="2050233" y="332464"/>
              </a:lnTo>
              <a:lnTo>
                <a:pt x="0" y="332464"/>
              </a:lnTo>
              <a:lnTo>
                <a:pt x="0" y="4878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CAEED4-6329-4FB2-8861-1E9434475FBF}">
      <dsp:nvSpPr>
        <dsp:cNvPr id="0" name=""/>
        <dsp:cNvSpPr/>
      </dsp:nvSpPr>
      <dsp:spPr>
        <a:xfrm>
          <a:off x="6376109" y="1489"/>
          <a:ext cx="1677464" cy="10651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13D667-FA80-4888-A2D4-43438D943F72}">
      <dsp:nvSpPr>
        <dsp:cNvPr id="0" name=""/>
        <dsp:cNvSpPr/>
      </dsp:nvSpPr>
      <dsp:spPr>
        <a:xfrm>
          <a:off x="6562494" y="178554"/>
          <a:ext cx="1677464" cy="10651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Project Manager</a:t>
          </a:r>
          <a:br>
            <a:rPr lang="en-IN" sz="1600" kern="1200" dirty="0"/>
          </a:br>
          <a:r>
            <a:rPr lang="en-IN" sz="1600" kern="1200" dirty="0"/>
            <a:t>(Sunil Panda)</a:t>
          </a:r>
        </a:p>
      </dsp:txBody>
      <dsp:txXfrm>
        <a:off x="6593692" y="209752"/>
        <a:ext cx="1615068" cy="1002793"/>
      </dsp:txXfrm>
    </dsp:sp>
    <dsp:sp modelId="{F4DFE147-0284-4E58-9452-89A83B7586E9}">
      <dsp:nvSpPr>
        <dsp:cNvPr id="0" name=""/>
        <dsp:cNvSpPr/>
      </dsp:nvSpPr>
      <dsp:spPr>
        <a:xfrm>
          <a:off x="4325875" y="1554541"/>
          <a:ext cx="1677464" cy="10651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9E5C22-FFCB-4DAB-8AD4-CFF4FAB70145}">
      <dsp:nvSpPr>
        <dsp:cNvPr id="0" name=""/>
        <dsp:cNvSpPr/>
      </dsp:nvSpPr>
      <dsp:spPr>
        <a:xfrm>
          <a:off x="4512260" y="1731606"/>
          <a:ext cx="1677464" cy="1065189"/>
        </a:xfrm>
        <a:prstGeom prst="roundRect">
          <a:avLst>
            <a:gd name="adj" fmla="val 10000"/>
          </a:avLst>
        </a:prstGeom>
        <a:solidFill>
          <a:srgbClr val="FFC00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Tech Manager</a:t>
          </a:r>
          <a:br>
            <a:rPr lang="en-IN" sz="1600" kern="1200" dirty="0"/>
          </a:br>
          <a:r>
            <a:rPr lang="en-IN" sz="1600" kern="1200" dirty="0"/>
            <a:t>(Sr. </a:t>
          </a:r>
          <a:r>
            <a:rPr lang="en-IN" sz="1600" kern="1200" dirty="0" err="1"/>
            <a:t>Soln</a:t>
          </a:r>
          <a:r>
            <a:rPr lang="en-IN" sz="1600" kern="1200" dirty="0"/>
            <a:t> Architect</a:t>
          </a:r>
          <a:br>
            <a:rPr lang="en-IN" sz="1600" kern="1200" dirty="0"/>
          </a:br>
          <a:r>
            <a:rPr lang="en-IN" sz="1600" kern="1200" dirty="0"/>
            <a:t>(Sujeet))</a:t>
          </a:r>
        </a:p>
      </dsp:txBody>
      <dsp:txXfrm>
        <a:off x="4543458" y="1762804"/>
        <a:ext cx="1615068" cy="1002793"/>
      </dsp:txXfrm>
    </dsp:sp>
    <dsp:sp modelId="{86285808-3228-4AE0-85AA-F1F0B27E0B5D}">
      <dsp:nvSpPr>
        <dsp:cNvPr id="0" name=""/>
        <dsp:cNvSpPr/>
      </dsp:nvSpPr>
      <dsp:spPr>
        <a:xfrm>
          <a:off x="225407" y="3107593"/>
          <a:ext cx="1677464" cy="10651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FBC18C-862E-4B56-9A64-DF6B5FD9CF21}">
      <dsp:nvSpPr>
        <dsp:cNvPr id="0" name=""/>
        <dsp:cNvSpPr/>
      </dsp:nvSpPr>
      <dsp:spPr>
        <a:xfrm>
          <a:off x="411792" y="3284659"/>
          <a:ext cx="1677464" cy="1065189"/>
        </a:xfrm>
        <a:prstGeom prst="roundRect">
          <a:avLst>
            <a:gd name="adj" fmla="val 10000"/>
          </a:avLst>
        </a:prstGeom>
        <a:solidFill>
          <a:schemeClr val="bg1">
            <a:lumMod val="95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Developer 1</a:t>
          </a:r>
          <a:br>
            <a:rPr lang="en-IN" sz="1600" kern="1200" dirty="0"/>
          </a:br>
          <a:r>
            <a:rPr lang="en-IN" sz="1600" kern="1200" dirty="0"/>
            <a:t>(Ketan)</a:t>
          </a:r>
        </a:p>
      </dsp:txBody>
      <dsp:txXfrm>
        <a:off x="442990" y="3315857"/>
        <a:ext cx="1615068" cy="1002793"/>
      </dsp:txXfrm>
    </dsp:sp>
    <dsp:sp modelId="{A33E34C4-7AF6-4104-88EE-7E31FBFF71DA}">
      <dsp:nvSpPr>
        <dsp:cNvPr id="0" name=""/>
        <dsp:cNvSpPr/>
      </dsp:nvSpPr>
      <dsp:spPr>
        <a:xfrm>
          <a:off x="2275641" y="3107593"/>
          <a:ext cx="1677464" cy="10651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4CBDCC-1B4E-4E49-9D32-EEDCC43E1CC8}">
      <dsp:nvSpPr>
        <dsp:cNvPr id="0" name=""/>
        <dsp:cNvSpPr/>
      </dsp:nvSpPr>
      <dsp:spPr>
        <a:xfrm>
          <a:off x="2462026" y="3284659"/>
          <a:ext cx="1677464" cy="10651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Developer 2</a:t>
          </a:r>
          <a:br>
            <a:rPr lang="en-IN" sz="1600" kern="1200" dirty="0"/>
          </a:br>
          <a:r>
            <a:rPr lang="en-IN" sz="1600" kern="1200" dirty="0"/>
            <a:t>(</a:t>
          </a:r>
          <a:r>
            <a:rPr lang="en-IN" sz="1600" kern="1200" dirty="0" err="1"/>
            <a:t>Taru</a:t>
          </a:r>
          <a:r>
            <a:rPr lang="en-IN" sz="1600" kern="1200" dirty="0"/>
            <a:t>)</a:t>
          </a:r>
        </a:p>
      </dsp:txBody>
      <dsp:txXfrm>
        <a:off x="2493224" y="3315857"/>
        <a:ext cx="1615068" cy="1002793"/>
      </dsp:txXfrm>
    </dsp:sp>
    <dsp:sp modelId="{4CDB7AE1-D96A-4E98-B159-BBBC9A3720BA}">
      <dsp:nvSpPr>
        <dsp:cNvPr id="0" name=""/>
        <dsp:cNvSpPr/>
      </dsp:nvSpPr>
      <dsp:spPr>
        <a:xfrm>
          <a:off x="4325875" y="3107593"/>
          <a:ext cx="1677464" cy="10651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D8AABE-6D7B-4254-BA56-156027AAD67B}">
      <dsp:nvSpPr>
        <dsp:cNvPr id="0" name=""/>
        <dsp:cNvSpPr/>
      </dsp:nvSpPr>
      <dsp:spPr>
        <a:xfrm>
          <a:off x="4512260" y="3284659"/>
          <a:ext cx="1677464" cy="10651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Developer 3</a:t>
          </a:r>
          <a:br>
            <a:rPr lang="en-IN" sz="1600" kern="1200" dirty="0"/>
          </a:br>
          <a:r>
            <a:rPr lang="en-IN" sz="1600" kern="1200" dirty="0"/>
            <a:t>(Manish)</a:t>
          </a:r>
        </a:p>
      </dsp:txBody>
      <dsp:txXfrm>
        <a:off x="4543458" y="3315857"/>
        <a:ext cx="1615068" cy="1002793"/>
      </dsp:txXfrm>
    </dsp:sp>
    <dsp:sp modelId="{018DA02B-199F-44BB-88F7-A11B6DE7DCBE}">
      <dsp:nvSpPr>
        <dsp:cNvPr id="0" name=""/>
        <dsp:cNvSpPr/>
      </dsp:nvSpPr>
      <dsp:spPr>
        <a:xfrm>
          <a:off x="6376109" y="3107593"/>
          <a:ext cx="1677464" cy="10651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6C89A9-82B0-4F56-B908-A24B49738F05}">
      <dsp:nvSpPr>
        <dsp:cNvPr id="0" name=""/>
        <dsp:cNvSpPr/>
      </dsp:nvSpPr>
      <dsp:spPr>
        <a:xfrm>
          <a:off x="6562494" y="3284659"/>
          <a:ext cx="1677464" cy="10651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Developer 4</a:t>
          </a:r>
          <a:br>
            <a:rPr lang="en-IN" sz="1600" kern="1200" dirty="0"/>
          </a:br>
          <a:r>
            <a:rPr lang="en-IN" sz="1600" kern="1200" dirty="0"/>
            <a:t>(</a:t>
          </a:r>
          <a:r>
            <a:rPr lang="en-IN" sz="1600" kern="1200" dirty="0" err="1"/>
            <a:t>Charu</a:t>
          </a:r>
          <a:r>
            <a:rPr lang="en-IN" sz="1600" kern="1200" dirty="0"/>
            <a:t>)</a:t>
          </a:r>
        </a:p>
      </dsp:txBody>
      <dsp:txXfrm>
        <a:off x="6593692" y="3315857"/>
        <a:ext cx="1615068" cy="1002793"/>
      </dsp:txXfrm>
    </dsp:sp>
    <dsp:sp modelId="{1E1E051C-6C06-4ED3-8D7F-49CAE0B9B636}">
      <dsp:nvSpPr>
        <dsp:cNvPr id="0" name=""/>
        <dsp:cNvSpPr/>
      </dsp:nvSpPr>
      <dsp:spPr>
        <a:xfrm>
          <a:off x="8426343" y="3107593"/>
          <a:ext cx="1677464" cy="10651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8B4F59-EEE0-46FE-B136-38A94E72E01D}">
      <dsp:nvSpPr>
        <dsp:cNvPr id="0" name=""/>
        <dsp:cNvSpPr/>
      </dsp:nvSpPr>
      <dsp:spPr>
        <a:xfrm>
          <a:off x="8612728" y="3284659"/>
          <a:ext cx="1677464" cy="10651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Developer 5</a:t>
          </a:r>
          <a:br>
            <a:rPr lang="en-IN" sz="1600" kern="1200" dirty="0"/>
          </a:br>
          <a:r>
            <a:rPr lang="en-IN" sz="1600" kern="1200" dirty="0"/>
            <a:t>(Shruti)</a:t>
          </a:r>
        </a:p>
      </dsp:txBody>
      <dsp:txXfrm>
        <a:off x="8643926" y="3315857"/>
        <a:ext cx="1615068" cy="1002793"/>
      </dsp:txXfrm>
    </dsp:sp>
    <dsp:sp modelId="{EFCB89A0-90ED-4315-B63F-DBEE89348F7E}">
      <dsp:nvSpPr>
        <dsp:cNvPr id="0" name=""/>
        <dsp:cNvSpPr/>
      </dsp:nvSpPr>
      <dsp:spPr>
        <a:xfrm>
          <a:off x="6376109" y="1554541"/>
          <a:ext cx="1677464" cy="10651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7EA33C-2EBE-403F-9BB6-B60196D7D6DE}">
      <dsp:nvSpPr>
        <dsp:cNvPr id="0" name=""/>
        <dsp:cNvSpPr/>
      </dsp:nvSpPr>
      <dsp:spPr>
        <a:xfrm>
          <a:off x="6562494" y="1731606"/>
          <a:ext cx="1677464" cy="10651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Solution Architect</a:t>
          </a:r>
          <a:br>
            <a:rPr lang="en-IN" sz="1600" kern="1200" dirty="0"/>
          </a:br>
          <a:r>
            <a:rPr lang="en-IN" sz="1600" kern="1200" dirty="0"/>
            <a:t>(Anoop)</a:t>
          </a:r>
        </a:p>
      </dsp:txBody>
      <dsp:txXfrm>
        <a:off x="6593692" y="1762804"/>
        <a:ext cx="1615068" cy="1002793"/>
      </dsp:txXfrm>
    </dsp:sp>
    <dsp:sp modelId="{65EC1A99-D5D0-4FEA-A38B-A987F55C10BD}">
      <dsp:nvSpPr>
        <dsp:cNvPr id="0" name=""/>
        <dsp:cNvSpPr/>
      </dsp:nvSpPr>
      <dsp:spPr>
        <a:xfrm>
          <a:off x="8426343" y="1554541"/>
          <a:ext cx="1677464" cy="10651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109008-1928-4FA2-9BE1-17A5BFBBEF10}">
      <dsp:nvSpPr>
        <dsp:cNvPr id="0" name=""/>
        <dsp:cNvSpPr/>
      </dsp:nvSpPr>
      <dsp:spPr>
        <a:xfrm>
          <a:off x="8612728" y="1731606"/>
          <a:ext cx="1677464" cy="10651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Business Analyst</a:t>
          </a:r>
          <a:br>
            <a:rPr lang="en-IN" sz="1600" kern="1200" dirty="0"/>
          </a:br>
          <a:r>
            <a:rPr lang="en-IN" sz="1600" kern="1200" dirty="0"/>
            <a:t>(</a:t>
          </a:r>
          <a:r>
            <a:rPr lang="en-IN" sz="1600" kern="1200" dirty="0" err="1"/>
            <a:t>Arijeet</a:t>
          </a:r>
          <a:r>
            <a:rPr lang="en-IN" sz="1600" kern="1200" dirty="0"/>
            <a:t>)</a:t>
          </a:r>
        </a:p>
      </dsp:txBody>
      <dsp:txXfrm>
        <a:off x="8643926" y="1762804"/>
        <a:ext cx="1615068" cy="100279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03CC2E-D3C5-48A3-9477-697471800C4D}">
      <dsp:nvSpPr>
        <dsp:cNvPr id="0" name=""/>
        <dsp:cNvSpPr/>
      </dsp:nvSpPr>
      <dsp:spPr>
        <a:xfrm>
          <a:off x="6189724" y="1066678"/>
          <a:ext cx="2050233" cy="487862"/>
        </a:xfrm>
        <a:custGeom>
          <a:avLst/>
          <a:gdLst/>
          <a:ahLst/>
          <a:cxnLst/>
          <a:rect l="0" t="0" r="0" b="0"/>
          <a:pathLst>
            <a:path>
              <a:moveTo>
                <a:pt x="0" y="0"/>
              </a:moveTo>
              <a:lnTo>
                <a:pt x="0" y="332464"/>
              </a:lnTo>
              <a:lnTo>
                <a:pt x="2050233" y="332464"/>
              </a:lnTo>
              <a:lnTo>
                <a:pt x="2050233" y="4878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15AE5A-9691-4496-B574-B72A5C717305}">
      <dsp:nvSpPr>
        <dsp:cNvPr id="0" name=""/>
        <dsp:cNvSpPr/>
      </dsp:nvSpPr>
      <dsp:spPr>
        <a:xfrm>
          <a:off x="6144004" y="1066678"/>
          <a:ext cx="91440" cy="487862"/>
        </a:xfrm>
        <a:custGeom>
          <a:avLst/>
          <a:gdLst/>
          <a:ahLst/>
          <a:cxnLst/>
          <a:rect l="0" t="0" r="0" b="0"/>
          <a:pathLst>
            <a:path>
              <a:moveTo>
                <a:pt x="45720" y="0"/>
              </a:moveTo>
              <a:lnTo>
                <a:pt x="45720" y="4878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E7CD85-7C2F-4B88-AB0E-37B8DF6BDCD0}">
      <dsp:nvSpPr>
        <dsp:cNvPr id="0" name=""/>
        <dsp:cNvSpPr/>
      </dsp:nvSpPr>
      <dsp:spPr>
        <a:xfrm>
          <a:off x="4139490" y="2619731"/>
          <a:ext cx="2050233" cy="487862"/>
        </a:xfrm>
        <a:custGeom>
          <a:avLst/>
          <a:gdLst/>
          <a:ahLst/>
          <a:cxnLst/>
          <a:rect l="0" t="0" r="0" b="0"/>
          <a:pathLst>
            <a:path>
              <a:moveTo>
                <a:pt x="0" y="0"/>
              </a:moveTo>
              <a:lnTo>
                <a:pt x="0" y="332464"/>
              </a:lnTo>
              <a:lnTo>
                <a:pt x="2050233" y="332464"/>
              </a:lnTo>
              <a:lnTo>
                <a:pt x="2050233" y="4878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4D52A20-4E53-438C-9F6D-440DF01C14B9}">
      <dsp:nvSpPr>
        <dsp:cNvPr id="0" name=""/>
        <dsp:cNvSpPr/>
      </dsp:nvSpPr>
      <dsp:spPr>
        <a:xfrm>
          <a:off x="4093770" y="2619731"/>
          <a:ext cx="91440" cy="487862"/>
        </a:xfrm>
        <a:custGeom>
          <a:avLst/>
          <a:gdLst/>
          <a:ahLst/>
          <a:cxnLst/>
          <a:rect l="0" t="0" r="0" b="0"/>
          <a:pathLst>
            <a:path>
              <a:moveTo>
                <a:pt x="45720" y="0"/>
              </a:moveTo>
              <a:lnTo>
                <a:pt x="45720" y="4878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0DEEB1-5989-4345-AD07-AA533DA579EF}">
      <dsp:nvSpPr>
        <dsp:cNvPr id="0" name=""/>
        <dsp:cNvSpPr/>
      </dsp:nvSpPr>
      <dsp:spPr>
        <a:xfrm>
          <a:off x="2089256" y="2619731"/>
          <a:ext cx="2050233" cy="487862"/>
        </a:xfrm>
        <a:custGeom>
          <a:avLst/>
          <a:gdLst/>
          <a:ahLst/>
          <a:cxnLst/>
          <a:rect l="0" t="0" r="0" b="0"/>
          <a:pathLst>
            <a:path>
              <a:moveTo>
                <a:pt x="2050233" y="0"/>
              </a:moveTo>
              <a:lnTo>
                <a:pt x="2050233" y="332464"/>
              </a:lnTo>
              <a:lnTo>
                <a:pt x="0" y="332464"/>
              </a:lnTo>
              <a:lnTo>
                <a:pt x="0" y="4878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A2B5D9-BA6E-4063-92BC-11F2913F236E}">
      <dsp:nvSpPr>
        <dsp:cNvPr id="0" name=""/>
        <dsp:cNvSpPr/>
      </dsp:nvSpPr>
      <dsp:spPr>
        <a:xfrm>
          <a:off x="4139490" y="1066678"/>
          <a:ext cx="2050233" cy="487862"/>
        </a:xfrm>
        <a:custGeom>
          <a:avLst/>
          <a:gdLst/>
          <a:ahLst/>
          <a:cxnLst/>
          <a:rect l="0" t="0" r="0" b="0"/>
          <a:pathLst>
            <a:path>
              <a:moveTo>
                <a:pt x="2050233" y="0"/>
              </a:moveTo>
              <a:lnTo>
                <a:pt x="2050233" y="332464"/>
              </a:lnTo>
              <a:lnTo>
                <a:pt x="0" y="332464"/>
              </a:lnTo>
              <a:lnTo>
                <a:pt x="0" y="4878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CAEED4-6329-4FB2-8861-1E9434475FBF}">
      <dsp:nvSpPr>
        <dsp:cNvPr id="0" name=""/>
        <dsp:cNvSpPr/>
      </dsp:nvSpPr>
      <dsp:spPr>
        <a:xfrm>
          <a:off x="5350992" y="1489"/>
          <a:ext cx="1677464" cy="10651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13D667-FA80-4888-A2D4-43438D943F72}">
      <dsp:nvSpPr>
        <dsp:cNvPr id="0" name=""/>
        <dsp:cNvSpPr/>
      </dsp:nvSpPr>
      <dsp:spPr>
        <a:xfrm>
          <a:off x="5537377" y="178554"/>
          <a:ext cx="1677464" cy="10651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Account Manager</a:t>
          </a:r>
          <a:br>
            <a:rPr lang="en-IN" sz="2000" kern="1200" dirty="0"/>
          </a:br>
          <a:r>
            <a:rPr lang="en-IN" sz="2000" kern="1200" dirty="0"/>
            <a:t>(Atul Jain)</a:t>
          </a:r>
        </a:p>
      </dsp:txBody>
      <dsp:txXfrm>
        <a:off x="5568575" y="209752"/>
        <a:ext cx="1615068" cy="1002793"/>
      </dsp:txXfrm>
    </dsp:sp>
    <dsp:sp modelId="{F4DFE147-0284-4E58-9452-89A83B7586E9}">
      <dsp:nvSpPr>
        <dsp:cNvPr id="0" name=""/>
        <dsp:cNvSpPr/>
      </dsp:nvSpPr>
      <dsp:spPr>
        <a:xfrm>
          <a:off x="3300758" y="1554541"/>
          <a:ext cx="1677464" cy="10651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9E5C22-FFCB-4DAB-8AD4-CFF4FAB70145}">
      <dsp:nvSpPr>
        <dsp:cNvPr id="0" name=""/>
        <dsp:cNvSpPr/>
      </dsp:nvSpPr>
      <dsp:spPr>
        <a:xfrm>
          <a:off x="3487143" y="1731606"/>
          <a:ext cx="1677464" cy="10651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Tech Lead</a:t>
          </a:r>
          <a:br>
            <a:rPr lang="en-IN" sz="2000" kern="1200" dirty="0"/>
          </a:br>
          <a:r>
            <a:rPr lang="en-IN" sz="2000" kern="1200" dirty="0"/>
            <a:t>(TBD)</a:t>
          </a:r>
        </a:p>
      </dsp:txBody>
      <dsp:txXfrm>
        <a:off x="3518341" y="1762804"/>
        <a:ext cx="1615068" cy="1002793"/>
      </dsp:txXfrm>
    </dsp:sp>
    <dsp:sp modelId="{86285808-3228-4AE0-85AA-F1F0B27E0B5D}">
      <dsp:nvSpPr>
        <dsp:cNvPr id="0" name=""/>
        <dsp:cNvSpPr/>
      </dsp:nvSpPr>
      <dsp:spPr>
        <a:xfrm>
          <a:off x="1250524" y="3107593"/>
          <a:ext cx="1677464" cy="10651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FBC18C-862E-4B56-9A64-DF6B5FD9CF21}">
      <dsp:nvSpPr>
        <dsp:cNvPr id="0" name=""/>
        <dsp:cNvSpPr/>
      </dsp:nvSpPr>
      <dsp:spPr>
        <a:xfrm>
          <a:off x="1436909" y="3284659"/>
          <a:ext cx="1677464" cy="1065189"/>
        </a:xfrm>
        <a:prstGeom prst="roundRect">
          <a:avLst>
            <a:gd name="adj" fmla="val 10000"/>
          </a:avLst>
        </a:prstGeom>
        <a:solidFill>
          <a:schemeClr val="bg1">
            <a:lumMod val="95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Developer 1</a:t>
          </a:r>
          <a:br>
            <a:rPr lang="en-IN" sz="2000" kern="1200" dirty="0"/>
          </a:br>
          <a:r>
            <a:rPr lang="en-IN" sz="2000" kern="1200" dirty="0"/>
            <a:t>(Akash)</a:t>
          </a:r>
        </a:p>
      </dsp:txBody>
      <dsp:txXfrm>
        <a:off x="1468107" y="3315857"/>
        <a:ext cx="1615068" cy="1002793"/>
      </dsp:txXfrm>
    </dsp:sp>
    <dsp:sp modelId="{A33E34C4-7AF6-4104-88EE-7E31FBFF71DA}">
      <dsp:nvSpPr>
        <dsp:cNvPr id="0" name=""/>
        <dsp:cNvSpPr/>
      </dsp:nvSpPr>
      <dsp:spPr>
        <a:xfrm>
          <a:off x="3300758" y="3107593"/>
          <a:ext cx="1677464" cy="10651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4CBDCC-1B4E-4E49-9D32-EEDCC43E1CC8}">
      <dsp:nvSpPr>
        <dsp:cNvPr id="0" name=""/>
        <dsp:cNvSpPr/>
      </dsp:nvSpPr>
      <dsp:spPr>
        <a:xfrm>
          <a:off x="3487143" y="3284659"/>
          <a:ext cx="1677464" cy="10651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Developer 2</a:t>
          </a:r>
          <a:br>
            <a:rPr lang="en-IN" sz="2000" kern="1200" dirty="0"/>
          </a:br>
          <a:r>
            <a:rPr lang="en-IN" sz="2000" kern="1200" dirty="0"/>
            <a:t>(Suman)</a:t>
          </a:r>
        </a:p>
      </dsp:txBody>
      <dsp:txXfrm>
        <a:off x="3518341" y="3315857"/>
        <a:ext cx="1615068" cy="1002793"/>
      </dsp:txXfrm>
    </dsp:sp>
    <dsp:sp modelId="{4CDB7AE1-D96A-4E98-B159-BBBC9A3720BA}">
      <dsp:nvSpPr>
        <dsp:cNvPr id="0" name=""/>
        <dsp:cNvSpPr/>
      </dsp:nvSpPr>
      <dsp:spPr>
        <a:xfrm>
          <a:off x="5350992" y="3107593"/>
          <a:ext cx="1677464" cy="10651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D8AABE-6D7B-4254-BA56-156027AAD67B}">
      <dsp:nvSpPr>
        <dsp:cNvPr id="0" name=""/>
        <dsp:cNvSpPr/>
      </dsp:nvSpPr>
      <dsp:spPr>
        <a:xfrm>
          <a:off x="5537377" y="3284659"/>
          <a:ext cx="1677464" cy="10651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Developer 3</a:t>
          </a:r>
          <a:br>
            <a:rPr lang="en-IN" sz="2000" kern="1200" dirty="0"/>
          </a:br>
          <a:r>
            <a:rPr lang="en-IN" sz="2000" kern="1200" dirty="0"/>
            <a:t>(Shilpi)</a:t>
          </a:r>
        </a:p>
      </dsp:txBody>
      <dsp:txXfrm>
        <a:off x="5568575" y="3315857"/>
        <a:ext cx="1615068" cy="1002793"/>
      </dsp:txXfrm>
    </dsp:sp>
    <dsp:sp modelId="{EFCB89A0-90ED-4315-B63F-DBEE89348F7E}">
      <dsp:nvSpPr>
        <dsp:cNvPr id="0" name=""/>
        <dsp:cNvSpPr/>
      </dsp:nvSpPr>
      <dsp:spPr>
        <a:xfrm>
          <a:off x="5350992" y="1554541"/>
          <a:ext cx="1677464" cy="10651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7EA33C-2EBE-403F-9BB6-B60196D7D6DE}">
      <dsp:nvSpPr>
        <dsp:cNvPr id="0" name=""/>
        <dsp:cNvSpPr/>
      </dsp:nvSpPr>
      <dsp:spPr>
        <a:xfrm>
          <a:off x="5537377" y="1731606"/>
          <a:ext cx="1677464" cy="1065189"/>
        </a:xfrm>
        <a:prstGeom prst="roundRect">
          <a:avLst>
            <a:gd name="adj" fmla="val 10000"/>
          </a:avLst>
        </a:prstGeom>
        <a:solidFill>
          <a:srgbClr val="FFC00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Solution Architect</a:t>
          </a:r>
          <a:br>
            <a:rPr lang="en-IN" sz="2000" kern="1200" dirty="0"/>
          </a:br>
          <a:r>
            <a:rPr lang="en-IN" sz="2000" kern="1200" dirty="0"/>
            <a:t>(Sreeja)</a:t>
          </a:r>
        </a:p>
      </dsp:txBody>
      <dsp:txXfrm>
        <a:off x="5568575" y="1762804"/>
        <a:ext cx="1615068" cy="1002793"/>
      </dsp:txXfrm>
    </dsp:sp>
    <dsp:sp modelId="{65EC1A99-D5D0-4FEA-A38B-A987F55C10BD}">
      <dsp:nvSpPr>
        <dsp:cNvPr id="0" name=""/>
        <dsp:cNvSpPr/>
      </dsp:nvSpPr>
      <dsp:spPr>
        <a:xfrm>
          <a:off x="7401226" y="1554541"/>
          <a:ext cx="1677464" cy="10651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109008-1928-4FA2-9BE1-17A5BFBBEF10}">
      <dsp:nvSpPr>
        <dsp:cNvPr id="0" name=""/>
        <dsp:cNvSpPr/>
      </dsp:nvSpPr>
      <dsp:spPr>
        <a:xfrm>
          <a:off x="7587611" y="1731606"/>
          <a:ext cx="1677464" cy="10651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Business Analyst</a:t>
          </a:r>
          <a:br>
            <a:rPr lang="en-IN" sz="2000" kern="1200" dirty="0"/>
          </a:br>
          <a:r>
            <a:rPr lang="en-IN" sz="2000" kern="1200" dirty="0"/>
            <a:t>(TBD)</a:t>
          </a:r>
        </a:p>
      </dsp:txBody>
      <dsp:txXfrm>
        <a:off x="7618809" y="1762804"/>
        <a:ext cx="1615068" cy="100279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03CC2E-D3C5-48A3-9477-697471800C4D}">
      <dsp:nvSpPr>
        <dsp:cNvPr id="0" name=""/>
        <dsp:cNvSpPr/>
      </dsp:nvSpPr>
      <dsp:spPr>
        <a:xfrm>
          <a:off x="5621712" y="1213322"/>
          <a:ext cx="4003039" cy="423351"/>
        </a:xfrm>
        <a:custGeom>
          <a:avLst/>
          <a:gdLst/>
          <a:ahLst/>
          <a:cxnLst/>
          <a:rect l="0" t="0" r="0" b="0"/>
          <a:pathLst>
            <a:path>
              <a:moveTo>
                <a:pt x="0" y="0"/>
              </a:moveTo>
              <a:lnTo>
                <a:pt x="0" y="288501"/>
              </a:lnTo>
              <a:lnTo>
                <a:pt x="4003039" y="288501"/>
              </a:lnTo>
              <a:lnTo>
                <a:pt x="4003039" y="4233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15AE5A-9691-4496-B574-B72A5C717305}">
      <dsp:nvSpPr>
        <dsp:cNvPr id="0" name=""/>
        <dsp:cNvSpPr/>
      </dsp:nvSpPr>
      <dsp:spPr>
        <a:xfrm>
          <a:off x="5621712" y="1213322"/>
          <a:ext cx="2223910" cy="423351"/>
        </a:xfrm>
        <a:custGeom>
          <a:avLst/>
          <a:gdLst/>
          <a:ahLst/>
          <a:cxnLst/>
          <a:rect l="0" t="0" r="0" b="0"/>
          <a:pathLst>
            <a:path>
              <a:moveTo>
                <a:pt x="0" y="0"/>
              </a:moveTo>
              <a:lnTo>
                <a:pt x="0" y="288501"/>
              </a:lnTo>
              <a:lnTo>
                <a:pt x="2223910" y="288501"/>
              </a:lnTo>
              <a:lnTo>
                <a:pt x="2223910" y="4233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AD540BB-74E1-43E8-A1EA-F753E5A80811}">
      <dsp:nvSpPr>
        <dsp:cNvPr id="0" name=""/>
        <dsp:cNvSpPr/>
      </dsp:nvSpPr>
      <dsp:spPr>
        <a:xfrm>
          <a:off x="6020774" y="2561012"/>
          <a:ext cx="91440" cy="423351"/>
        </a:xfrm>
        <a:custGeom>
          <a:avLst/>
          <a:gdLst/>
          <a:ahLst/>
          <a:cxnLst/>
          <a:rect l="0" t="0" r="0" b="0"/>
          <a:pathLst>
            <a:path>
              <a:moveTo>
                <a:pt x="45720" y="0"/>
              </a:moveTo>
              <a:lnTo>
                <a:pt x="45720" y="42335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8384DC-82DB-43DD-AF61-93ADB3D99557}">
      <dsp:nvSpPr>
        <dsp:cNvPr id="0" name=""/>
        <dsp:cNvSpPr/>
      </dsp:nvSpPr>
      <dsp:spPr>
        <a:xfrm>
          <a:off x="5621712" y="1213322"/>
          <a:ext cx="444782" cy="423351"/>
        </a:xfrm>
        <a:custGeom>
          <a:avLst/>
          <a:gdLst/>
          <a:ahLst/>
          <a:cxnLst/>
          <a:rect l="0" t="0" r="0" b="0"/>
          <a:pathLst>
            <a:path>
              <a:moveTo>
                <a:pt x="0" y="0"/>
              </a:moveTo>
              <a:lnTo>
                <a:pt x="0" y="288501"/>
              </a:lnTo>
              <a:lnTo>
                <a:pt x="444782" y="288501"/>
              </a:lnTo>
              <a:lnTo>
                <a:pt x="444782" y="4233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22708A-5BBF-4737-93B9-EC070F00CFD7}">
      <dsp:nvSpPr>
        <dsp:cNvPr id="0" name=""/>
        <dsp:cNvSpPr/>
      </dsp:nvSpPr>
      <dsp:spPr>
        <a:xfrm>
          <a:off x="4241646" y="2561012"/>
          <a:ext cx="91440" cy="423351"/>
        </a:xfrm>
        <a:custGeom>
          <a:avLst/>
          <a:gdLst/>
          <a:ahLst/>
          <a:cxnLst/>
          <a:rect l="0" t="0" r="0" b="0"/>
          <a:pathLst>
            <a:path>
              <a:moveTo>
                <a:pt x="45720" y="0"/>
              </a:moveTo>
              <a:lnTo>
                <a:pt x="45720" y="42335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DEF55E-1564-4F66-95A8-C32D1BF59182}">
      <dsp:nvSpPr>
        <dsp:cNvPr id="0" name=""/>
        <dsp:cNvSpPr/>
      </dsp:nvSpPr>
      <dsp:spPr>
        <a:xfrm>
          <a:off x="4287366" y="1213322"/>
          <a:ext cx="1334346" cy="423351"/>
        </a:xfrm>
        <a:custGeom>
          <a:avLst/>
          <a:gdLst/>
          <a:ahLst/>
          <a:cxnLst/>
          <a:rect l="0" t="0" r="0" b="0"/>
          <a:pathLst>
            <a:path>
              <a:moveTo>
                <a:pt x="1334346" y="0"/>
              </a:moveTo>
              <a:lnTo>
                <a:pt x="1334346" y="288501"/>
              </a:lnTo>
              <a:lnTo>
                <a:pt x="0" y="288501"/>
              </a:lnTo>
              <a:lnTo>
                <a:pt x="0" y="4233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4D52A20-4E53-438C-9F6D-440DF01C14B9}">
      <dsp:nvSpPr>
        <dsp:cNvPr id="0" name=""/>
        <dsp:cNvSpPr/>
      </dsp:nvSpPr>
      <dsp:spPr>
        <a:xfrm>
          <a:off x="1618673" y="2561012"/>
          <a:ext cx="889564" cy="423351"/>
        </a:xfrm>
        <a:custGeom>
          <a:avLst/>
          <a:gdLst/>
          <a:ahLst/>
          <a:cxnLst/>
          <a:rect l="0" t="0" r="0" b="0"/>
          <a:pathLst>
            <a:path>
              <a:moveTo>
                <a:pt x="0" y="0"/>
              </a:moveTo>
              <a:lnTo>
                <a:pt x="0" y="288501"/>
              </a:lnTo>
              <a:lnTo>
                <a:pt x="889564" y="288501"/>
              </a:lnTo>
              <a:lnTo>
                <a:pt x="889564" y="42335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0DEEB1-5989-4345-AD07-AA533DA579EF}">
      <dsp:nvSpPr>
        <dsp:cNvPr id="0" name=""/>
        <dsp:cNvSpPr/>
      </dsp:nvSpPr>
      <dsp:spPr>
        <a:xfrm>
          <a:off x="729108" y="2561012"/>
          <a:ext cx="889564" cy="423351"/>
        </a:xfrm>
        <a:custGeom>
          <a:avLst/>
          <a:gdLst/>
          <a:ahLst/>
          <a:cxnLst/>
          <a:rect l="0" t="0" r="0" b="0"/>
          <a:pathLst>
            <a:path>
              <a:moveTo>
                <a:pt x="889564" y="0"/>
              </a:moveTo>
              <a:lnTo>
                <a:pt x="889564" y="288501"/>
              </a:lnTo>
              <a:lnTo>
                <a:pt x="0" y="288501"/>
              </a:lnTo>
              <a:lnTo>
                <a:pt x="0" y="42335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A2B5D9-BA6E-4063-92BC-11F2913F236E}">
      <dsp:nvSpPr>
        <dsp:cNvPr id="0" name=""/>
        <dsp:cNvSpPr/>
      </dsp:nvSpPr>
      <dsp:spPr>
        <a:xfrm>
          <a:off x="1618673" y="1213322"/>
          <a:ext cx="4003039" cy="423351"/>
        </a:xfrm>
        <a:custGeom>
          <a:avLst/>
          <a:gdLst/>
          <a:ahLst/>
          <a:cxnLst/>
          <a:rect l="0" t="0" r="0" b="0"/>
          <a:pathLst>
            <a:path>
              <a:moveTo>
                <a:pt x="4003039" y="0"/>
              </a:moveTo>
              <a:lnTo>
                <a:pt x="4003039" y="288501"/>
              </a:lnTo>
              <a:lnTo>
                <a:pt x="0" y="288501"/>
              </a:lnTo>
              <a:lnTo>
                <a:pt x="0" y="4233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CAEED4-6329-4FB2-8861-1E9434475FBF}">
      <dsp:nvSpPr>
        <dsp:cNvPr id="0" name=""/>
        <dsp:cNvSpPr/>
      </dsp:nvSpPr>
      <dsp:spPr>
        <a:xfrm>
          <a:off x="4893887" y="288983"/>
          <a:ext cx="1455650" cy="924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13D667-FA80-4888-A2D4-43438D943F72}">
      <dsp:nvSpPr>
        <dsp:cNvPr id="0" name=""/>
        <dsp:cNvSpPr/>
      </dsp:nvSpPr>
      <dsp:spPr>
        <a:xfrm>
          <a:off x="5055626" y="442635"/>
          <a:ext cx="1455650" cy="9243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Project/Technical Manager</a:t>
          </a:r>
          <a:br>
            <a:rPr lang="en-IN" sz="1300" kern="1200" dirty="0"/>
          </a:br>
          <a:r>
            <a:rPr lang="en-IN" sz="1300" kern="1200" dirty="0"/>
            <a:t>(TBD)</a:t>
          </a:r>
        </a:p>
      </dsp:txBody>
      <dsp:txXfrm>
        <a:off x="5082699" y="469708"/>
        <a:ext cx="1401504" cy="870192"/>
      </dsp:txXfrm>
    </dsp:sp>
    <dsp:sp modelId="{F4DFE147-0284-4E58-9452-89A83B7586E9}">
      <dsp:nvSpPr>
        <dsp:cNvPr id="0" name=""/>
        <dsp:cNvSpPr/>
      </dsp:nvSpPr>
      <dsp:spPr>
        <a:xfrm>
          <a:off x="890847" y="1636673"/>
          <a:ext cx="1455650" cy="924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9E5C22-FFCB-4DAB-8AD4-CFF4FAB70145}">
      <dsp:nvSpPr>
        <dsp:cNvPr id="0" name=""/>
        <dsp:cNvSpPr/>
      </dsp:nvSpPr>
      <dsp:spPr>
        <a:xfrm>
          <a:off x="1052586" y="1790325"/>
          <a:ext cx="1455650" cy="924338"/>
        </a:xfrm>
        <a:prstGeom prst="roundRect">
          <a:avLst>
            <a:gd name="adj" fmla="val 10000"/>
          </a:avLst>
        </a:prstGeom>
        <a:solidFill>
          <a:srgbClr val="FFFF0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Tech Lead</a:t>
          </a:r>
          <a:br>
            <a:rPr lang="en-IN" sz="1300" kern="1200" dirty="0"/>
          </a:br>
          <a:r>
            <a:rPr lang="en-IN" sz="1300" kern="1200" dirty="0"/>
            <a:t>(</a:t>
          </a:r>
          <a:r>
            <a:rPr lang="en-IN" sz="1300" kern="1200" dirty="0" err="1"/>
            <a:t>Ansuya</a:t>
          </a:r>
          <a:r>
            <a:rPr lang="en-IN" sz="1300" kern="1200" dirty="0"/>
            <a:t>)</a:t>
          </a:r>
        </a:p>
      </dsp:txBody>
      <dsp:txXfrm>
        <a:off x="1079659" y="1817398"/>
        <a:ext cx="1401504" cy="870192"/>
      </dsp:txXfrm>
    </dsp:sp>
    <dsp:sp modelId="{86285808-3228-4AE0-85AA-F1F0B27E0B5D}">
      <dsp:nvSpPr>
        <dsp:cNvPr id="0" name=""/>
        <dsp:cNvSpPr/>
      </dsp:nvSpPr>
      <dsp:spPr>
        <a:xfrm>
          <a:off x="1283" y="2984363"/>
          <a:ext cx="1455650" cy="924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FBC18C-862E-4B56-9A64-DF6B5FD9CF21}">
      <dsp:nvSpPr>
        <dsp:cNvPr id="0" name=""/>
        <dsp:cNvSpPr/>
      </dsp:nvSpPr>
      <dsp:spPr>
        <a:xfrm>
          <a:off x="163022" y="3138015"/>
          <a:ext cx="1455650" cy="924338"/>
        </a:xfrm>
        <a:prstGeom prst="roundRect">
          <a:avLst>
            <a:gd name="adj" fmla="val 10000"/>
          </a:avLst>
        </a:prstGeom>
        <a:solidFill>
          <a:schemeClr val="bg1">
            <a:lumMod val="95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Dimple,</a:t>
          </a:r>
          <a:br>
            <a:rPr lang="en-IN" sz="1300" kern="1200" dirty="0"/>
          </a:br>
          <a:r>
            <a:rPr lang="en-IN" sz="1300" kern="1200" dirty="0"/>
            <a:t>Nitesh Raj,</a:t>
          </a:r>
          <a:br>
            <a:rPr lang="en-IN" sz="1300" kern="1200" dirty="0"/>
          </a:br>
          <a:r>
            <a:rPr lang="en-IN" sz="1300" kern="1200" dirty="0"/>
            <a:t>Piyush</a:t>
          </a:r>
          <a:br>
            <a:rPr lang="en-IN" sz="1300" kern="1200" dirty="0"/>
          </a:br>
          <a:r>
            <a:rPr lang="en-IN" sz="1300" kern="1200" dirty="0"/>
            <a:t>Lokesh </a:t>
          </a:r>
          <a:r>
            <a:rPr lang="en-IN" sz="1300" kern="1200" dirty="0" err="1"/>
            <a:t>Marwara</a:t>
          </a:r>
          <a:endParaRPr lang="en-IN" sz="1300" kern="1200" dirty="0"/>
        </a:p>
      </dsp:txBody>
      <dsp:txXfrm>
        <a:off x="190095" y="3165088"/>
        <a:ext cx="1401504" cy="870192"/>
      </dsp:txXfrm>
    </dsp:sp>
    <dsp:sp modelId="{A33E34C4-7AF6-4104-88EE-7E31FBFF71DA}">
      <dsp:nvSpPr>
        <dsp:cNvPr id="0" name=""/>
        <dsp:cNvSpPr/>
      </dsp:nvSpPr>
      <dsp:spPr>
        <a:xfrm>
          <a:off x="1780412" y="2984363"/>
          <a:ext cx="1455650" cy="924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4CBDCC-1B4E-4E49-9D32-EEDCC43E1CC8}">
      <dsp:nvSpPr>
        <dsp:cNvPr id="0" name=""/>
        <dsp:cNvSpPr/>
      </dsp:nvSpPr>
      <dsp:spPr>
        <a:xfrm>
          <a:off x="1942151" y="3138015"/>
          <a:ext cx="1455650" cy="9243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Pawan, </a:t>
          </a:r>
          <a:br>
            <a:rPr lang="en-IN" sz="1300" kern="1200" dirty="0"/>
          </a:br>
          <a:r>
            <a:rPr lang="en-IN" sz="1300" kern="1200" dirty="0"/>
            <a:t>Lokesh Loha</a:t>
          </a:r>
          <a:br>
            <a:rPr lang="en-IN" sz="1300" kern="1200" dirty="0"/>
          </a:br>
          <a:r>
            <a:rPr lang="en-IN" sz="1300" kern="1200" dirty="0" err="1"/>
            <a:t>Sarbeshwar</a:t>
          </a:r>
          <a:br>
            <a:rPr lang="en-IN" sz="1300" kern="1200" dirty="0"/>
          </a:br>
          <a:r>
            <a:rPr lang="en-IN" sz="1300" kern="1200" dirty="0" err="1"/>
            <a:t>Subrajeet</a:t>
          </a:r>
          <a:endParaRPr lang="en-IN" sz="1300" kern="1200" dirty="0"/>
        </a:p>
      </dsp:txBody>
      <dsp:txXfrm>
        <a:off x="1969224" y="3165088"/>
        <a:ext cx="1401504" cy="870192"/>
      </dsp:txXfrm>
    </dsp:sp>
    <dsp:sp modelId="{EFF5D8BD-DB68-4B63-A6BB-3EDB15067A07}">
      <dsp:nvSpPr>
        <dsp:cNvPr id="0" name=""/>
        <dsp:cNvSpPr/>
      </dsp:nvSpPr>
      <dsp:spPr>
        <a:xfrm>
          <a:off x="3559540" y="1636673"/>
          <a:ext cx="1455650" cy="924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D18142-B820-4B10-BE4B-CDC9DABDD2DC}">
      <dsp:nvSpPr>
        <dsp:cNvPr id="0" name=""/>
        <dsp:cNvSpPr/>
      </dsp:nvSpPr>
      <dsp:spPr>
        <a:xfrm>
          <a:off x="3721279" y="1790325"/>
          <a:ext cx="1455650" cy="924338"/>
        </a:xfrm>
        <a:prstGeom prst="roundRect">
          <a:avLst>
            <a:gd name="adj" fmla="val 10000"/>
          </a:avLst>
        </a:prstGeom>
        <a:solidFill>
          <a:schemeClr val="bg1">
            <a:lumMod val="95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Tech Lead</a:t>
          </a:r>
          <a:br>
            <a:rPr lang="en-IN" sz="1300" kern="1200" dirty="0"/>
          </a:br>
          <a:r>
            <a:rPr lang="en-IN" sz="1300" kern="1200" dirty="0"/>
            <a:t>(Rosemary)</a:t>
          </a:r>
        </a:p>
      </dsp:txBody>
      <dsp:txXfrm>
        <a:off x="3748352" y="1817398"/>
        <a:ext cx="1401504" cy="870192"/>
      </dsp:txXfrm>
    </dsp:sp>
    <dsp:sp modelId="{AC722E8C-D6B6-40C5-93A6-4E87B1C01F3C}">
      <dsp:nvSpPr>
        <dsp:cNvPr id="0" name=""/>
        <dsp:cNvSpPr/>
      </dsp:nvSpPr>
      <dsp:spPr>
        <a:xfrm>
          <a:off x="3559540" y="2984363"/>
          <a:ext cx="1455650" cy="924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47E9D0-119C-47A6-903E-40A5B9EF7CB7}">
      <dsp:nvSpPr>
        <dsp:cNvPr id="0" name=""/>
        <dsp:cNvSpPr/>
      </dsp:nvSpPr>
      <dsp:spPr>
        <a:xfrm>
          <a:off x="3721279" y="3138015"/>
          <a:ext cx="1455650" cy="924338"/>
        </a:xfrm>
        <a:prstGeom prst="roundRect">
          <a:avLst>
            <a:gd name="adj" fmla="val 10000"/>
          </a:avLst>
        </a:prstGeom>
        <a:solidFill>
          <a:schemeClr val="bg1">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err="1"/>
            <a:t>Alauddin</a:t>
          </a:r>
          <a:br>
            <a:rPr lang="en-IN" sz="1300" kern="1200" dirty="0"/>
          </a:br>
          <a:r>
            <a:rPr lang="en-IN" sz="1300" kern="1200" dirty="0" err="1"/>
            <a:t>Reka</a:t>
          </a:r>
          <a:br>
            <a:rPr lang="en-IN" sz="1300" kern="1200" dirty="0"/>
          </a:br>
          <a:r>
            <a:rPr lang="en-IN" sz="1300" kern="1200" dirty="0" err="1"/>
            <a:t>Jpkiruthiga</a:t>
          </a:r>
          <a:br>
            <a:rPr lang="en-IN" sz="1300" kern="1200" dirty="0"/>
          </a:br>
          <a:r>
            <a:rPr lang="en-IN" sz="1300" kern="1200" dirty="0"/>
            <a:t>Kishore</a:t>
          </a:r>
        </a:p>
      </dsp:txBody>
      <dsp:txXfrm>
        <a:off x="3748352" y="3165088"/>
        <a:ext cx="1401504" cy="870192"/>
      </dsp:txXfrm>
    </dsp:sp>
    <dsp:sp modelId="{6A44911A-3427-44A6-B253-6ED32A62FAA0}">
      <dsp:nvSpPr>
        <dsp:cNvPr id="0" name=""/>
        <dsp:cNvSpPr/>
      </dsp:nvSpPr>
      <dsp:spPr>
        <a:xfrm>
          <a:off x="5338669" y="1636673"/>
          <a:ext cx="1455650" cy="924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449514-D7B5-43A5-B921-288C16C2777C}">
      <dsp:nvSpPr>
        <dsp:cNvPr id="0" name=""/>
        <dsp:cNvSpPr/>
      </dsp:nvSpPr>
      <dsp:spPr>
        <a:xfrm>
          <a:off x="5500408" y="1790325"/>
          <a:ext cx="1455650" cy="924338"/>
        </a:xfrm>
        <a:prstGeom prst="roundRect">
          <a:avLst>
            <a:gd name="adj" fmla="val 10000"/>
          </a:avLst>
        </a:prstGeom>
        <a:solidFill>
          <a:srgbClr val="FFC00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Tech Lead</a:t>
          </a:r>
          <a:br>
            <a:rPr lang="en-IN" sz="1300" kern="1200" dirty="0"/>
          </a:br>
          <a:r>
            <a:rPr lang="en-IN" sz="1300" kern="1200" dirty="0"/>
            <a:t>(</a:t>
          </a:r>
          <a:r>
            <a:rPr lang="en-IN" sz="1300" kern="1200" dirty="0" err="1"/>
            <a:t>Md.Raffiq</a:t>
          </a:r>
          <a:r>
            <a:rPr lang="en-IN" sz="1300" kern="1200" dirty="0"/>
            <a:t>,</a:t>
          </a:r>
        </a:p>
      </dsp:txBody>
      <dsp:txXfrm>
        <a:off x="5527481" y="1817398"/>
        <a:ext cx="1401504" cy="870192"/>
      </dsp:txXfrm>
    </dsp:sp>
    <dsp:sp modelId="{4B788D60-6C19-4CBA-8B1C-53B7C845558A}">
      <dsp:nvSpPr>
        <dsp:cNvPr id="0" name=""/>
        <dsp:cNvSpPr/>
      </dsp:nvSpPr>
      <dsp:spPr>
        <a:xfrm>
          <a:off x="5338669" y="2984363"/>
          <a:ext cx="1455650" cy="924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BE3216-6ECC-46BA-AAA5-3D02A67EC0ED}">
      <dsp:nvSpPr>
        <dsp:cNvPr id="0" name=""/>
        <dsp:cNvSpPr/>
      </dsp:nvSpPr>
      <dsp:spPr>
        <a:xfrm>
          <a:off x="5500408" y="3138015"/>
          <a:ext cx="1455650" cy="924338"/>
        </a:xfrm>
        <a:prstGeom prst="roundRect">
          <a:avLst>
            <a:gd name="adj" fmla="val 10000"/>
          </a:avLst>
        </a:prstGeom>
        <a:solidFill>
          <a:schemeClr val="bg1">
            <a:lumMod val="95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Sugan</a:t>
          </a:r>
          <a:br>
            <a:rPr lang="en-IN" sz="1300" kern="1200"/>
          </a:br>
          <a:r>
            <a:rPr lang="en-IN" sz="1300" kern="1200"/>
            <a:t>Asok</a:t>
          </a:r>
          <a:br>
            <a:rPr lang="en-IN" sz="1300" kern="1200"/>
          </a:br>
          <a:r>
            <a:rPr lang="en-IN" sz="1300" kern="1200"/>
            <a:t>Ajith</a:t>
          </a:r>
          <a:br>
            <a:rPr lang="en-IN" sz="1300" kern="1200" dirty="0"/>
          </a:br>
          <a:endParaRPr lang="en-IN" sz="1300" kern="1200" dirty="0"/>
        </a:p>
      </dsp:txBody>
      <dsp:txXfrm>
        <a:off x="5527481" y="3165088"/>
        <a:ext cx="1401504" cy="870192"/>
      </dsp:txXfrm>
    </dsp:sp>
    <dsp:sp modelId="{EFCB89A0-90ED-4315-B63F-DBEE89348F7E}">
      <dsp:nvSpPr>
        <dsp:cNvPr id="0" name=""/>
        <dsp:cNvSpPr/>
      </dsp:nvSpPr>
      <dsp:spPr>
        <a:xfrm>
          <a:off x="7117798" y="1636673"/>
          <a:ext cx="1455650" cy="924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7EA33C-2EBE-403F-9BB6-B60196D7D6DE}">
      <dsp:nvSpPr>
        <dsp:cNvPr id="0" name=""/>
        <dsp:cNvSpPr/>
      </dsp:nvSpPr>
      <dsp:spPr>
        <a:xfrm>
          <a:off x="7279537" y="1790325"/>
          <a:ext cx="1455650" cy="924338"/>
        </a:xfrm>
        <a:prstGeom prst="roundRect">
          <a:avLst>
            <a:gd name="adj" fmla="val 10000"/>
          </a:avLst>
        </a:prstGeom>
        <a:solidFill>
          <a:srgbClr val="FF000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Solution Architect</a:t>
          </a:r>
          <a:br>
            <a:rPr lang="en-IN" sz="1300" kern="1200" dirty="0"/>
          </a:br>
          <a:r>
            <a:rPr lang="en-IN" sz="1300" kern="1200" dirty="0"/>
            <a:t>(Not Required</a:t>
          </a:r>
        </a:p>
      </dsp:txBody>
      <dsp:txXfrm>
        <a:off x="7306610" y="1817398"/>
        <a:ext cx="1401504" cy="870192"/>
      </dsp:txXfrm>
    </dsp:sp>
    <dsp:sp modelId="{65EC1A99-D5D0-4FEA-A38B-A987F55C10BD}">
      <dsp:nvSpPr>
        <dsp:cNvPr id="0" name=""/>
        <dsp:cNvSpPr/>
      </dsp:nvSpPr>
      <dsp:spPr>
        <a:xfrm>
          <a:off x="8896926" y="1636673"/>
          <a:ext cx="1455650" cy="924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109008-1928-4FA2-9BE1-17A5BFBBEF10}">
      <dsp:nvSpPr>
        <dsp:cNvPr id="0" name=""/>
        <dsp:cNvSpPr/>
      </dsp:nvSpPr>
      <dsp:spPr>
        <a:xfrm>
          <a:off x="9058665" y="1790325"/>
          <a:ext cx="1455650" cy="924338"/>
        </a:xfrm>
        <a:prstGeom prst="roundRect">
          <a:avLst>
            <a:gd name="adj" fmla="val 10000"/>
          </a:avLst>
        </a:prstGeom>
        <a:solidFill>
          <a:srgbClr val="FF000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Business Analyst</a:t>
          </a:r>
          <a:br>
            <a:rPr lang="en-IN" sz="1300" kern="1200" dirty="0"/>
          </a:br>
          <a:r>
            <a:rPr lang="en-IN" sz="1300" kern="1200" dirty="0"/>
            <a:t>(Not Required)</a:t>
          </a:r>
        </a:p>
      </dsp:txBody>
      <dsp:txXfrm>
        <a:off x="9085738" y="1817398"/>
        <a:ext cx="1401504" cy="87019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03CC2E-D3C5-48A3-9477-697471800C4D}">
      <dsp:nvSpPr>
        <dsp:cNvPr id="0" name=""/>
        <dsp:cNvSpPr/>
      </dsp:nvSpPr>
      <dsp:spPr>
        <a:xfrm>
          <a:off x="5176930" y="1213322"/>
          <a:ext cx="4447821" cy="423351"/>
        </a:xfrm>
        <a:custGeom>
          <a:avLst/>
          <a:gdLst/>
          <a:ahLst/>
          <a:cxnLst/>
          <a:rect l="0" t="0" r="0" b="0"/>
          <a:pathLst>
            <a:path>
              <a:moveTo>
                <a:pt x="0" y="0"/>
              </a:moveTo>
              <a:lnTo>
                <a:pt x="0" y="288501"/>
              </a:lnTo>
              <a:lnTo>
                <a:pt x="4447821" y="288501"/>
              </a:lnTo>
              <a:lnTo>
                <a:pt x="4447821" y="4233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15AE5A-9691-4496-B574-B72A5C717305}">
      <dsp:nvSpPr>
        <dsp:cNvPr id="0" name=""/>
        <dsp:cNvSpPr/>
      </dsp:nvSpPr>
      <dsp:spPr>
        <a:xfrm>
          <a:off x="5176930" y="1213322"/>
          <a:ext cx="2668692" cy="423351"/>
        </a:xfrm>
        <a:custGeom>
          <a:avLst/>
          <a:gdLst/>
          <a:ahLst/>
          <a:cxnLst/>
          <a:rect l="0" t="0" r="0" b="0"/>
          <a:pathLst>
            <a:path>
              <a:moveTo>
                <a:pt x="0" y="0"/>
              </a:moveTo>
              <a:lnTo>
                <a:pt x="0" y="288501"/>
              </a:lnTo>
              <a:lnTo>
                <a:pt x="2668692" y="288501"/>
              </a:lnTo>
              <a:lnTo>
                <a:pt x="2668692" y="4233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23475-22BB-4819-A86B-F0AFF6441AD3}">
      <dsp:nvSpPr>
        <dsp:cNvPr id="0" name=""/>
        <dsp:cNvSpPr/>
      </dsp:nvSpPr>
      <dsp:spPr>
        <a:xfrm>
          <a:off x="6020774" y="2561012"/>
          <a:ext cx="91440" cy="423351"/>
        </a:xfrm>
        <a:custGeom>
          <a:avLst/>
          <a:gdLst/>
          <a:ahLst/>
          <a:cxnLst/>
          <a:rect l="0" t="0" r="0" b="0"/>
          <a:pathLst>
            <a:path>
              <a:moveTo>
                <a:pt x="45720" y="0"/>
              </a:moveTo>
              <a:lnTo>
                <a:pt x="45720" y="42335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7A4A3E-40AF-44B3-A2AF-A8ACDE2B1553}">
      <dsp:nvSpPr>
        <dsp:cNvPr id="0" name=""/>
        <dsp:cNvSpPr/>
      </dsp:nvSpPr>
      <dsp:spPr>
        <a:xfrm>
          <a:off x="5176930" y="1213322"/>
          <a:ext cx="889564" cy="423351"/>
        </a:xfrm>
        <a:custGeom>
          <a:avLst/>
          <a:gdLst/>
          <a:ahLst/>
          <a:cxnLst/>
          <a:rect l="0" t="0" r="0" b="0"/>
          <a:pathLst>
            <a:path>
              <a:moveTo>
                <a:pt x="0" y="0"/>
              </a:moveTo>
              <a:lnTo>
                <a:pt x="0" y="288501"/>
              </a:lnTo>
              <a:lnTo>
                <a:pt x="889564" y="288501"/>
              </a:lnTo>
              <a:lnTo>
                <a:pt x="889564" y="4233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0DEEB1-5989-4345-AD07-AA533DA579EF}">
      <dsp:nvSpPr>
        <dsp:cNvPr id="0" name=""/>
        <dsp:cNvSpPr/>
      </dsp:nvSpPr>
      <dsp:spPr>
        <a:xfrm>
          <a:off x="4241646" y="2561012"/>
          <a:ext cx="91440" cy="423351"/>
        </a:xfrm>
        <a:custGeom>
          <a:avLst/>
          <a:gdLst/>
          <a:ahLst/>
          <a:cxnLst/>
          <a:rect l="0" t="0" r="0" b="0"/>
          <a:pathLst>
            <a:path>
              <a:moveTo>
                <a:pt x="45720" y="0"/>
              </a:moveTo>
              <a:lnTo>
                <a:pt x="45720" y="42335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8FAF08C-E300-485F-B984-8F75C049C1A0}">
      <dsp:nvSpPr>
        <dsp:cNvPr id="0" name=""/>
        <dsp:cNvSpPr/>
      </dsp:nvSpPr>
      <dsp:spPr>
        <a:xfrm>
          <a:off x="4287366" y="1213322"/>
          <a:ext cx="889564" cy="423351"/>
        </a:xfrm>
        <a:custGeom>
          <a:avLst/>
          <a:gdLst/>
          <a:ahLst/>
          <a:cxnLst/>
          <a:rect l="0" t="0" r="0" b="0"/>
          <a:pathLst>
            <a:path>
              <a:moveTo>
                <a:pt x="889564" y="0"/>
              </a:moveTo>
              <a:lnTo>
                <a:pt x="889564" y="288501"/>
              </a:lnTo>
              <a:lnTo>
                <a:pt x="0" y="288501"/>
              </a:lnTo>
              <a:lnTo>
                <a:pt x="0" y="4233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85E0568-EE0B-4293-BCA8-A28AB35B0D8D}">
      <dsp:nvSpPr>
        <dsp:cNvPr id="0" name=""/>
        <dsp:cNvSpPr/>
      </dsp:nvSpPr>
      <dsp:spPr>
        <a:xfrm>
          <a:off x="2462517" y="2561012"/>
          <a:ext cx="91440" cy="423351"/>
        </a:xfrm>
        <a:custGeom>
          <a:avLst/>
          <a:gdLst/>
          <a:ahLst/>
          <a:cxnLst/>
          <a:rect l="0" t="0" r="0" b="0"/>
          <a:pathLst>
            <a:path>
              <a:moveTo>
                <a:pt x="45720" y="0"/>
              </a:moveTo>
              <a:lnTo>
                <a:pt x="45720" y="42335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B18D5C9-791F-447A-908E-EDB18AF3CF28}">
      <dsp:nvSpPr>
        <dsp:cNvPr id="0" name=""/>
        <dsp:cNvSpPr/>
      </dsp:nvSpPr>
      <dsp:spPr>
        <a:xfrm>
          <a:off x="2508237" y="1213322"/>
          <a:ext cx="2668692" cy="423351"/>
        </a:xfrm>
        <a:custGeom>
          <a:avLst/>
          <a:gdLst/>
          <a:ahLst/>
          <a:cxnLst/>
          <a:rect l="0" t="0" r="0" b="0"/>
          <a:pathLst>
            <a:path>
              <a:moveTo>
                <a:pt x="2668692" y="0"/>
              </a:moveTo>
              <a:lnTo>
                <a:pt x="2668692" y="288501"/>
              </a:lnTo>
              <a:lnTo>
                <a:pt x="0" y="288501"/>
              </a:lnTo>
              <a:lnTo>
                <a:pt x="0" y="4233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D2684F7-024A-4EB6-8F64-125D23309290}">
      <dsp:nvSpPr>
        <dsp:cNvPr id="0" name=""/>
        <dsp:cNvSpPr/>
      </dsp:nvSpPr>
      <dsp:spPr>
        <a:xfrm>
          <a:off x="683388" y="2561012"/>
          <a:ext cx="91440" cy="423351"/>
        </a:xfrm>
        <a:custGeom>
          <a:avLst/>
          <a:gdLst/>
          <a:ahLst/>
          <a:cxnLst/>
          <a:rect l="0" t="0" r="0" b="0"/>
          <a:pathLst>
            <a:path>
              <a:moveTo>
                <a:pt x="45720" y="0"/>
              </a:moveTo>
              <a:lnTo>
                <a:pt x="45720" y="42335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A2B5D9-BA6E-4063-92BC-11F2913F236E}">
      <dsp:nvSpPr>
        <dsp:cNvPr id="0" name=""/>
        <dsp:cNvSpPr/>
      </dsp:nvSpPr>
      <dsp:spPr>
        <a:xfrm>
          <a:off x="729108" y="1213322"/>
          <a:ext cx="4447821" cy="423351"/>
        </a:xfrm>
        <a:custGeom>
          <a:avLst/>
          <a:gdLst/>
          <a:ahLst/>
          <a:cxnLst/>
          <a:rect l="0" t="0" r="0" b="0"/>
          <a:pathLst>
            <a:path>
              <a:moveTo>
                <a:pt x="4447821" y="0"/>
              </a:moveTo>
              <a:lnTo>
                <a:pt x="4447821" y="288501"/>
              </a:lnTo>
              <a:lnTo>
                <a:pt x="0" y="288501"/>
              </a:lnTo>
              <a:lnTo>
                <a:pt x="0" y="4233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CAEED4-6329-4FB2-8861-1E9434475FBF}">
      <dsp:nvSpPr>
        <dsp:cNvPr id="0" name=""/>
        <dsp:cNvSpPr/>
      </dsp:nvSpPr>
      <dsp:spPr>
        <a:xfrm>
          <a:off x="4449105" y="288983"/>
          <a:ext cx="1455650" cy="924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13D667-FA80-4888-A2D4-43438D943F72}">
      <dsp:nvSpPr>
        <dsp:cNvPr id="0" name=""/>
        <dsp:cNvSpPr/>
      </dsp:nvSpPr>
      <dsp:spPr>
        <a:xfrm>
          <a:off x="4610844" y="442635"/>
          <a:ext cx="1455650" cy="9243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Project/Technical Manager</a:t>
          </a:r>
          <a:br>
            <a:rPr lang="en-IN" sz="1200" kern="1200" dirty="0"/>
          </a:br>
          <a:r>
            <a:rPr lang="en-IN" sz="1200" kern="1200" dirty="0"/>
            <a:t>(Ravi </a:t>
          </a:r>
          <a:r>
            <a:rPr lang="en-IN" sz="1200" kern="1200" dirty="0" err="1"/>
            <a:t>Kanth</a:t>
          </a:r>
          <a:r>
            <a:rPr lang="en-IN" sz="1200" kern="1200" dirty="0"/>
            <a:t>)</a:t>
          </a:r>
        </a:p>
      </dsp:txBody>
      <dsp:txXfrm>
        <a:off x="4637917" y="469708"/>
        <a:ext cx="1401504" cy="870192"/>
      </dsp:txXfrm>
    </dsp:sp>
    <dsp:sp modelId="{F4DFE147-0284-4E58-9452-89A83B7586E9}">
      <dsp:nvSpPr>
        <dsp:cNvPr id="0" name=""/>
        <dsp:cNvSpPr/>
      </dsp:nvSpPr>
      <dsp:spPr>
        <a:xfrm>
          <a:off x="1283" y="1636673"/>
          <a:ext cx="1455650" cy="924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9E5C22-FFCB-4DAB-8AD4-CFF4FAB70145}">
      <dsp:nvSpPr>
        <dsp:cNvPr id="0" name=""/>
        <dsp:cNvSpPr/>
      </dsp:nvSpPr>
      <dsp:spPr>
        <a:xfrm>
          <a:off x="163022" y="1790325"/>
          <a:ext cx="1455650" cy="9243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Tech Lead</a:t>
          </a:r>
          <a:br>
            <a:rPr lang="en-IN" sz="1200" kern="1200" dirty="0"/>
          </a:br>
          <a:r>
            <a:rPr lang="en-IN" sz="1200" kern="1200" dirty="0"/>
            <a:t>(Neeraj Sinha)</a:t>
          </a:r>
        </a:p>
      </dsp:txBody>
      <dsp:txXfrm>
        <a:off x="190095" y="1817398"/>
        <a:ext cx="1401504" cy="870192"/>
      </dsp:txXfrm>
    </dsp:sp>
    <dsp:sp modelId="{D124D874-A2A3-41D3-A42B-972FE73E3659}">
      <dsp:nvSpPr>
        <dsp:cNvPr id="0" name=""/>
        <dsp:cNvSpPr/>
      </dsp:nvSpPr>
      <dsp:spPr>
        <a:xfrm>
          <a:off x="1283" y="2984363"/>
          <a:ext cx="1455650" cy="924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410014-76CF-436B-BCF1-BD847198E516}">
      <dsp:nvSpPr>
        <dsp:cNvPr id="0" name=""/>
        <dsp:cNvSpPr/>
      </dsp:nvSpPr>
      <dsp:spPr>
        <a:xfrm>
          <a:off x="163022" y="3138015"/>
          <a:ext cx="1455650" cy="9243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Developers</a:t>
          </a:r>
          <a:br>
            <a:rPr lang="en-IN" sz="1200" kern="1200" dirty="0"/>
          </a:br>
          <a:r>
            <a:rPr lang="en-IN" sz="1200" kern="1200" dirty="0"/>
            <a:t>(</a:t>
          </a:r>
          <a:r>
            <a:rPr lang="en-IN" sz="1200" kern="1200" dirty="0" err="1"/>
            <a:t>Arqam,Aditya</a:t>
          </a:r>
          <a:r>
            <a:rPr lang="en-IN" sz="1200" kern="1200" dirty="0"/>
            <a:t>)</a:t>
          </a:r>
        </a:p>
      </dsp:txBody>
      <dsp:txXfrm>
        <a:off x="190095" y="3165088"/>
        <a:ext cx="1401504" cy="870192"/>
      </dsp:txXfrm>
    </dsp:sp>
    <dsp:sp modelId="{B4143865-C163-49A5-AF69-CA13A41D915A}">
      <dsp:nvSpPr>
        <dsp:cNvPr id="0" name=""/>
        <dsp:cNvSpPr/>
      </dsp:nvSpPr>
      <dsp:spPr>
        <a:xfrm>
          <a:off x="1780412" y="1636673"/>
          <a:ext cx="1455650" cy="924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CC7816-5530-4509-9DD0-36648704544F}">
      <dsp:nvSpPr>
        <dsp:cNvPr id="0" name=""/>
        <dsp:cNvSpPr/>
      </dsp:nvSpPr>
      <dsp:spPr>
        <a:xfrm>
          <a:off x="1942151" y="1790325"/>
          <a:ext cx="1455650" cy="9243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Tech Lead</a:t>
          </a:r>
          <a:br>
            <a:rPr lang="en-IN" sz="1200" kern="1200" dirty="0"/>
          </a:br>
          <a:r>
            <a:rPr lang="en-IN" sz="1200" kern="1200" dirty="0"/>
            <a:t>(Sandeep Barua)</a:t>
          </a:r>
        </a:p>
      </dsp:txBody>
      <dsp:txXfrm>
        <a:off x="1969224" y="1817398"/>
        <a:ext cx="1401504" cy="870192"/>
      </dsp:txXfrm>
    </dsp:sp>
    <dsp:sp modelId="{DEBE8EF4-FC66-401E-85E2-12D0F84CC928}">
      <dsp:nvSpPr>
        <dsp:cNvPr id="0" name=""/>
        <dsp:cNvSpPr/>
      </dsp:nvSpPr>
      <dsp:spPr>
        <a:xfrm>
          <a:off x="1780412" y="2984363"/>
          <a:ext cx="1455650" cy="924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784743-3236-4EE6-A379-D09DFD35BD57}">
      <dsp:nvSpPr>
        <dsp:cNvPr id="0" name=""/>
        <dsp:cNvSpPr/>
      </dsp:nvSpPr>
      <dsp:spPr>
        <a:xfrm>
          <a:off x="1942151" y="3138015"/>
          <a:ext cx="1455650" cy="9243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Developers</a:t>
          </a:r>
          <a:br>
            <a:rPr lang="en-IN" sz="1200" kern="1200" dirty="0"/>
          </a:br>
          <a:r>
            <a:rPr lang="en-IN" sz="1200" kern="1200" dirty="0"/>
            <a:t>(</a:t>
          </a:r>
          <a:r>
            <a:rPr lang="en-IN" sz="1200" kern="1200" dirty="0" err="1"/>
            <a:t>Lovepal,Suresh</a:t>
          </a:r>
          <a:r>
            <a:rPr lang="en-IN" sz="1200" kern="1200" dirty="0"/>
            <a:t>,)</a:t>
          </a:r>
        </a:p>
      </dsp:txBody>
      <dsp:txXfrm>
        <a:off x="1969224" y="3165088"/>
        <a:ext cx="1401504" cy="870192"/>
      </dsp:txXfrm>
    </dsp:sp>
    <dsp:sp modelId="{A0402F23-84B5-4F05-96D4-06353069C5EE}">
      <dsp:nvSpPr>
        <dsp:cNvPr id="0" name=""/>
        <dsp:cNvSpPr/>
      </dsp:nvSpPr>
      <dsp:spPr>
        <a:xfrm>
          <a:off x="3559540" y="1636673"/>
          <a:ext cx="1455650" cy="924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73455F-DBA8-4272-9A9C-8F6700C81E84}">
      <dsp:nvSpPr>
        <dsp:cNvPr id="0" name=""/>
        <dsp:cNvSpPr/>
      </dsp:nvSpPr>
      <dsp:spPr>
        <a:xfrm>
          <a:off x="3721279" y="1790325"/>
          <a:ext cx="1455650" cy="9243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Tech Lead</a:t>
          </a:r>
          <a:br>
            <a:rPr lang="en-IN" sz="1200" kern="1200" dirty="0"/>
          </a:br>
          <a:r>
            <a:rPr lang="en-IN" sz="1200" kern="1200" dirty="0"/>
            <a:t>(Nitish)</a:t>
          </a:r>
        </a:p>
      </dsp:txBody>
      <dsp:txXfrm>
        <a:off x="3748352" y="1817398"/>
        <a:ext cx="1401504" cy="870192"/>
      </dsp:txXfrm>
    </dsp:sp>
    <dsp:sp modelId="{86285808-3228-4AE0-85AA-F1F0B27E0B5D}">
      <dsp:nvSpPr>
        <dsp:cNvPr id="0" name=""/>
        <dsp:cNvSpPr/>
      </dsp:nvSpPr>
      <dsp:spPr>
        <a:xfrm>
          <a:off x="3559540" y="2984363"/>
          <a:ext cx="1455650" cy="924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FBC18C-862E-4B56-9A64-DF6B5FD9CF21}">
      <dsp:nvSpPr>
        <dsp:cNvPr id="0" name=""/>
        <dsp:cNvSpPr/>
      </dsp:nvSpPr>
      <dsp:spPr>
        <a:xfrm>
          <a:off x="3721279" y="3138015"/>
          <a:ext cx="1455650" cy="9243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Developers</a:t>
          </a:r>
          <a:br>
            <a:rPr lang="en-IN" sz="1200" kern="1200" dirty="0"/>
          </a:br>
          <a:r>
            <a:rPr lang="en-IN" sz="1200" kern="1200" dirty="0"/>
            <a:t>(</a:t>
          </a:r>
          <a:r>
            <a:rPr lang="en-IN" sz="1200" kern="1200" dirty="0" err="1"/>
            <a:t>Nishit</a:t>
          </a:r>
          <a:r>
            <a:rPr lang="en-IN" sz="1200" kern="1200" dirty="0"/>
            <a:t>, </a:t>
          </a:r>
          <a:r>
            <a:rPr lang="en-IN" sz="1200" kern="1200" dirty="0" err="1"/>
            <a:t>Santan</a:t>
          </a:r>
          <a:r>
            <a:rPr lang="en-IN" sz="1200" kern="1200" dirty="0"/>
            <a:t>)</a:t>
          </a:r>
        </a:p>
      </dsp:txBody>
      <dsp:txXfrm>
        <a:off x="3748352" y="3165088"/>
        <a:ext cx="1401504" cy="870192"/>
      </dsp:txXfrm>
    </dsp:sp>
    <dsp:sp modelId="{22E1FE32-2CCD-44E1-878C-E71DA985311A}">
      <dsp:nvSpPr>
        <dsp:cNvPr id="0" name=""/>
        <dsp:cNvSpPr/>
      </dsp:nvSpPr>
      <dsp:spPr>
        <a:xfrm>
          <a:off x="5338669" y="1636673"/>
          <a:ext cx="1455650" cy="924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FD00F1-29D6-4B96-B0CC-16D741C49BA1}">
      <dsp:nvSpPr>
        <dsp:cNvPr id="0" name=""/>
        <dsp:cNvSpPr/>
      </dsp:nvSpPr>
      <dsp:spPr>
        <a:xfrm>
          <a:off x="5500408" y="1790325"/>
          <a:ext cx="1455650" cy="9243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Tech Lead-Support</a:t>
          </a:r>
          <a:br>
            <a:rPr lang="en-IN" sz="1200" kern="1200" dirty="0"/>
          </a:br>
          <a:r>
            <a:rPr lang="en-IN" sz="1200" kern="1200" dirty="0"/>
            <a:t>(TBD)</a:t>
          </a:r>
        </a:p>
      </dsp:txBody>
      <dsp:txXfrm>
        <a:off x="5527481" y="1817398"/>
        <a:ext cx="1401504" cy="870192"/>
      </dsp:txXfrm>
    </dsp:sp>
    <dsp:sp modelId="{A8739CD6-9F10-4B81-B29C-CCE6B889381E}">
      <dsp:nvSpPr>
        <dsp:cNvPr id="0" name=""/>
        <dsp:cNvSpPr/>
      </dsp:nvSpPr>
      <dsp:spPr>
        <a:xfrm>
          <a:off x="5338669" y="2984363"/>
          <a:ext cx="1455650" cy="924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1AD425-6391-4291-AC6C-36FDAD478FAF}">
      <dsp:nvSpPr>
        <dsp:cNvPr id="0" name=""/>
        <dsp:cNvSpPr/>
      </dsp:nvSpPr>
      <dsp:spPr>
        <a:xfrm>
          <a:off x="5500408" y="3138015"/>
          <a:ext cx="1455650" cy="9243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Support  Team</a:t>
          </a:r>
          <a:br>
            <a:rPr lang="en-IN" sz="1200" kern="1200" dirty="0"/>
          </a:br>
          <a:r>
            <a:rPr lang="en-IN" sz="1200" kern="1200" dirty="0"/>
            <a:t>(</a:t>
          </a:r>
          <a:r>
            <a:rPr lang="en-IN" sz="1200" kern="1200" dirty="0" err="1"/>
            <a:t>Anparasan,Bala</a:t>
          </a:r>
          <a:r>
            <a:rPr lang="en-IN" sz="1200" kern="1200" dirty="0"/>
            <a:t>,</a:t>
          </a:r>
          <a:br>
            <a:rPr lang="en-IN" sz="1200" kern="1200" dirty="0"/>
          </a:br>
          <a:r>
            <a:rPr lang="en-IN" sz="1200" kern="1200" dirty="0" err="1"/>
            <a:t>Mahesh,Malleswari</a:t>
          </a:r>
          <a:br>
            <a:rPr lang="en-IN" sz="1200" kern="1200" dirty="0"/>
          </a:br>
          <a:r>
            <a:rPr lang="en-IN" sz="1200" kern="1200" dirty="0" err="1"/>
            <a:t>Sheik,Rama</a:t>
          </a:r>
          <a:r>
            <a:rPr lang="en-IN" sz="1200" kern="1200" dirty="0"/>
            <a:t>)</a:t>
          </a:r>
        </a:p>
      </dsp:txBody>
      <dsp:txXfrm>
        <a:off x="5527481" y="3165088"/>
        <a:ext cx="1401504" cy="870192"/>
      </dsp:txXfrm>
    </dsp:sp>
    <dsp:sp modelId="{EFCB89A0-90ED-4315-B63F-DBEE89348F7E}">
      <dsp:nvSpPr>
        <dsp:cNvPr id="0" name=""/>
        <dsp:cNvSpPr/>
      </dsp:nvSpPr>
      <dsp:spPr>
        <a:xfrm>
          <a:off x="7117798" y="1636673"/>
          <a:ext cx="1455650" cy="924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7EA33C-2EBE-403F-9BB6-B60196D7D6DE}">
      <dsp:nvSpPr>
        <dsp:cNvPr id="0" name=""/>
        <dsp:cNvSpPr/>
      </dsp:nvSpPr>
      <dsp:spPr>
        <a:xfrm>
          <a:off x="7279537" y="1790325"/>
          <a:ext cx="1455650" cy="9243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Solution Architect</a:t>
          </a:r>
          <a:br>
            <a:rPr lang="en-IN" sz="1200" kern="1200" dirty="0"/>
          </a:br>
          <a:r>
            <a:rPr lang="en-IN" sz="1200" kern="1200" dirty="0"/>
            <a:t>(TBD)</a:t>
          </a:r>
        </a:p>
      </dsp:txBody>
      <dsp:txXfrm>
        <a:off x="7306610" y="1817398"/>
        <a:ext cx="1401504" cy="870192"/>
      </dsp:txXfrm>
    </dsp:sp>
    <dsp:sp modelId="{65EC1A99-D5D0-4FEA-A38B-A987F55C10BD}">
      <dsp:nvSpPr>
        <dsp:cNvPr id="0" name=""/>
        <dsp:cNvSpPr/>
      </dsp:nvSpPr>
      <dsp:spPr>
        <a:xfrm>
          <a:off x="8896926" y="1636673"/>
          <a:ext cx="1455650" cy="924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109008-1928-4FA2-9BE1-17A5BFBBEF10}">
      <dsp:nvSpPr>
        <dsp:cNvPr id="0" name=""/>
        <dsp:cNvSpPr/>
      </dsp:nvSpPr>
      <dsp:spPr>
        <a:xfrm>
          <a:off x="9058665" y="1790325"/>
          <a:ext cx="1455650" cy="9243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Business Analyst</a:t>
          </a:r>
          <a:br>
            <a:rPr lang="en-IN" sz="1200" kern="1200" dirty="0"/>
          </a:br>
          <a:r>
            <a:rPr lang="en-IN" sz="1200" kern="1200" dirty="0"/>
            <a:t>(TBD)</a:t>
          </a:r>
        </a:p>
      </dsp:txBody>
      <dsp:txXfrm>
        <a:off x="9085738" y="1817398"/>
        <a:ext cx="1401504" cy="87019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17D3D7-751A-45F7-AA49-DDC0C41F53DD}">
      <dsp:nvSpPr>
        <dsp:cNvPr id="0" name=""/>
        <dsp:cNvSpPr/>
      </dsp:nvSpPr>
      <dsp:spPr>
        <a:xfrm>
          <a:off x="8194238" y="2619731"/>
          <a:ext cx="91440" cy="487862"/>
        </a:xfrm>
        <a:custGeom>
          <a:avLst/>
          <a:gdLst/>
          <a:ahLst/>
          <a:cxnLst/>
          <a:rect l="0" t="0" r="0" b="0"/>
          <a:pathLst>
            <a:path>
              <a:moveTo>
                <a:pt x="45720" y="0"/>
              </a:moveTo>
              <a:lnTo>
                <a:pt x="45720" y="4878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03CC2E-D3C5-48A3-9477-697471800C4D}">
      <dsp:nvSpPr>
        <dsp:cNvPr id="0" name=""/>
        <dsp:cNvSpPr/>
      </dsp:nvSpPr>
      <dsp:spPr>
        <a:xfrm>
          <a:off x="6189724" y="1066678"/>
          <a:ext cx="2050233" cy="487862"/>
        </a:xfrm>
        <a:custGeom>
          <a:avLst/>
          <a:gdLst/>
          <a:ahLst/>
          <a:cxnLst/>
          <a:rect l="0" t="0" r="0" b="0"/>
          <a:pathLst>
            <a:path>
              <a:moveTo>
                <a:pt x="0" y="0"/>
              </a:moveTo>
              <a:lnTo>
                <a:pt x="0" y="332464"/>
              </a:lnTo>
              <a:lnTo>
                <a:pt x="2050233" y="332464"/>
              </a:lnTo>
              <a:lnTo>
                <a:pt x="2050233" y="4878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2178FA-E72E-4CF8-9216-AD1C4CAD230F}">
      <dsp:nvSpPr>
        <dsp:cNvPr id="0" name=""/>
        <dsp:cNvSpPr/>
      </dsp:nvSpPr>
      <dsp:spPr>
        <a:xfrm>
          <a:off x="4139490" y="2619731"/>
          <a:ext cx="2050233" cy="487862"/>
        </a:xfrm>
        <a:custGeom>
          <a:avLst/>
          <a:gdLst/>
          <a:ahLst/>
          <a:cxnLst/>
          <a:rect l="0" t="0" r="0" b="0"/>
          <a:pathLst>
            <a:path>
              <a:moveTo>
                <a:pt x="0" y="0"/>
              </a:moveTo>
              <a:lnTo>
                <a:pt x="0" y="332464"/>
              </a:lnTo>
              <a:lnTo>
                <a:pt x="2050233" y="332464"/>
              </a:lnTo>
              <a:lnTo>
                <a:pt x="2050233" y="4878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CDFD30-C2CD-416D-BBAA-7A632F3BB3A7}">
      <dsp:nvSpPr>
        <dsp:cNvPr id="0" name=""/>
        <dsp:cNvSpPr/>
      </dsp:nvSpPr>
      <dsp:spPr>
        <a:xfrm>
          <a:off x="4093770" y="2619731"/>
          <a:ext cx="91440" cy="487862"/>
        </a:xfrm>
        <a:custGeom>
          <a:avLst/>
          <a:gdLst/>
          <a:ahLst/>
          <a:cxnLst/>
          <a:rect l="0" t="0" r="0" b="0"/>
          <a:pathLst>
            <a:path>
              <a:moveTo>
                <a:pt x="45720" y="0"/>
              </a:moveTo>
              <a:lnTo>
                <a:pt x="45720" y="4878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0B7FC2D-B716-40A8-BE38-BF1DC10695E9}">
      <dsp:nvSpPr>
        <dsp:cNvPr id="0" name=""/>
        <dsp:cNvSpPr/>
      </dsp:nvSpPr>
      <dsp:spPr>
        <a:xfrm>
          <a:off x="2089256" y="2619731"/>
          <a:ext cx="2050233" cy="487862"/>
        </a:xfrm>
        <a:custGeom>
          <a:avLst/>
          <a:gdLst/>
          <a:ahLst/>
          <a:cxnLst/>
          <a:rect l="0" t="0" r="0" b="0"/>
          <a:pathLst>
            <a:path>
              <a:moveTo>
                <a:pt x="2050233" y="0"/>
              </a:moveTo>
              <a:lnTo>
                <a:pt x="2050233" y="332464"/>
              </a:lnTo>
              <a:lnTo>
                <a:pt x="0" y="332464"/>
              </a:lnTo>
              <a:lnTo>
                <a:pt x="0" y="4878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15AE5A-9691-4496-B574-B72A5C717305}">
      <dsp:nvSpPr>
        <dsp:cNvPr id="0" name=""/>
        <dsp:cNvSpPr/>
      </dsp:nvSpPr>
      <dsp:spPr>
        <a:xfrm>
          <a:off x="4139490" y="1066678"/>
          <a:ext cx="2050233" cy="487862"/>
        </a:xfrm>
        <a:custGeom>
          <a:avLst/>
          <a:gdLst/>
          <a:ahLst/>
          <a:cxnLst/>
          <a:rect l="0" t="0" r="0" b="0"/>
          <a:pathLst>
            <a:path>
              <a:moveTo>
                <a:pt x="2050233" y="0"/>
              </a:moveTo>
              <a:lnTo>
                <a:pt x="2050233" y="332464"/>
              </a:lnTo>
              <a:lnTo>
                <a:pt x="0" y="332464"/>
              </a:lnTo>
              <a:lnTo>
                <a:pt x="0" y="4878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CAEED4-6329-4FB2-8861-1E9434475FBF}">
      <dsp:nvSpPr>
        <dsp:cNvPr id="0" name=""/>
        <dsp:cNvSpPr/>
      </dsp:nvSpPr>
      <dsp:spPr>
        <a:xfrm>
          <a:off x="5350992" y="1489"/>
          <a:ext cx="1677464" cy="10651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13D667-FA80-4888-A2D4-43438D943F72}">
      <dsp:nvSpPr>
        <dsp:cNvPr id="0" name=""/>
        <dsp:cNvSpPr/>
      </dsp:nvSpPr>
      <dsp:spPr>
        <a:xfrm>
          <a:off x="5537377" y="178554"/>
          <a:ext cx="1677464" cy="10651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t>Tech Excellence Lead</a:t>
          </a:r>
          <a:br>
            <a:rPr lang="en-IN" sz="1100" kern="1200" dirty="0"/>
          </a:br>
          <a:r>
            <a:rPr lang="en-IN" sz="1100" kern="1200" dirty="0"/>
            <a:t>(TBD)</a:t>
          </a:r>
        </a:p>
      </dsp:txBody>
      <dsp:txXfrm>
        <a:off x="5568575" y="209752"/>
        <a:ext cx="1615068" cy="1002793"/>
      </dsp:txXfrm>
    </dsp:sp>
    <dsp:sp modelId="{EFCB89A0-90ED-4315-B63F-DBEE89348F7E}">
      <dsp:nvSpPr>
        <dsp:cNvPr id="0" name=""/>
        <dsp:cNvSpPr/>
      </dsp:nvSpPr>
      <dsp:spPr>
        <a:xfrm>
          <a:off x="3300758" y="1554541"/>
          <a:ext cx="1677464" cy="10651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7EA33C-2EBE-403F-9BB6-B60196D7D6DE}">
      <dsp:nvSpPr>
        <dsp:cNvPr id="0" name=""/>
        <dsp:cNvSpPr/>
      </dsp:nvSpPr>
      <dsp:spPr>
        <a:xfrm>
          <a:off x="3487143" y="1731606"/>
          <a:ext cx="1677464" cy="10651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t>Lead Architect</a:t>
          </a:r>
          <a:br>
            <a:rPr lang="en-IN" sz="1100" kern="1200" dirty="0"/>
          </a:br>
          <a:r>
            <a:rPr lang="en-IN" sz="1100" kern="1200" dirty="0"/>
            <a:t>(Dinesh Bhogle)</a:t>
          </a:r>
        </a:p>
      </dsp:txBody>
      <dsp:txXfrm>
        <a:off x="3518341" y="1762804"/>
        <a:ext cx="1615068" cy="1002793"/>
      </dsp:txXfrm>
    </dsp:sp>
    <dsp:sp modelId="{21B8B7F7-1029-4881-8CB5-41C67217C36C}">
      <dsp:nvSpPr>
        <dsp:cNvPr id="0" name=""/>
        <dsp:cNvSpPr/>
      </dsp:nvSpPr>
      <dsp:spPr>
        <a:xfrm>
          <a:off x="1250524" y="3107593"/>
          <a:ext cx="1677464" cy="10651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A94EEE-8849-4AE2-8CA1-AE0B710D7F43}">
      <dsp:nvSpPr>
        <dsp:cNvPr id="0" name=""/>
        <dsp:cNvSpPr/>
      </dsp:nvSpPr>
      <dsp:spPr>
        <a:xfrm>
          <a:off x="1436909" y="3284659"/>
          <a:ext cx="1677464" cy="1065189"/>
        </a:xfrm>
        <a:prstGeom prst="roundRect">
          <a:avLst>
            <a:gd name="adj" fmla="val 10000"/>
          </a:avLst>
        </a:prstGeom>
        <a:solidFill>
          <a:srgbClr val="92D05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t>Sreeja</a:t>
          </a:r>
        </a:p>
      </dsp:txBody>
      <dsp:txXfrm>
        <a:off x="1468107" y="3315857"/>
        <a:ext cx="1615068" cy="1002793"/>
      </dsp:txXfrm>
    </dsp:sp>
    <dsp:sp modelId="{8778614B-21BE-4AEF-A43F-D9823D96BF71}">
      <dsp:nvSpPr>
        <dsp:cNvPr id="0" name=""/>
        <dsp:cNvSpPr/>
      </dsp:nvSpPr>
      <dsp:spPr>
        <a:xfrm>
          <a:off x="3300758" y="3107593"/>
          <a:ext cx="1677464" cy="10651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F5BCE8-6FD4-4AA7-A626-1502557875A5}">
      <dsp:nvSpPr>
        <dsp:cNvPr id="0" name=""/>
        <dsp:cNvSpPr/>
      </dsp:nvSpPr>
      <dsp:spPr>
        <a:xfrm>
          <a:off x="3487143" y="3284659"/>
          <a:ext cx="1677464" cy="1065189"/>
        </a:xfrm>
        <a:prstGeom prst="roundRect">
          <a:avLst>
            <a:gd name="adj" fmla="val 10000"/>
          </a:avLst>
        </a:prstGeom>
        <a:solidFill>
          <a:srgbClr val="92D05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t>Anoop</a:t>
          </a:r>
        </a:p>
      </dsp:txBody>
      <dsp:txXfrm>
        <a:off x="3518341" y="3315857"/>
        <a:ext cx="1615068" cy="1002793"/>
      </dsp:txXfrm>
    </dsp:sp>
    <dsp:sp modelId="{32A73B8C-B742-4C21-9421-70A1AF3068C9}">
      <dsp:nvSpPr>
        <dsp:cNvPr id="0" name=""/>
        <dsp:cNvSpPr/>
      </dsp:nvSpPr>
      <dsp:spPr>
        <a:xfrm>
          <a:off x="5350992" y="3107593"/>
          <a:ext cx="1677464" cy="10651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43E180-426A-494F-BDC1-E833474D72D4}">
      <dsp:nvSpPr>
        <dsp:cNvPr id="0" name=""/>
        <dsp:cNvSpPr/>
      </dsp:nvSpPr>
      <dsp:spPr>
        <a:xfrm>
          <a:off x="5537377" y="3284659"/>
          <a:ext cx="1677464" cy="1065189"/>
        </a:xfrm>
        <a:prstGeom prst="roundRect">
          <a:avLst>
            <a:gd name="adj" fmla="val 10000"/>
          </a:avLst>
        </a:prstGeom>
        <a:solidFill>
          <a:srgbClr val="92D05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t>Sujeet</a:t>
          </a:r>
        </a:p>
      </dsp:txBody>
      <dsp:txXfrm>
        <a:off x="5568575" y="3315857"/>
        <a:ext cx="1615068" cy="1002793"/>
      </dsp:txXfrm>
    </dsp:sp>
    <dsp:sp modelId="{65EC1A99-D5D0-4FEA-A38B-A987F55C10BD}">
      <dsp:nvSpPr>
        <dsp:cNvPr id="0" name=""/>
        <dsp:cNvSpPr/>
      </dsp:nvSpPr>
      <dsp:spPr>
        <a:xfrm>
          <a:off x="7401226" y="1554541"/>
          <a:ext cx="1677464" cy="10651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109008-1928-4FA2-9BE1-17A5BFBBEF10}">
      <dsp:nvSpPr>
        <dsp:cNvPr id="0" name=""/>
        <dsp:cNvSpPr/>
      </dsp:nvSpPr>
      <dsp:spPr>
        <a:xfrm>
          <a:off x="7587611" y="1731606"/>
          <a:ext cx="1677464" cy="10651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t>Lead Business Analyst</a:t>
          </a:r>
          <a:br>
            <a:rPr lang="en-IN" sz="1100" kern="1200" dirty="0"/>
          </a:br>
          <a:r>
            <a:rPr lang="en-IN" sz="1100" kern="1200" dirty="0"/>
            <a:t>(Sudhakar Nammi)</a:t>
          </a:r>
        </a:p>
      </dsp:txBody>
      <dsp:txXfrm>
        <a:off x="7618809" y="1762804"/>
        <a:ext cx="1615068" cy="1002793"/>
      </dsp:txXfrm>
    </dsp:sp>
    <dsp:sp modelId="{A376B365-C91B-4672-85AA-6A8BFE59A2D5}">
      <dsp:nvSpPr>
        <dsp:cNvPr id="0" name=""/>
        <dsp:cNvSpPr/>
      </dsp:nvSpPr>
      <dsp:spPr>
        <a:xfrm>
          <a:off x="7401226" y="3107593"/>
          <a:ext cx="1677464" cy="10651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4E888D-FB1D-4230-A74D-DCF63186BA7B}">
      <dsp:nvSpPr>
        <dsp:cNvPr id="0" name=""/>
        <dsp:cNvSpPr/>
      </dsp:nvSpPr>
      <dsp:spPr>
        <a:xfrm>
          <a:off x="7587611" y="3284659"/>
          <a:ext cx="1677464" cy="10651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t>Abhijit Ray</a:t>
          </a:r>
          <a:br>
            <a:rPr lang="en-IN" sz="1100" kern="1200" dirty="0"/>
          </a:br>
          <a:r>
            <a:rPr lang="en-IN" sz="1100" kern="1200" dirty="0"/>
            <a:t>Apoorv</a:t>
          </a:r>
          <a:br>
            <a:rPr lang="en-IN" sz="1100" kern="1200" dirty="0"/>
          </a:br>
          <a:r>
            <a:rPr lang="en-IN" sz="1100" kern="1200" dirty="0"/>
            <a:t>Bhaskar</a:t>
          </a:r>
          <a:br>
            <a:rPr lang="en-IN" sz="1100" kern="1200" dirty="0"/>
          </a:br>
          <a:r>
            <a:rPr lang="en-IN" sz="1100" kern="1200" dirty="0" err="1"/>
            <a:t>Hareesh</a:t>
          </a:r>
          <a:br>
            <a:rPr lang="en-IN" sz="1100" kern="1200" dirty="0"/>
          </a:br>
          <a:r>
            <a:rPr lang="en-IN" sz="1100" kern="1200" dirty="0"/>
            <a:t>Ishaan</a:t>
          </a:r>
          <a:br>
            <a:rPr lang="en-IN" sz="1100" kern="1200" dirty="0"/>
          </a:br>
          <a:r>
            <a:rPr lang="en-IN" sz="1100" kern="1200" dirty="0"/>
            <a:t>Rajat</a:t>
          </a:r>
          <a:br>
            <a:rPr lang="en-IN" sz="1100" kern="1200" dirty="0"/>
          </a:br>
          <a:r>
            <a:rPr lang="en-IN" sz="1100" kern="1200" dirty="0"/>
            <a:t>Rishabh</a:t>
          </a:r>
        </a:p>
      </dsp:txBody>
      <dsp:txXfrm>
        <a:off x="7618809" y="3315857"/>
        <a:ext cx="1615068" cy="100279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11/layout/ConvergingText">
  <dgm:title val="Converging Text"/>
  <dgm:desc val="Use to show multiple steps or parts that merge into a whole. Limited to one Level 1 shape that contains text and a maximum of five Level 2 shapes."/>
  <dgm:catLst>
    <dgm:cat type="process" pri="6500"/>
    <dgm:cat type="officeonline" pri="50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clrData>
  <dgm:layoutNode name="Name0">
    <dgm:varLst>
      <dgm:chMax/>
      <dgm:chPref val="1"/>
      <dgm:dir/>
      <dgm:animOne val="branch"/>
      <dgm:animLvl val="lvl"/>
      <dgm:resizeHandles/>
    </dgm:varLst>
    <dgm:choose name="Name1">
      <dgm:if name="Name2" func="var" arg="dir" op="equ" val="norm">
        <dgm:alg type="lin">
          <dgm:param type="linDir" val="fromL"/>
          <dgm:param type="vertAlign" val="mid"/>
          <dgm:param type="nodeVertAlign" val="mid"/>
          <dgm:param type="horzAlign" val="ctr"/>
        </dgm:alg>
      </dgm:if>
      <dgm:else name="Name3">
        <dgm:alg type="lin">
          <dgm:param type="linDir" val="fromR"/>
          <dgm:param type="vertAlign" val="mid"/>
          <dgm:param type="nodeVertAlign" val="mid"/>
          <dgm:param type="horzAlign" val="ctr"/>
        </dgm:alg>
      </dgm:else>
    </dgm:choose>
    <dgm:shape xmlns:r="http://schemas.openxmlformats.org/officeDocument/2006/relationships" r:blip="">
      <dgm:adjLst/>
    </dgm:shape>
    <dgm:constrLst>
      <dgm:constr type="primFontSz" for="des" forName="Parent" op="equ" val="65"/>
      <dgm:constr type="primFontSz" for="des" forName="Child1" op="equ" val="65"/>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w" for="ch" forName="composite" refType="w"/>
      <dgm:constr type="h" for="ch" forName="composite" refType="h"/>
      <dgm:constr type="sp" refType="w" refFor="ch" refForName="composite" op="equ" fact="0.05"/>
      <dgm:constr type="w" for="ch" forName="sibTrans" refType="w" refFor="ch" refForName="composite" op="equ" fact="0.05"/>
      <dgm:constr type="h" for="ch" forName="sibTrans" refType="w" refFor="ch" refForName="sibTrans" op="equ"/>
    </dgm:constrLst>
    <dgm:forEach name="nodesForEach" axis="ch" ptType="node">
      <dgm:layoutNode name="composite">
        <dgm:choose name="Name4">
          <dgm:if name="Name5" func="var" arg="dir" op="equ" val="norm">
            <dgm:choose name="Name6">
              <dgm:if name="Name7" axis="ch" ptType="node" func="cnt" op="equ" val="0">
                <dgm:alg type="composite">
                  <dgm:param type="ar" val="2.1059"/>
                </dgm:alg>
                <dgm:constrLst>
                  <dgm:constr type="l" for="ch" forName="Parent" refType="w" fact="0"/>
                  <dgm:constr type="t" for="ch" forName="Parent" refType="h" fact="0"/>
                  <dgm:constr type="w" for="ch" forName="Parent" refType="w" fact="0.4749"/>
                  <dgm:constr type="h" for="ch" forName="Parent" refType="h"/>
                  <dgm:constr type="l" for="ch" forName="ParentAccent1" refType="w" fact="0.9531"/>
                  <dgm:constr type="t" for="ch" forName="ParentAccent1" refType="h" fact="0.4506"/>
                  <dgm:constr type="w" for="ch" forName="ParentAccent1" refType="w" fact="0.0469"/>
                  <dgm:constr type="h" for="ch" forName="ParentAccent1" refType="h" fact="0.0988"/>
                  <dgm:constr type="l" for="ch" forName="ParentAccent2" refType="w" fact="0.8734"/>
                  <dgm:constr type="t" for="ch" forName="ParentAccent2" refType="h" fact="0.4506"/>
                  <dgm:constr type="w" for="ch" forName="ParentAccent2" refType="w" fact="0.0469"/>
                  <dgm:constr type="h" for="ch" forName="ParentAccent2" refType="h" fact="0.0988"/>
                  <dgm:constr type="l" for="ch" forName="ParentAccent3" refType="w" fact="0.7937"/>
                  <dgm:constr type="t" for="ch" forName="ParentAccent3" refType="h" fact="0.4506"/>
                  <dgm:constr type="w" for="ch" forName="ParentAccent3" refType="w" fact="0.0469"/>
                  <dgm:constr type="h" for="ch" forName="ParentAccent3" refType="h" fact="0.0988"/>
                  <dgm:constr type="l" for="ch" forName="ParentAccent4" refType="w" fact="0.714"/>
                  <dgm:constr type="t" for="ch" forName="ParentAccent4" refType="h" fact="0.4506"/>
                  <dgm:constr type="w" for="ch" forName="ParentAccent4" refType="w" fact="0.0469"/>
                  <dgm:constr type="h" for="ch" forName="ParentAccent4" refType="h" fact="0.0988"/>
                  <dgm:constr type="l" for="ch" forName="ParentAccent5" refType="w" fact="0.6343"/>
                  <dgm:constr type="t" for="ch" forName="ParentAccent5" refType="h" fact="0.4506"/>
                  <dgm:constr type="w" for="ch" forName="ParentAccent5" refType="w" fact="0.0469"/>
                  <dgm:constr type="h" for="ch" forName="ParentAccent5" refType="h" fact="0.0988"/>
                  <dgm:constr type="l" for="ch" forName="ParentAccent6" refType="w" fact="0.5076"/>
                  <dgm:constr type="t" for="ch" forName="ParentAccent6" refType="h" fact="0.4012"/>
                  <dgm:constr type="w" for="ch" forName="ParentAccent6" refType="w" fact="0.0939"/>
                  <dgm:constr type="h" for="ch" forName="ParentAccent6" refType="h" fact="0.1976"/>
                  <dgm:constr type="l" for="ch" forName="ParentAccent7" refType="w" fact="0.8766"/>
                  <dgm:constr type="t" for="ch" forName="ParentAccent7" refType="h" fact="0.2465"/>
                  <dgm:constr type="w" for="ch" forName="ParentAccent7" refType="w" fact="0.0469"/>
                  <dgm:constr type="h" for="ch" forName="ParentAccent7" refType="h" fact="0.0988"/>
                  <dgm:constr type="l" for="ch" forName="ParentAccent8" refType="w" fact="0.8766"/>
                  <dgm:constr type="t" for="ch" forName="ParentAccent8" refType="h" fact="0.6562"/>
                  <dgm:constr type="w" for="ch" forName="ParentAccent8" refType="w" fact="0.0469"/>
                  <dgm:constr type="h" for="ch" forName="ParentAccent8" refType="h" fact="0.0988"/>
                  <dgm:constr type="l" for="ch" forName="ParentAccent9" refType="w" fact="0.9185"/>
                  <dgm:constr type="t" for="ch" forName="ParentAccent9" refType="h" fact="0.3353"/>
                  <dgm:constr type="w" for="ch" forName="ParentAccent9" refType="w" fact="0.0469"/>
                  <dgm:constr type="h" for="ch" forName="ParentAccent9" refType="h" fact="0.0988"/>
                  <dgm:constr type="l" for="ch" forName="ParentAccent10" refType="w" fact="0.9213"/>
                  <dgm:constr type="t" for="ch" forName="ParentAccent10" refType="h" fact="0.5679"/>
                  <dgm:constr type="w" for="ch" forName="ParentAccent10" refType="w" fact="0.0469"/>
                  <dgm:constr type="h" for="ch" forName="ParentAccent10" refType="h" fact="0.0988"/>
                </dgm:constrLst>
              </dgm:if>
              <dgm:if name="Name8" axis="ch" ptType="node" func="cnt" op="equ" val="1">
                <dgm:alg type="composite">
                  <dgm:param type="ar" val="3.4411"/>
                </dgm:alg>
                <dgm:constrLst>
                  <dgm:constr type="l" for="ch" forName="Child1Accent1" refType="w" fact="0.284"/>
                  <dgm:constr type="t" for="ch" forName="Child1Accent1" refType="h" fact="0.4012"/>
                  <dgm:constr type="w" for="ch" forName="Child1Accent1" refType="w" fact="0.0574"/>
                  <dgm:constr type="h" for="ch" forName="Child1Accent1" refType="h" fact="0.1976"/>
                  <dgm:constr type="l" for="ch" forName="Child1Accent2" refType="w" fact="0.2272"/>
                  <dgm:constr type="t" for="ch" forName="Child1Accent2" refType="h" fact="0.4506"/>
                  <dgm:constr type="w" for="ch" forName="Child1Accent2" refType="w" fact="0.0287"/>
                  <dgm:constr type="h" for="ch" forName="Child1Accent2" refType="h" fact="0.0988"/>
                  <dgm:constr type="l" for="ch" forName="Child1Accent3" refType="w" fact="0.1705"/>
                  <dgm:constr type="t" for="ch" forName="Child1Accent3" refType="h" fact="0.4506"/>
                  <dgm:constr type="w" for="ch" forName="Child1Accent3" refType="w" fact="0.0287"/>
                  <dgm:constr type="h" for="ch" forName="Child1Accent3" refType="h" fact="0.0988"/>
                  <dgm:constr type="l" for="ch" forName="Child1Accent4" refType="w" fact="0.1137"/>
                  <dgm:constr type="t" for="ch" forName="Child1Accent4" refType="h" fact="0.4506"/>
                  <dgm:constr type="w" for="ch" forName="Child1Accent4" refType="w" fact="0.0287"/>
                  <dgm:constr type="h" for="ch" forName="Child1Accent4" refType="h" fact="0.0988"/>
                  <dgm:constr type="l" for="ch" forName="Child1Accent5" refType="w" fact="0.057"/>
                  <dgm:constr type="t" for="ch" forName="Child1Accent5" refType="h" fact="0.4506"/>
                  <dgm:constr type="w" for="ch" forName="Child1Accent5" refType="w" fact="0.0287"/>
                  <dgm:constr type="h" for="ch" forName="Child1Accent5" refType="h" fact="0.0988"/>
                  <dgm:constr type="l" for="ch" forName="Child1Accent6" refType="w" fact="0.0002"/>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ParentAccent1" refType="w" fact="0.9713"/>
                  <dgm:constr type="t" for="ch" forName="ParentAccent1" refType="h" fact="0.4506"/>
                  <dgm:constr type="w" for="ch" forName="ParentAccent1" refType="w" fact="0.0287"/>
                  <dgm:constr type="h" for="ch" forName="ParentAccent1" refType="h" fact="0.0988"/>
                  <dgm:constr type="l" for="ch" forName="ParentAccent2" refType="w" fact="0.9187"/>
                  <dgm:constr type="t" for="ch" forName="ParentAccent2" refType="h" fact="0.4506"/>
                  <dgm:constr type="w" for="ch" forName="ParentAccent2" refType="w" fact="0.0287"/>
                  <dgm:constr type="h" for="ch" forName="ParentAccent2" refType="h" fact="0.0988"/>
                  <dgm:constr type="l" for="ch" forName="ParentAccent3" refType="w" fact="0.8661"/>
                  <dgm:constr type="t" for="ch" forName="ParentAccent3" refType="h" fact="0.4506"/>
                  <dgm:constr type="w" for="ch" forName="ParentAccent3" refType="w" fact="0.0287"/>
                  <dgm:constr type="h" for="ch" forName="ParentAccent3" refType="h" fact="0.0988"/>
                  <dgm:constr type="l" for="ch" forName="ParentAccent4" refType="w" fact="0.8136"/>
                  <dgm:constr type="t" for="ch" forName="ParentAccent4" refType="h" fact="0.4506"/>
                  <dgm:constr type="w" for="ch" forName="ParentAccent4" refType="w" fact="0.0287"/>
                  <dgm:constr type="h" for="ch" forName="ParentAccent4" refType="h" fact="0.0988"/>
                  <dgm:constr type="l" for="ch" forName="ParentAccent5" refType="w" fact="0.761"/>
                  <dgm:constr type="t" for="ch" forName="ParentAccent5" refType="h" fact="0.4506"/>
                  <dgm:constr type="w" for="ch" forName="ParentAccent5" refType="w" fact="0.0287"/>
                  <dgm:constr type="h" for="ch" forName="ParentAccent5" refType="h" fact="0.0988"/>
                  <dgm:constr type="l" for="ch" forName="ParentAccent6" refType="w" fact="0.6797"/>
                  <dgm:constr type="t" for="ch" forName="ParentAccent6" refType="h" fact="0.4012"/>
                  <dgm:constr type="w" for="ch" forName="ParentAccent6" refType="w" fact="0.0574"/>
                  <dgm:constr type="h" for="ch" forName="ParentAccent6" refType="h" fact="0.1976"/>
                  <dgm:constr type="l" for="ch" forName="ParentAccent7" refType="w" fact="0.9245"/>
                  <dgm:constr type="t" for="ch" forName="ParentAccent7" refType="h" fact="0.2465"/>
                  <dgm:constr type="w" for="ch" forName="ParentAccent7" refType="w" fact="0.0287"/>
                  <dgm:constr type="h" for="ch" forName="ParentAccent7" refType="h" fact="0.0988"/>
                  <dgm:constr type="l" for="ch" forName="ParentAccent8" refType="w" fact="0.9245"/>
                  <dgm:constr type="t" for="ch" forName="ParentAccent8" refType="h" fact="0.6562"/>
                  <dgm:constr type="w" for="ch" forName="ParentAccent8" refType="w" fact="0.0287"/>
                  <dgm:constr type="h" for="ch" forName="ParentAccent8" refType="h" fact="0.0988"/>
                  <dgm:constr type="l" for="ch" forName="ParentAccent9" refType="w" fact="0.9501"/>
                  <dgm:constr type="t" for="ch" forName="ParentAccent9" refType="h" fact="0.3353"/>
                  <dgm:constr type="w" for="ch" forName="ParentAccent9" refType="w" fact="0.0287"/>
                  <dgm:constr type="h" for="ch" forName="ParentAccent9" refType="h" fact="0.0988"/>
                  <dgm:constr type="l" for="ch" forName="ParentAccent10" refType="w" fact="0.9518"/>
                  <dgm:constr type="t" for="ch" forName="ParentAccent10" refType="h" fact="0.5679"/>
                  <dgm:constr type="w" for="ch" forName="ParentAccent10" refType="w" fact="0.0287"/>
                  <dgm:constr type="h" for="ch" forName="ParentAccent10" refType="h" fact="0.0988"/>
                  <dgm:constr type="l" for="ch" forName="Child1" refType="w" fact="0"/>
                  <dgm:constr type="t" for="ch" forName="Child1" refType="h" fact="0.1978"/>
                  <dgm:constr type="w" for="ch" forName="Child1" refType="w" fact="0.2544"/>
                  <dgm:constr type="h" for="ch" forName="Child1" refType="h" fact="0.2541"/>
                  <dgm:constr type="l" for="ch" forName="Parent" refType="w" fact="0.3653"/>
                  <dgm:constr type="t" for="ch" forName="Parent" refType="h" fact="0"/>
                  <dgm:constr type="w" for="ch" forName="Parent" refType="w" fact="0.2906"/>
                  <dgm:constr type="h" for="ch" forName="Parent" refType="h"/>
                </dgm:constrLst>
              </dgm:if>
              <dgm:if name="Name9" axis="ch" ptType="node" func="cnt" op="equ" val="2">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1" refType="w" fact="0.3436"/>
                  <dgm:constr type="t" for="ch" forName="Child2Accent1" refType="h" fact="0.8153"/>
                  <dgm:constr type="w" for="ch" forName="Child2Accent1" refType="w" fact="0.0574"/>
                  <dgm:constr type="h" for="ch" forName="Child2Accent1" refType="h" fact="0.1217"/>
                  <dgm:constr type="l" for="ch" forName="Child2Accent2" refType="w" fact="0.3068"/>
                  <dgm:constr type="t" for="ch" forName="Child2Accent2" refType="h" fact="0.9392"/>
                  <dgm:constr type="w" for="ch" forName="Child2Accent2" refType="w" fact="0.0287"/>
                  <dgm:constr type="h" for="ch" forName="Child2Accent2" refType="h" fact="0.0608"/>
                  <dgm:constr type="l" for="ch" forName="Child2Accent3" refType="w" fact="0.2455"/>
                  <dgm:constr type="t" for="ch" forName="Child2Accent3" refType="h" fact="0.9392"/>
                  <dgm:constr type="w" for="ch" forName="Child2Accent3" refType="w" fact="0.0287"/>
                  <dgm:constr type="h" for="ch" forName="Child2Accent3" refType="h" fact="0.0608"/>
                  <dgm:constr type="l" for="ch" forName="Child2Accent4" refType="w" fact="0.1842"/>
                  <dgm:constr type="t" for="ch" forName="Child2Accent4" refType="h" fact="0.9392"/>
                  <dgm:constr type="w" for="ch" forName="Child2Accent4" refType="w" fact="0.0287"/>
                  <dgm:constr type="h" for="ch" forName="Child2Accent4" refType="h" fact="0.0608"/>
                  <dgm:constr type="l" for="ch" forName="Child2Accent5" refType="w" fact="0.1229"/>
                  <dgm:constr type="t" for="ch" forName="Child2Accent5" refType="h" fact="0.9392"/>
                  <dgm:constr type="w" for="ch" forName="Child2Accent5" refType="w" fact="0.0287"/>
                  <dgm:constr type="h" for="ch" forName="Child2Accent5" refType="h" fact="0.0608"/>
                  <dgm:constr type="l" for="ch" forName="Child2Accent6" refType="w" fact="0.0615"/>
                  <dgm:constr type="t" for="ch" forName="Child2Accent6" refType="h" fact="0.9392"/>
                  <dgm:constr type="w" for="ch" forName="Child2Accent6" refType="w" fact="0.0287"/>
                  <dgm:constr type="h" for="ch" forName="Child2Accent6" refType="h" fact="0.0608"/>
                  <dgm:constr type="l" for="ch" forName="Child2Accent7" refType="w" fact="0.0002"/>
                  <dgm:constr type="t" for="ch" forName="Child2Accent7" refType="h" fact="0.9392"/>
                  <dgm:constr type="w" for="ch" forName="Child2Accent7" refType="w" fact="0.0287"/>
                  <dgm:constr type="h" for="ch" forName="Child2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2" refType="w" fact="0"/>
                  <dgm:constr type="t" for="ch" forName="Child2" refType="h" fact="0.7822"/>
                  <dgm:constr type="w" for="ch" forName="Child2" refType="w" fact="0.336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0" axis="ch" ptType="node" func="cnt" op="equ" val="3">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2Accent1" refType="w" fact="0.284"/>
                  <dgm:constr type="t" for="ch" forName="Child2Accent1" refType="h" fact="0.5207"/>
                  <dgm:constr type="w" for="ch" forName="Child2Accent1" refType="w" fact="0.0574"/>
                  <dgm:constr type="h" for="ch" forName="Child2Accent1" refType="h" fact="0.1217"/>
                  <dgm:constr type="l" for="ch" forName="Child2Accent2" refType="w" fact="0.2272"/>
                  <dgm:constr type="t" for="ch" forName="Child2Accent2" refType="h" fact="0.5511"/>
                  <dgm:constr type="w" for="ch" forName="Child2Accent2" refType="w" fact="0.0287"/>
                  <dgm:constr type="h" for="ch" forName="Child2Accent2" refType="h" fact="0.0608"/>
                  <dgm:constr type="l" for="ch" forName="Child2Accent3" refType="w" fact="0.1705"/>
                  <dgm:constr type="t" for="ch" forName="Child2Accent3" refType="h" fact="0.5511"/>
                  <dgm:constr type="w" for="ch" forName="Child2Accent3" refType="w" fact="0.0287"/>
                  <dgm:constr type="h" for="ch" forName="Child2Accent3" refType="h" fact="0.0608"/>
                  <dgm:constr type="l" for="ch" forName="Child2Accent4" refType="w" fact="0.1137"/>
                  <dgm:constr type="t" for="ch" forName="Child2Accent4" refType="h" fact="0.5511"/>
                  <dgm:constr type="w" for="ch" forName="Child2Accent4" refType="w" fact="0.0287"/>
                  <dgm:constr type="h" for="ch" forName="Child2Accent4"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2Accent5" refType="w" fact="0.057"/>
                  <dgm:constr type="t" for="ch" forName="Child2Accent5" refType="h" fact="0.5511"/>
                  <dgm:constr type="w" for="ch" forName="Child2Accent5" refType="w" fact="0.0287"/>
                  <dgm:constr type="h" for="ch" forName="Child2Accent5"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6" refType="w" fact="0.0002"/>
                  <dgm:constr type="t" for="ch" forName="Child2Accent6" refType="h" fact="0.5511"/>
                  <dgm:constr type="w" for="ch" forName="Child2Accent6" refType="w" fact="0.0287"/>
                  <dgm:constr type="h" for="ch" forName="Child2Accent6" refType="h" fact="0.0608"/>
                  <dgm:constr type="l" for="ch" forName="Child2Accent7" refType="w" fact="0"/>
                  <dgm:constr type="t" for="ch" forName="Child2Accent7" refType="h" fact="0"/>
                  <dgm:constr type="w" for="ch" forName="Child2Accent7" refType="w" fact="0"/>
                  <dgm:constr type="h" for="ch" forName="Child2Accent7" refType="h" fact="0"/>
                  <dgm:constr type="l" for="ch" forName="Child3Accent1" refType="w" fact="0.3436"/>
                  <dgm:constr type="t" for="ch" forName="Child3Accent1" refType="h" fact="0.8153"/>
                  <dgm:constr type="w" for="ch" forName="Child3Accent1" refType="w" fact="0.0574"/>
                  <dgm:constr type="h" for="ch" forName="Child3Accent1" refType="h" fact="0.1217"/>
                  <dgm:constr type="l" for="ch" forName="Child3Accent2" refType="w" fact="0.3068"/>
                  <dgm:constr type="t" for="ch" forName="Child3Accent2" refType="h" fact="0.9392"/>
                  <dgm:constr type="w" for="ch" forName="Child3Accent2" refType="w" fact="0.0287"/>
                  <dgm:constr type="h" for="ch" forName="Child3Accent2" refType="h" fact="0.0608"/>
                  <dgm:constr type="l" for="ch" forName="Child3Accent3" refType="w" fact="0.2455"/>
                  <dgm:constr type="t" for="ch" forName="Child3Accent3" refType="h" fact="0.9392"/>
                  <dgm:constr type="w" for="ch" forName="Child3Accent3" refType="w" fact="0.0287"/>
                  <dgm:constr type="h" for="ch" forName="Child3Accent3" refType="h" fact="0.0608"/>
                  <dgm:constr type="l" for="ch" forName="Child3Accent4" refType="w" fact="0.1842"/>
                  <dgm:constr type="t" for="ch" forName="Child3Accent4" refType="h" fact="0.9392"/>
                  <dgm:constr type="w" for="ch" forName="Child3Accent4" refType="w" fact="0.0287"/>
                  <dgm:constr type="h" for="ch" forName="Child3Accent4" refType="h" fact="0.0608"/>
                  <dgm:constr type="l" for="ch" forName="Child3Accent5" refType="w" fact="0.1229"/>
                  <dgm:constr type="t" for="ch" forName="Child3Accent5" refType="h" fact="0.9392"/>
                  <dgm:constr type="w" for="ch" forName="Child3Accent5" refType="w" fact="0.0287"/>
                  <dgm:constr type="h" for="ch" forName="Child3Accent5" refType="h" fact="0.0608"/>
                  <dgm:constr type="l" for="ch" forName="Child3Accent6" refType="w" fact="0.0615"/>
                  <dgm:constr type="t" for="ch" forName="Child3Accent6" refType="h" fact="0.9392"/>
                  <dgm:constr type="w" for="ch" forName="Child3Accent6" refType="w" fact="0.0287"/>
                  <dgm:constr type="h" for="ch" forName="Child3Accent6" refType="h" fact="0.0608"/>
                  <dgm:constr type="l" for="ch" forName="Child3Accent7" refType="w" fact="0.0002"/>
                  <dgm:constr type="t" for="ch" forName="Child3Accent7" refType="h" fact="0.9392"/>
                  <dgm:constr type="w" for="ch" forName="Child3Accent7" refType="w" fact="0.0287"/>
                  <dgm:constr type="h" for="ch" forName="Child3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3" refType="w" fact="0"/>
                  <dgm:constr type="t" for="ch" forName="Child3" refType="h" fact="0.7822"/>
                  <dgm:constr type="w" for="ch" forName="Child3" refType="w" fact="0.3364"/>
                  <dgm:constr type="h" for="ch" forName="Child3" refType="h" fact="0.1564"/>
                  <dgm:constr type="l" for="ch" forName="Child2" refType="w" fact="0"/>
                  <dgm:constr type="t" for="ch" forName="Child2" refType="h" fact="0.3955"/>
                  <dgm:constr type="w" for="ch" forName="Child2" refType="w" fact="0.254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1" axis="ch" ptType="node" func="cnt" op="equ" val="4">
                <dgm:alg type="composite">
                  <dgm:param type="ar" val="1.8304"/>
                </dgm:alg>
                <dgm:constrLst>
                  <dgm:constr type="l" for="ch" forName="Parent" refType="w" fact="0.3771"/>
                  <dgm:constr type="t" for="ch" forName="Parent" refType="h" fact="0.2946"/>
                  <dgm:constr type="w" for="ch" forName="Parent" refType="w" fact="0.2862"/>
                  <dgm:constr type="h" for="ch" forName="Parent" refType="h" fact="0.5239"/>
                  <dgm:constr type="l" for="ch" forName="Child1Accent1" refType="w" fact="0.3904"/>
                  <dgm:constr type="t" for="ch" forName="Child1Accent1" refType="h" fact="0.2104"/>
                  <dgm:constr type="w" for="ch" forName="Child1Accent1" refType="w" fact="0.0566"/>
                  <dgm:constr type="h" for="ch" forName="Child1Accent1" refType="h" fact="0.1035"/>
                  <dgm:constr type="l" for="ch" forName="Child1Accent3" refType="w" fact="0.3001"/>
                  <dgm:constr type="t" for="ch" forName="Child1Accent3" refType="h" fact="0.128"/>
                  <dgm:constr type="w" for="ch" forName="Child1Accent3" refType="w" fact="0.0283"/>
                  <dgm:constr type="h" for="ch" forName="Child1Accent3" refType="h" fact="0.0518"/>
                  <dgm:constr type="l" for="ch" forName="Child1Accent4" refType="w" fact="0.2418"/>
                  <dgm:constr type="t" for="ch" forName="Child1Accent4" refType="h" fact="0.128"/>
                  <dgm:constr type="w" for="ch" forName="Child1Accent4" refType="w" fact="0.0283"/>
                  <dgm:constr type="h" for="ch" forName="Child1Accent4" refType="h" fact="0.0518"/>
                  <dgm:constr type="l" for="ch" forName="Child1Accent5" refType="w" fact="0.1835"/>
                  <dgm:constr type="t" for="ch" forName="Child1Accent5" refType="h" fact="0.128"/>
                  <dgm:constr type="w" for="ch" forName="Child1Accent5" refType="w" fact="0.0283"/>
                  <dgm:constr type="h" for="ch" forName="Child1Accent5" refType="h" fact="0.0518"/>
                  <dgm:constr type="l" for="ch" forName="Child1Accent6" refType="w" fact="0.1252"/>
                  <dgm:constr type="t" for="ch" forName="Child1Accent6" refType="h" fact="0.128"/>
                  <dgm:constr type="w" for="ch" forName="Child1Accent6" refType="w" fact="0.0283"/>
                  <dgm:constr type="h" for="ch" forName="Child1Accent6" refType="h" fact="0.0518"/>
                  <dgm:constr type="l" for="ch" forName="Child3Accent1" refType="w" fact="0.3158"/>
                  <dgm:constr type="t" for="ch" forName="Child3Accent1" refType="h" fact="0.6212"/>
                  <dgm:constr type="w" for="ch" forName="Child3Accent1" refType="w" fact="0.0566"/>
                  <dgm:constr type="h" for="ch" forName="Child3Accent1" refType="h" fact="0.1035"/>
                  <dgm:constr type="l" for="ch" forName="Child3Accent2" refType="w" fact="0.2689"/>
                  <dgm:constr type="t" for="ch" forName="Child3Accent2" refType="h" fact="0.6828"/>
                  <dgm:constr type="w" for="ch" forName="Child3Accent2" refType="w" fact="0.0283"/>
                  <dgm:constr type="h" for="ch" forName="Child3Accent2" refType="h" fact="0.0518"/>
                  <dgm:constr type="l" for="ch" forName="Child3Accent4" refType="w" fact="0.1614"/>
                  <dgm:constr type="t" for="ch" forName="Child3Accent4" refType="h" fact="0.6828"/>
                  <dgm:constr type="w" for="ch" forName="Child3Accent4" refType="w" fact="0.0283"/>
                  <dgm:constr type="h" for="ch" forName="Child3Accent4" refType="h" fact="0.0518"/>
                  <dgm:constr type="l" for="ch" forName="Child3Accent5" refType="w" fact="0.1077"/>
                  <dgm:constr type="t" for="ch" forName="Child3Accent5" refType="h" fact="0.6828"/>
                  <dgm:constr type="w" for="ch" forName="Child3Accent5" refType="w" fact="0.0283"/>
                  <dgm:constr type="h" for="ch" forName="Child3Accent5" refType="h" fact="0.0518"/>
                  <dgm:constr type="l" for="ch" forName="Child1Accent7" refType="w" fact="0.0668"/>
                  <dgm:constr type="t" for="ch" forName="Child1Accent7" refType="h" fact="0.128"/>
                  <dgm:constr type="w" for="ch" forName="Child1Accent7" refType="w" fact="0.0283"/>
                  <dgm:constr type="h" for="ch" forName="Child1Accent7" refType="h" fact="0.0518"/>
                  <dgm:constr type="l" for="ch" forName="Child3Accent6" refType="w" fact="0.0539"/>
                  <dgm:constr type="t" for="ch" forName="Child3Accent6" refType="h" fact="0.6828"/>
                  <dgm:constr type="w" for="ch" forName="Child3Accent6" refType="w" fact="0.0283"/>
                  <dgm:constr type="h" for="ch" forName="Child3Accent6" refType="h" fact="0.0518"/>
                  <dgm:constr type="l" for="ch" forName="Child1Accent8" refType="w" fact="0.0085"/>
                  <dgm:constr type="t" for="ch" forName="Child1Accent8" refType="h" fact="0.128"/>
                  <dgm:constr type="w" for="ch" forName="Child1Accent8" refType="w" fact="0.0283"/>
                  <dgm:constr type="h" for="ch" forName="Child1Accent8" refType="h" fact="0.0518"/>
                  <dgm:constr type="l" for="ch" forName="Child1Accent9" refType="w" fact="0"/>
                  <dgm:constr type="t" for="ch" forName="Child1Accent9" refType="h" fact="0"/>
                  <dgm:constr type="w" for="ch" forName="Child1Accent9" refType="w" fact="0"/>
                  <dgm:constr type="h" for="ch" forName="Child1Accent9" refType="h" fact="0"/>
                  <dgm:constr type="l" for="ch" forName="Child3Accent7" refType="w" fact="0.0002"/>
                  <dgm:constr type="t" for="ch" forName="Child3Accent7" refType="h" fact="0.6828"/>
                  <dgm:constr type="w" for="ch" forName="Child3Accent7" refType="w" fact="0.0283"/>
                  <dgm:constr type="h" for="ch" forName="Child3Accent7" refType="h" fact="0.0518"/>
                  <dgm:constr type="l" for="ch" forName="Child4Accent1" refType="w" fact="0.3904"/>
                  <dgm:constr type="t" for="ch" forName="Child4Accent1" refType="h" fact="0.8"/>
                  <dgm:constr type="w" for="ch" forName="Child4Accent1" refType="w" fact="0.0566"/>
                  <dgm:constr type="h" for="ch" forName="Child4Accent1" refType="h" fact="0.1035"/>
                  <dgm:constr type="l" for="ch" forName="Child4Accent3" refType="w" fact="0.2998"/>
                  <dgm:constr type="t" for="ch" forName="Child4Accent3" refType="h" fact="0.9482"/>
                  <dgm:constr type="w" for="ch" forName="Child4Accent3" refType="w" fact="0.0283"/>
                  <dgm:constr type="h" for="ch" forName="Child4Accent3" refType="h" fact="0.0518"/>
                  <dgm:constr type="l" for="ch" forName="Child4Accent4" refType="w" fact="0.2415"/>
                  <dgm:constr type="t" for="ch" forName="Child4Accent4" refType="h" fact="0.9482"/>
                  <dgm:constr type="w" for="ch" forName="Child4Accent4" refType="w" fact="0.0283"/>
                  <dgm:constr type="h" for="ch" forName="Child4Accent4" refType="h" fact="0.0518"/>
                  <dgm:constr type="l" for="ch" forName="Child4Accent5" refType="w" fact="0.1833"/>
                  <dgm:constr type="t" for="ch" forName="Child4Accent5" refType="h" fact="0.9482"/>
                  <dgm:constr type="w" for="ch" forName="Child4Accent5" refType="w" fact="0.0283"/>
                  <dgm:constr type="h" for="ch" forName="Child4Accent5" refType="h" fact="0.0518"/>
                  <dgm:constr type="l" for="ch" forName="Child4Accent6" refType="w" fact="0.1251"/>
                  <dgm:constr type="t" for="ch" forName="Child4Accent6" refType="h" fact="0.9482"/>
                  <dgm:constr type="w" for="ch" forName="Child4Accent6" refType="w" fact="0.0283"/>
                  <dgm:constr type="h" for="ch" forName="Child4Accent6" refType="h" fact="0.0518"/>
                  <dgm:constr type="l" for="ch" forName="Child4Accent7" refType="w" fact="0.0668"/>
                  <dgm:constr type="t" for="ch" forName="Child4Accent7" refType="h" fact="0.9482"/>
                  <dgm:constr type="w" for="ch" forName="Child4Accent7" refType="w" fact="0.0283"/>
                  <dgm:constr type="h" for="ch" forName="Child4Accent7" refType="h" fact="0.0518"/>
                  <dgm:constr type="l" for="ch" forName="Child4Accent8" refType="w" fact="0.0086"/>
                  <dgm:constr type="t" for="ch" forName="Child4Accent8" refType="h" fact="0.9482"/>
                  <dgm:constr type="w" for="ch" forName="Child4Accent8" refType="w" fact="0.0283"/>
                  <dgm:constr type="h" for="ch" forName="Child4Accent8" refType="h" fact="0.0518"/>
                  <dgm:constr type="l" for="ch" forName="Child2Accent1" refType="w" fact="0.3158"/>
                  <dgm:constr type="t" for="ch" forName="Child2Accent1" refType="h" fact="0.3725"/>
                  <dgm:constr type="w" for="ch" forName="Child2Accent1" refType="w" fact="0.0566"/>
                  <dgm:constr type="h" for="ch" forName="Child2Accent1" refType="h" fact="0.1035"/>
                  <dgm:constr type="l" for="ch" forName="Child4Accent2" refType="w" fact="0.358"/>
                  <dgm:constr type="t" for="ch" forName="Child4Accent2" refType="h" fact="0.8993"/>
                  <dgm:constr type="w" for="ch" forName="Child4Accent2" refType="w" fact="0.0283"/>
                  <dgm:constr type="h" for="ch" forName="Child4Accent2" refType="h" fact="0.0518"/>
                  <dgm:constr type="l" for="ch" forName="Child1Accent2" refType="w" fact="0.3585"/>
                  <dgm:constr type="t" for="ch" forName="Child1Accent2" refType="h" fact="0.162"/>
                  <dgm:constr type="w" for="ch" forName="Child1Accent2" refType="w" fact="0.0283"/>
                  <dgm:constr type="h" for="ch" forName="Child1Accent2" refType="h" fact="0.0518"/>
                  <dgm:constr type="l" for="ch" forName="Child3Accent3" refType="w" fact="0.2151"/>
                  <dgm:constr type="t" for="ch" forName="Child3Accent3" refType="h" fact="0.6828"/>
                  <dgm:constr type="w" for="ch" forName="Child3Accent3" refType="w" fact="0.0283"/>
                  <dgm:constr type="h" for="ch" forName="Child3Accent3" refType="h" fact="0.0518"/>
                  <dgm:constr type="l" for="ch" forName="Child2Accent2" refType="w" fact="0.2689"/>
                  <dgm:constr type="t" for="ch" forName="Child2Accent2" refType="h" fact="0.3937"/>
                  <dgm:constr type="w" for="ch" forName="Child2Accent2" refType="w" fact="0.0283"/>
                  <dgm:constr type="h" for="ch" forName="Child2Accent2" refType="h" fact="0.0518"/>
                  <dgm:constr type="l" for="ch" forName="Child2Accent4" refType="w" fact="0.1614"/>
                  <dgm:constr type="t" for="ch" forName="Child2Accent4" refType="h" fact="0.3937"/>
                  <dgm:constr type="w" for="ch" forName="Child2Accent4" refType="w" fact="0.0283"/>
                  <dgm:constr type="h" for="ch" forName="Child2Accent4" refType="h" fact="0.0518"/>
                  <dgm:constr type="l" for="ch" forName="Child2Accent5" refType="w" fact="0.1077"/>
                  <dgm:constr type="t" for="ch" forName="Child2Accent5" refType="h" fact="0.3937"/>
                  <dgm:constr type="w" for="ch" forName="Child2Accent5" refType="w" fact="0.0283"/>
                  <dgm:constr type="h" for="ch" forName="Child2Accent5" refType="h" fact="0.0518"/>
                  <dgm:constr type="l" for="ch" forName="Child2Accent6" refType="w" fact="0.0539"/>
                  <dgm:constr type="t" for="ch" forName="Child2Accent6" refType="h" fact="0.3937"/>
                  <dgm:constr type="w" for="ch" forName="Child2Accent6" refType="w" fact="0.0283"/>
                  <dgm:constr type="h" for="ch" forName="Child2Accent6" refType="h" fact="0.0518"/>
                  <dgm:constr type="l" for="ch" forName="Child2Accent7" refType="w" fact="0.0002"/>
                  <dgm:constr type="t" for="ch" forName="Child2Accent7" refType="h" fact="0.3937"/>
                  <dgm:constr type="w" for="ch" forName="Child2Accent7" refType="w" fact="0.0283"/>
                  <dgm:constr type="h" for="ch" forName="Child2Accent7" refType="h" fact="0.0518"/>
                  <dgm:constr type="l" for="ch" forName="Child2Accent3" refType="w" fact="0.2151"/>
                  <dgm:constr type="t" for="ch" forName="Child2Accent3" refType="h" fact="0.3937"/>
                  <dgm:constr type="w" for="ch" forName="Child2Accent3" refType="w" fact="0.0283"/>
                  <dgm:constr type="h" for="ch" forName="Child2Accent3" refType="h" fact="0.0518"/>
                  <dgm:constr type="l" for="ch" forName="ParentAccent1" refType="w" fact="0.9717"/>
                  <dgm:constr type="t" for="ch" forName="ParentAccent1" refType="h" fact="0.5316"/>
                  <dgm:constr type="w" for="ch" forName="ParentAccent1" refType="w" fact="0.0283"/>
                  <dgm:constr type="h" for="ch" forName="ParentAccent1" refType="h" fact="0.0518"/>
                  <dgm:constr type="l" for="ch" forName="ParentAccent2" refType="w" fact="0.9199"/>
                  <dgm:constr type="t" for="ch" forName="ParentAccent2" refType="h" fact="0.5316"/>
                  <dgm:constr type="w" for="ch" forName="ParentAccent2" refType="w" fact="0.0283"/>
                  <dgm:constr type="h" for="ch" forName="ParentAccent2" refType="h" fact="0.0518"/>
                  <dgm:constr type="l" for="ch" forName="ParentAccent3" refType="w" fact="0.8682"/>
                  <dgm:constr type="t" for="ch" forName="ParentAccent3" refType="h" fact="0.5316"/>
                  <dgm:constr type="w" for="ch" forName="ParentAccent3" refType="w" fact="0.0283"/>
                  <dgm:constr type="h" for="ch" forName="ParentAccent3" refType="h" fact="0.0518"/>
                  <dgm:constr type="l" for="ch" forName="ParentAccent4" refType="w" fact="0.8164"/>
                  <dgm:constr type="t" for="ch" forName="ParentAccent4" refType="h" fact="0.5316"/>
                  <dgm:constr type="w" for="ch" forName="ParentAccent4" refType="w" fact="0.0283"/>
                  <dgm:constr type="h" for="ch" forName="ParentAccent4" refType="h" fact="0.0518"/>
                  <dgm:constr type="l" for="ch" forName="ParentAccent5" refType="w" fact="0.7646"/>
                  <dgm:constr type="t" for="ch" forName="ParentAccent5" refType="h" fact="0.5316"/>
                  <dgm:constr type="w" for="ch" forName="ParentAccent5" refType="w" fact="0.0283"/>
                  <dgm:constr type="h" for="ch" forName="ParentAccent5" refType="h" fact="0.0518"/>
                  <dgm:constr type="l" for="ch" forName="ParentAccent6" refType="w" fact="0.6846"/>
                  <dgm:constr type="t" for="ch" forName="ParentAccent6" refType="h" fact="0.5057"/>
                  <dgm:constr type="w" for="ch" forName="ParentAccent6" refType="w" fact="0.0566"/>
                  <dgm:constr type="h" for="ch" forName="ParentAccent6" refType="h" fact="0.1035"/>
                  <dgm:constr type="l" for="ch" forName="ParentAccent7" refType="w" fact="0.9256"/>
                  <dgm:constr type="t" for="ch" forName="ParentAccent7" refType="h" fact="0.4247"/>
                  <dgm:constr type="w" for="ch" forName="ParentAccent7" refType="w" fact="0.0283"/>
                  <dgm:constr type="h" for="ch" forName="ParentAccent7" refType="h" fact="0.0518"/>
                  <dgm:constr type="l" for="ch" forName="ParentAccent8" refType="w" fact="0.9256"/>
                  <dgm:constr type="t" for="ch" forName="ParentAccent8" refType="h" fact="0.6392"/>
                  <dgm:constr type="w" for="ch" forName="ParentAccent8" refType="w" fact="0.0283"/>
                  <dgm:constr type="h" for="ch" forName="ParentAccent8" refType="h" fact="0.0518"/>
                  <dgm:constr type="l" for="ch" forName="ParentAccent9" refType="w" fact="0.9509"/>
                  <dgm:constr type="t" for="ch" forName="ParentAccent9" refType="h" fact="0.4712"/>
                  <dgm:constr type="w" for="ch" forName="ParentAccent9" refType="w" fact="0.0283"/>
                  <dgm:constr type="h" for="ch" forName="ParentAccent9" refType="h" fact="0.0518"/>
                  <dgm:constr type="l" for="ch" forName="ParentAccent10" refType="w" fact="0.9525"/>
                  <dgm:constr type="t" for="ch" forName="ParentAccent10" refType="h" fact="0.593"/>
                  <dgm:constr type="w" for="ch" forName="ParentAccent10" refType="w" fact="0.0283"/>
                  <dgm:constr type="h" for="ch" forName="ParentAccent10" refType="h" fact="0.0518"/>
                  <dgm:constr type="l" for="ch" forName="Child4" refType="w" fact="0.0081"/>
                  <dgm:constr type="t" for="ch" forName="Child4" refType="h" fact="0.8184"/>
                  <dgm:constr type="w" for="ch" forName="Child4" refType="w" fact="0.3192"/>
                  <dgm:constr type="h" for="ch" forName="Child4" refType="h" fact="0.1294"/>
                  <dgm:constr type="l" for="ch" forName="Child3" refType="w" fact="0"/>
                  <dgm:constr type="t" for="ch" forName="Child3" refType="h" fact="0.5547"/>
                  <dgm:constr type="w" for="ch" forName="Child3" refType="w" fact="0.297"/>
                  <dgm:constr type="h" for="ch" forName="Child3" refType="h" fact="0.1294"/>
                  <dgm:constr type="l" for="ch" forName="Child2" refType="w" fact="0"/>
                  <dgm:constr type="t" for="ch" forName="Child2" refType="h" fact="0.2662"/>
                  <dgm:constr type="w" for="ch" forName="Child2" refType="w" fact="0.297"/>
                  <dgm:constr type="h" for="ch" forName="Child2" refType="h" fact="0.1294"/>
                  <dgm:constr type="l" for="ch" forName="Child1" refType="w" fact="0.0081"/>
                  <dgm:constr type="t" for="ch" forName="Child1" refType="h" fact="0"/>
                  <dgm:constr type="w" for="ch" forName="Child1" refType="w" fact="0.3192"/>
                  <dgm:constr type="h" for="ch" forName="Child1" refType="h" fact="0.1294"/>
                </dgm:constrLst>
              </dgm:if>
              <dgm:else name="Name12">
                <dgm:alg type="composite">
                  <dgm:param type="ar" val="1.3278"/>
                </dgm:alg>
                <dgm:constrLst>
                  <dgm:constr type="l" for="ch" forName="Child2Accent1" refType="w" fact="0.3436"/>
                  <dgm:constr type="t" for="ch" forName="Child2Accent1" refType="h" fact="0.3184"/>
                  <dgm:constr type="w" for="ch" forName="Child2Accent1" refType="w" fact="0.0574"/>
                  <dgm:constr type="h" for="ch" forName="Child2Accent1" refType="h" fact="0.0763"/>
                  <dgm:constr type="l" for="ch" forName="Child2Accent2" refType="w" fact="0.3068"/>
                  <dgm:constr type="t" for="ch" forName="Child2Accent2" refType="h" fact="0.2781"/>
                  <dgm:constr type="w" for="ch" forName="Child2Accent2" refType="w" fact="0.0287"/>
                  <dgm:constr type="h" for="ch" forName="Child2Accent2" refType="h" fact="0.0381"/>
                  <dgm:constr type="l" for="ch" forName="Child2Accent3" refType="w" fact="0.2455"/>
                  <dgm:constr type="t" for="ch" forName="Child2Accent3" refType="h" fact="0.2781"/>
                  <dgm:constr type="w" for="ch" forName="Child2Accent3" refType="w" fact="0.0287"/>
                  <dgm:constr type="h" for="ch" forName="Child2Accent3" refType="h" fact="0.0381"/>
                  <dgm:constr type="l" for="ch" forName="Child2Accent4" refType="w" fact="0.1842"/>
                  <dgm:constr type="t" for="ch" forName="Child2Accent4" refType="h" fact="0.2781"/>
                  <dgm:constr type="w" for="ch" forName="Child2Accent4" refType="w" fact="0.0287"/>
                  <dgm:constr type="h" for="ch" forName="Child2Accent4" refType="h" fact="0.0381"/>
                  <dgm:constr type="l" for="ch" forName="Child2Accent5" refType="w" fact="0.1229"/>
                  <dgm:constr type="t" for="ch" forName="Child2Accent5" refType="h" fact="0.2781"/>
                  <dgm:constr type="w" for="ch" forName="Child2Accent5" refType="w" fact="0.0287"/>
                  <dgm:constr type="h" for="ch" forName="Child2Accent5" refType="h" fact="0.0381"/>
                  <dgm:constr type="l" for="ch" forName="Child3Accent1" refType="w" fact="0.284"/>
                  <dgm:constr type="t" for="ch" forName="Child3Accent1" refType="h" fact="0.5061"/>
                  <dgm:constr type="w" for="ch" forName="Child3Accent1" refType="w" fact="0.0574"/>
                  <dgm:constr type="h" for="ch" forName="Child3Accent1" refType="h" fact="0.0763"/>
                  <dgm:constr type="l" for="ch" forName="Child3Accent2" refType="w" fact="0.2272"/>
                  <dgm:constr type="t" for="ch" forName="Child3Accent2" refType="h" fact="0.5252"/>
                  <dgm:constr type="w" for="ch" forName="Child3Accent2" refType="w" fact="0.0287"/>
                  <dgm:constr type="h" for="ch" forName="Child3Accent2" refType="h" fact="0.0381"/>
                  <dgm:constr type="l" for="ch" forName="Child3Accent3" refType="w" fact="0.1705"/>
                  <dgm:constr type="t" for="ch" forName="Child3Accent3" refType="h" fact="0.5252"/>
                  <dgm:constr type="w" for="ch" forName="Child3Accent3" refType="w" fact="0.0287"/>
                  <dgm:constr type="h" for="ch" forName="Child3Accent3" refType="h" fact="0.0381"/>
                  <dgm:constr type="l" for="ch" forName="Child3Accent4" refType="w" fact="0.1137"/>
                  <dgm:constr type="t" for="ch" forName="Child3Accent4" refType="h" fact="0.5252"/>
                  <dgm:constr type="w" for="ch" forName="Child3Accent4" refType="w" fact="0.0287"/>
                  <dgm:constr type="h" for="ch" forName="Child3Accent4" refType="h" fact="0.0381"/>
                  <dgm:constr type="l" for="ch" forName="Child2Accent6" refType="w" fact="0.0615"/>
                  <dgm:constr type="t" for="ch" forName="Child2Accent6" refType="h" fact="0.2781"/>
                  <dgm:constr type="w" for="ch" forName="Child2Accent6" refType="w" fact="0.0287"/>
                  <dgm:constr type="h" for="ch" forName="Child2Accent6" refType="h" fact="0.0381"/>
                  <dgm:constr type="l" for="ch" forName="Child3Accent5" refType="w" fact="0.057"/>
                  <dgm:constr type="t" for="ch" forName="Child3Accent5" refType="h" fact="0.5252"/>
                  <dgm:constr type="w" for="ch" forName="Child3Accent5" refType="w" fact="0.0287"/>
                  <dgm:constr type="h" for="ch" forName="Child3Accent5" refType="h" fact="0.0381"/>
                  <dgm:constr type="l" for="ch" forName="Child2Accent7" refType="w" fact="0.0002"/>
                  <dgm:constr type="t" for="ch" forName="Child2Accent7" refType="h" fact="0.2781"/>
                  <dgm:constr type="w" for="ch" forName="Child2Accent7" refType="w" fact="0.0287"/>
                  <dgm:constr type="h" for="ch" forName="Child2Accent7" refType="h" fact="0.0381"/>
                  <dgm:constr type="l" for="ch" forName="Child3Accent6" refType="w" fact="0.0002"/>
                  <dgm:constr type="t" for="ch" forName="Child3Accent6" refType="h" fact="0.5252"/>
                  <dgm:constr type="w" for="ch" forName="Child3Accent6" refType="w" fact="0.0287"/>
                  <dgm:constr type="h" for="ch" forName="Child3Accent6" refType="h" fact="0.0381"/>
                  <dgm:constr type="l" for="ch" forName="Child3Accent7" refType="w" fact="0"/>
                  <dgm:constr type="t" for="ch" forName="Child3Accent7" refType="h" fact="0"/>
                  <dgm:constr type="w" for="ch" forName="Child3Accent7" refType="w" fact="0"/>
                  <dgm:constr type="h" for="ch" forName="Child3Accent7" refType="h" fact="0"/>
                  <dgm:constr type="l" for="ch" forName="Child4Accent1" refType="w" fact="0.3436"/>
                  <dgm:constr type="t" for="ch" forName="Child4Accent1" refType="h" fact="0.6908"/>
                  <dgm:constr type="w" for="ch" forName="Child4Accent1" refType="w" fact="0.0574"/>
                  <dgm:constr type="h" for="ch" forName="Child4Accent1" refType="h" fact="0.0763"/>
                  <dgm:constr type="l" for="ch" forName="Child4Accent2" refType="w" fact="0.3068"/>
                  <dgm:constr type="t" for="ch" forName="Child4Accent2" refType="h" fact="0.7684"/>
                  <dgm:constr type="w" for="ch" forName="Child4Accent2" refType="w" fact="0.0287"/>
                  <dgm:constr type="h" for="ch" forName="Child4Accent2" refType="h" fact="0.0381"/>
                  <dgm:constr type="l" for="ch" forName="Child4Accent3" refType="w" fact="0.2455"/>
                  <dgm:constr type="t" for="ch" forName="Child4Accent3" refType="h" fact="0.7684"/>
                  <dgm:constr type="w" for="ch" forName="Child4Accent3" refType="w" fact="0.0287"/>
                  <dgm:constr type="h" for="ch" forName="Child4Accent3" refType="h" fact="0.0381"/>
                  <dgm:constr type="l" for="ch" forName="Child4Accent4" refType="w" fact="0.1842"/>
                  <dgm:constr type="t" for="ch" forName="Child4Accent4" refType="h" fact="0.7684"/>
                  <dgm:constr type="w" for="ch" forName="Child4Accent4" refType="w" fact="0.0287"/>
                  <dgm:constr type="h" for="ch" forName="Child4Accent4" refType="h" fact="0.0381"/>
                  <dgm:constr type="l" for="ch" forName="Child4Accent5" refType="w" fact="0.1229"/>
                  <dgm:constr type="t" for="ch" forName="Child4Accent5" refType="h" fact="0.7684"/>
                  <dgm:constr type="w" for="ch" forName="Child4Accent5" refType="w" fact="0.0287"/>
                  <dgm:constr type="h" for="ch" forName="Child4Accent5" refType="h" fact="0.0381"/>
                  <dgm:constr type="l" for="ch" forName="Child4Accent6" refType="w" fact="0.0615"/>
                  <dgm:constr type="t" for="ch" forName="Child4Accent6" refType="h" fact="0.7684"/>
                  <dgm:constr type="w" for="ch" forName="Child4Accent6" refType="w" fact="0.0287"/>
                  <dgm:constr type="h" for="ch" forName="Child4Accent6" refType="h" fact="0.0381"/>
                  <dgm:constr type="l" for="ch" forName="Child4Accent7" refType="w" fact="0.0002"/>
                  <dgm:constr type="t" for="ch" forName="Child4Accent7" refType="h" fact="0.7684"/>
                  <dgm:constr type="w" for="ch" forName="Child4Accent7" refType="w" fact="0.0287"/>
                  <dgm:constr type="h" for="ch" forName="Child4Accent7" refType="h" fact="0.0381"/>
                  <dgm:constr type="l" for="ch" forName="Child4Accent8" refType="w" fact="0"/>
                  <dgm:constr type="t" for="ch" forName="Child4Accent8" refType="h" fact="0"/>
                  <dgm:constr type="w" for="ch" forName="Child4Accent8" refType="w" fact="0"/>
                  <dgm:constr type="h" for="ch" forName="Child4Accent8" refType="h" fact="0"/>
                  <dgm:constr type="l" for="ch" forName="ParentAccent1" refType="w" fact="0.9713"/>
                  <dgm:constr type="t" for="ch" forName="ParentAccent1" refType="h" fact="0.5252"/>
                  <dgm:constr type="w" for="ch" forName="ParentAccent1" refType="w" fact="0.0287"/>
                  <dgm:constr type="h" for="ch" forName="ParentAccent1" refType="h" fact="0.0381"/>
                  <dgm:constr type="l" for="ch" forName="ParentAccent2" refType="w" fact="0.9187"/>
                  <dgm:constr type="t" for="ch" forName="ParentAccent2" refType="h" fact="0.5252"/>
                  <dgm:constr type="w" for="ch" forName="ParentAccent2" refType="w" fact="0.0287"/>
                  <dgm:constr type="h" for="ch" forName="ParentAccent2" refType="h" fact="0.0381"/>
                  <dgm:constr type="l" for="ch" forName="ParentAccent3" refType="w" fact="0.8661"/>
                  <dgm:constr type="t" for="ch" forName="ParentAccent3" refType="h" fact="0.5252"/>
                  <dgm:constr type="w" for="ch" forName="ParentAccent3" refType="w" fact="0.0287"/>
                  <dgm:constr type="h" for="ch" forName="ParentAccent3" refType="h" fact="0.0381"/>
                  <dgm:constr type="l" for="ch" forName="ParentAccent4" refType="w" fact="0.8136"/>
                  <dgm:constr type="t" for="ch" forName="ParentAccent4" refType="h" fact="0.5252"/>
                  <dgm:constr type="w" for="ch" forName="ParentAccent4" refType="w" fact="0.0287"/>
                  <dgm:constr type="h" for="ch" forName="ParentAccent4" refType="h" fact="0.0381"/>
                  <dgm:constr type="l" for="ch" forName="ParentAccent5" refType="w" fact="0.761"/>
                  <dgm:constr type="t" for="ch" forName="ParentAccent5" refType="h" fact="0.5252"/>
                  <dgm:constr type="w" for="ch" forName="ParentAccent5" refType="w" fact="0.0287"/>
                  <dgm:constr type="h" for="ch" forName="ParentAccent5" refType="h" fact="0.0381"/>
                  <dgm:constr type="l" for="ch" forName="ParentAccent6" refType="w" fact="0.6797"/>
                  <dgm:constr type="t" for="ch" forName="ParentAccent6" refType="h" fact="0.5061"/>
                  <dgm:constr type="w" for="ch" forName="ParentAccent6" refType="w" fact="0.0574"/>
                  <dgm:constr type="h" for="ch" forName="ParentAccent6" refType="h" fact="0.0763"/>
                  <dgm:constr type="l" for="ch" forName="ParentAccent7" refType="w" fact="0.9245"/>
                  <dgm:constr type="t" for="ch" forName="ParentAccent7" refType="h" fact="0.4464"/>
                  <dgm:constr type="w" for="ch" forName="ParentAccent7" refType="w" fact="0.0287"/>
                  <dgm:constr type="h" for="ch" forName="ParentAccent7" refType="h" fact="0.0381"/>
                  <dgm:constr type="l" for="ch" forName="ParentAccent8" refType="w" fact="0.9245"/>
                  <dgm:constr type="t" for="ch" forName="ParentAccent8" refType="h" fact="0.6045"/>
                  <dgm:constr type="w" for="ch" forName="ParentAccent8" refType="w" fact="0.0287"/>
                  <dgm:constr type="h" for="ch" forName="ParentAccent8" refType="h" fact="0.0381"/>
                  <dgm:constr type="l" for="ch" forName="ParentAccent9" refType="w" fact="0.9501"/>
                  <dgm:constr type="t" for="ch" forName="ParentAccent9" refType="h" fact="0.4807"/>
                  <dgm:constr type="w" for="ch" forName="ParentAccent9" refType="w" fact="0.0287"/>
                  <dgm:constr type="h" for="ch" forName="ParentAccent9" refType="h" fact="0.0381"/>
                  <dgm:constr type="l" for="ch" forName="ParentAccent10" refType="w" fact="0.9518"/>
                  <dgm:constr type="t" for="ch" forName="ParentAccent10" refType="h" fact="0.5705"/>
                  <dgm:constr type="w" for="ch" forName="ParentAccent10" refType="w" fact="0.0287"/>
                  <dgm:constr type="h" for="ch" forName="ParentAccent10" refType="h" fact="0.0381"/>
                  <dgm:constr type="l" for="ch" forName="Child1Accent1" refType="w" fact="0.4819"/>
                  <dgm:constr type="t" for="ch" forName="Child1Accent1" refType="h" fact="0.2457"/>
                  <dgm:constr type="w" for="ch" forName="Child1Accent1" refType="w" fact="0.0574"/>
                  <dgm:constr type="h" for="ch" forName="Child1Accent1" refType="h" fact="0.0763"/>
                  <dgm:constr type="l" for="ch" forName="Child1Accent4" refType="w" fact="0.3653"/>
                  <dgm:constr type="t" for="ch" forName="Child1Accent4" refType="h" fact="0.097"/>
                  <dgm:constr type="w" for="ch" forName="Child1Accent4" refType="w" fact="0.0287"/>
                  <dgm:constr type="h" for="ch" forName="Child1Accent4" refType="h" fact="0.0381"/>
                  <dgm:constr type="l" for="ch" forName="Child1Accent5" refType="w" fact="0.304"/>
                  <dgm:constr type="t" for="ch" forName="Child1Accent5" refType="h" fact="0.097"/>
                  <dgm:constr type="w" for="ch" forName="Child1Accent5" refType="w" fact="0.0287"/>
                  <dgm:constr type="h" for="ch" forName="Child1Accent5" refType="h" fact="0.0381"/>
                  <dgm:constr type="l" for="ch" forName="Child1Accent6" refType="w" fact="0.2426"/>
                  <dgm:constr type="t" for="ch" forName="Child1Accent6" refType="h" fact="0.097"/>
                  <dgm:constr type="w" for="ch" forName="Child1Accent6" refType="w" fact="0.0287"/>
                  <dgm:constr type="h" for="ch" forName="Child1Accent6" refType="h" fact="0.0381"/>
                  <dgm:constr type="l" for="ch" forName="Child1Accent7" refType="w" fact="0.1813"/>
                  <dgm:constr type="t" for="ch" forName="Child1Accent7" refType="h" fact="0.097"/>
                  <dgm:constr type="w" for="ch" forName="Child1Accent7" refType="w" fact="0.0287"/>
                  <dgm:constr type="h" for="ch" forName="Child1Accent7" refType="h" fact="0.0381"/>
                  <dgm:constr type="l" for="ch" forName="Child1Accent8" refType="w" fact="0.12"/>
                  <dgm:constr type="t" for="ch" forName="Child1Accent8" refType="h" fact="0.097"/>
                  <dgm:constr type="w" for="ch" forName="Child1Accent8" refType="w" fact="0.0287"/>
                  <dgm:constr type="h" for="ch" forName="Child1Accent8" refType="h" fact="0.0381"/>
                  <dgm:constr type="l" for="ch" forName="Child1Accent9" refType="w" fact="0.0587"/>
                  <dgm:constr type="t" for="ch" forName="Child1Accent9" refType="h" fact="0.097"/>
                  <dgm:constr type="w" for="ch" forName="Child1Accent9" refType="w" fact="0.0287"/>
                  <dgm:constr type="h" for="ch" forName="Child1Accent9" refType="h" fact="0.0381"/>
                  <dgm:constr type="l" for="ch" forName="Child5Accent1" refType="w" fact="0.4819"/>
                  <dgm:constr type="t" for="ch" forName="Child5Accent1" refType="h" fact="0.7601"/>
                  <dgm:constr type="w" for="ch" forName="Child5Accent1" refType="w" fact="0.0574"/>
                  <dgm:constr type="h" for="ch" forName="Child5Accent1" refType="h" fact="0.0763"/>
                  <dgm:constr type="l" for="ch" forName="Child5Accent4" refType="w" fact="0.3653"/>
                  <dgm:constr type="t" for="ch" forName="Child5Accent4" refType="h" fact="0.9619"/>
                  <dgm:constr type="w" for="ch" forName="Child5Accent4" refType="w" fact="0.0287"/>
                  <dgm:constr type="h" for="ch" forName="Child5Accent4" refType="h" fact="0.0381"/>
                  <dgm:constr type="l" for="ch" forName="Child5Accent5" refType="w" fact="0.304"/>
                  <dgm:constr type="t" for="ch" forName="Child5Accent5" refType="h" fact="0.9619"/>
                  <dgm:constr type="w" for="ch" forName="Child5Accent5" refType="w" fact="0.0287"/>
                  <dgm:constr type="h" for="ch" forName="Child5Accent5" refType="h" fact="0.0381"/>
                  <dgm:constr type="l" for="ch" forName="Child5Accent6" refType="w" fact="0.2426"/>
                  <dgm:constr type="t" for="ch" forName="Child5Accent6" refType="h" fact="0.9619"/>
                  <dgm:constr type="w" for="ch" forName="Child5Accent6" refType="w" fact="0.0287"/>
                  <dgm:constr type="h" for="ch" forName="Child5Accent6" refType="h" fact="0.0381"/>
                  <dgm:constr type="l" for="ch" forName="Child5Accent7" refType="w" fact="0.1813"/>
                  <dgm:constr type="t" for="ch" forName="Child5Accent7" refType="h" fact="0.9619"/>
                  <dgm:constr type="w" for="ch" forName="Child5Accent7" refType="w" fact="0.0287"/>
                  <dgm:constr type="h" for="ch" forName="Child5Accent7" refType="h" fact="0.0381"/>
                  <dgm:constr type="l" for="ch" forName="Child5Accent8" refType="w" fact="0.12"/>
                  <dgm:constr type="t" for="ch" forName="Child5Accent8" refType="h" fact="0.9619"/>
                  <dgm:constr type="w" for="ch" forName="Child5Accent8" refType="w" fact="0.0287"/>
                  <dgm:constr type="h" for="ch" forName="Child5Accent8" refType="h" fact="0.0381"/>
                  <dgm:constr type="l" for="ch" forName="Child5Accent9" refType="w" fact="0.0587"/>
                  <dgm:constr type="t" for="ch" forName="Child5Accent9" refType="h" fact="0.9619"/>
                  <dgm:constr type="w" for="ch" forName="Child5Accent9" refType="w" fact="0.0287"/>
                  <dgm:constr type="h" for="ch" forName="Child5Accent9" refType="h" fact="0.0381"/>
                  <dgm:constr type="l" for="ch" forName="Child5Accent2" refType="w" fact="0.453"/>
                  <dgm:constr type="t" for="ch" forName="Child5Accent2" refType="h" fact="0.8375"/>
                  <dgm:constr type="w" for="ch" forName="Child5Accent2" refType="w" fact="0.0287"/>
                  <dgm:constr type="h" for="ch" forName="Child5Accent2" refType="h" fact="0.0381"/>
                  <dgm:constr type="l" for="ch" forName="Child5Accent3" refType="w" fact="0.4118"/>
                  <dgm:constr type="t" for="ch" forName="Child5Accent3" refType="h" fact="0.8991"/>
                  <dgm:constr type="w" for="ch" forName="Child5Accent3" refType="w" fact="0.0287"/>
                  <dgm:constr type="h" for="ch" forName="Child5Accent3" refType="h" fact="0.0381"/>
                  <dgm:constr type="l" for="ch" forName="Child1Accent2" refType="w" fact="0.4458"/>
                  <dgm:constr type="t" for="ch" forName="Child1Accent2" refType="h" fact="0.2004"/>
                  <dgm:constr type="w" for="ch" forName="Child1Accent2" refType="w" fact="0.0287"/>
                  <dgm:constr type="h" for="ch" forName="Child1Accent2" refType="h" fact="0.0381"/>
                  <dgm:constr type="l" for="ch" forName="Child1Accent3" refType="w" fact="0.4054"/>
                  <dgm:constr type="t" for="ch" forName="Child1Accent3" refType="h" fact="0.1445"/>
                  <dgm:constr type="w" for="ch" forName="Child1Accent3" refType="w" fact="0.0287"/>
                  <dgm:constr type="h" for="ch" forName="Child1Accent3" refType="h" fact="0.0381"/>
                  <dgm:constr type="l" for="ch" forName="Child5" refType="w" fact="0.0581"/>
                  <dgm:constr type="t" for="ch" forName="Child5" refType="h" fact="0.8635"/>
                  <dgm:constr type="w" for="ch" forName="Child5" refType="w" fact="0.3364"/>
                  <dgm:constr type="h" for="ch" forName="Child5" refType="h" fact="0.0981"/>
                  <dgm:constr type="l" for="ch" forName="Child4" refType="w" fact="0"/>
                  <dgm:constr type="t" for="ch" forName="Child4" refType="h" fact="0.6701"/>
                  <dgm:constr type="w" for="ch" forName="Child4" refType="w" fact="0.3364"/>
                  <dgm:constr type="h" for="ch" forName="Child4" refType="h" fact="0.0981"/>
                  <dgm:constr type="l" for="ch" forName="Child3" refType="w" fact="0"/>
                  <dgm:constr type="t" for="ch" forName="Child3" refType="h" fact="0.4276"/>
                  <dgm:constr type="w" for="ch" forName="Child3" refType="w" fact="0.2544"/>
                  <dgm:constr type="h" for="ch" forName="Child3" refType="h" fact="0.0981"/>
                  <dgm:constr type="l" for="ch" forName="Child2" refType="w" fact="0"/>
                  <dgm:constr type="t" for="ch" forName="Child2" refType="h" fact="0.1798"/>
                  <dgm:constr type="w" for="ch" forName="Child2" refType="w" fact="0.3364"/>
                  <dgm:constr type="h" for="ch" forName="Child2" refType="h" fact="0.0981"/>
                  <dgm:constr type="l" for="ch" forName="Child1" refType="w" fact="0.0581"/>
                  <dgm:constr type="t" for="ch" forName="Child1" refType="h" fact="0"/>
                  <dgm:constr type="w" for="ch" forName="Child1" refType="w" fact="0.3364"/>
                  <dgm:constr type="h" for="ch" forName="Child1" refType="h" fact="0.0981"/>
                  <dgm:constr type="l" for="ch" forName="Parent" refType="w" fact="0.3653"/>
                  <dgm:constr type="t" for="ch" forName="Parent" refType="h" fact="0.3513"/>
                  <dgm:constr type="w" for="ch" forName="Parent" refType="w" fact="0.2906"/>
                  <dgm:constr type="h" for="ch" forName="Parent" refType="h" fact="0.3859"/>
                </dgm:constrLst>
              </dgm:else>
            </dgm:choose>
          </dgm:if>
          <dgm:else name="Name13">
            <dgm:choose name="Name14">
              <dgm:if name="Name15" axis="ch" ptType="node" func="cnt" op="equ" val="0">
                <dgm:alg type="composite">
                  <dgm:param type="ar" val="2.1059"/>
                </dgm:alg>
                <dgm:constrLst>
                  <dgm:constr type="r" for="ch" forName="Parent" refType="w"/>
                  <dgm:constr type="t" for="ch" forName="Parent" refType="h" fact="0"/>
                  <dgm:constr type="w" for="ch" forName="Parent" refType="w" fact="0.4749"/>
                  <dgm:constr type="h" for="ch" forName="Parent" refType="h"/>
                  <dgm:constr type="r" for="ch" forName="ParentAccent1" refType="w" fact="0.0469"/>
                  <dgm:constr type="t" for="ch" forName="ParentAccent1" refType="h" fact="0.4506"/>
                  <dgm:constr type="w" for="ch" forName="ParentAccent1" refType="w" fact="0.0469"/>
                  <dgm:constr type="h" for="ch" forName="ParentAccent1" refType="h" fact="0.0988"/>
                  <dgm:constr type="r" for="ch" forName="ParentAccent2" refType="w" fact="0.1266"/>
                  <dgm:constr type="t" for="ch" forName="ParentAccent2" refType="h" fact="0.4506"/>
                  <dgm:constr type="w" for="ch" forName="ParentAccent2" refType="w" fact="0.0469"/>
                  <dgm:constr type="h" for="ch" forName="ParentAccent2" refType="h" fact="0.0988"/>
                  <dgm:constr type="r" for="ch" forName="ParentAccent3" refType="w" fact="0.2063"/>
                  <dgm:constr type="t" for="ch" forName="ParentAccent3" refType="h" fact="0.4506"/>
                  <dgm:constr type="w" for="ch" forName="ParentAccent3" refType="w" fact="0.0469"/>
                  <dgm:constr type="h" for="ch" forName="ParentAccent3" refType="h" fact="0.0988"/>
                  <dgm:constr type="r" for="ch" forName="ParentAccent4" refType="w" fact="0.286"/>
                  <dgm:constr type="t" for="ch" forName="ParentAccent4" refType="h" fact="0.4506"/>
                  <dgm:constr type="w" for="ch" forName="ParentAccent4" refType="w" fact="0.0469"/>
                  <dgm:constr type="h" for="ch" forName="ParentAccent4" refType="h" fact="0.0988"/>
                  <dgm:constr type="r" for="ch" forName="ParentAccent5" refType="w" fact="0.3657"/>
                  <dgm:constr type="t" for="ch" forName="ParentAccent5" refType="h" fact="0.4506"/>
                  <dgm:constr type="w" for="ch" forName="ParentAccent5" refType="w" fact="0.0469"/>
                  <dgm:constr type="h" for="ch" forName="ParentAccent5" refType="h" fact="0.0988"/>
                  <dgm:constr type="r" for="ch" forName="ParentAccent6" refType="w" fact="0.4924"/>
                  <dgm:constr type="t" for="ch" forName="ParentAccent6" refType="h" fact="0.4012"/>
                  <dgm:constr type="w" for="ch" forName="ParentAccent6" refType="w" fact="0.0939"/>
                  <dgm:constr type="h" for="ch" forName="ParentAccent6" refType="h" fact="0.1976"/>
                  <dgm:constr type="r" for="ch" forName="ParentAccent7" refType="w" fact="0.1234"/>
                  <dgm:constr type="t" for="ch" forName="ParentAccent7" refType="h" fact="0.2465"/>
                  <dgm:constr type="w" for="ch" forName="ParentAccent7" refType="w" fact="0.0469"/>
                  <dgm:constr type="h" for="ch" forName="ParentAccent7" refType="h" fact="0.0988"/>
                  <dgm:constr type="r" for="ch" forName="ParentAccent8" refType="w" fact="0.1234"/>
                  <dgm:constr type="t" for="ch" forName="ParentAccent8" refType="h" fact="0.6562"/>
                  <dgm:constr type="w" for="ch" forName="ParentAccent8" refType="w" fact="0.0469"/>
                  <dgm:constr type="h" for="ch" forName="ParentAccent8" refType="h" fact="0.0988"/>
                  <dgm:constr type="r" for="ch" forName="ParentAccent9" refType="w" fact="0.0815"/>
                  <dgm:constr type="t" for="ch" forName="ParentAccent9" refType="h" fact="0.3353"/>
                  <dgm:constr type="w" for="ch" forName="ParentAccent9" refType="w" fact="0.0469"/>
                  <dgm:constr type="h" for="ch" forName="ParentAccent9" refType="h" fact="0.0988"/>
                  <dgm:constr type="r" for="ch" forName="ParentAccent10" refType="w" fact="0.0787"/>
                  <dgm:constr type="t" for="ch" forName="ParentAccent10" refType="h" fact="0.5679"/>
                  <dgm:constr type="w" for="ch" forName="ParentAccent10" refType="w" fact="0.0469"/>
                  <dgm:constr type="h" for="ch" forName="ParentAccent10" refType="h" fact="0.0988"/>
                </dgm:constrLst>
              </dgm:if>
              <dgm:if name="Name16" axis="ch" ptType="node" func="cnt" op="equ" val="1">
                <dgm:alg type="composite">
                  <dgm:param type="ar" val="3.4411"/>
                </dgm:alg>
                <dgm:constrLst>
                  <dgm:constr type="primFontSz" for="des" forName="Child1" val="65"/>
                  <dgm:constr type="primFontSz" for="des" forName="Child1" refType="primFontSz" refFor="des" refForName="Parent" op="lte"/>
                  <dgm:constr type="r" for="ch" forName="Child1Accent1" refType="w" fact="0.716"/>
                  <dgm:constr type="t" for="ch" forName="Child1Accent1" refType="h" fact="0.4012"/>
                  <dgm:constr type="w" for="ch" forName="Child1Accent1" refType="w" fact="0.0574"/>
                  <dgm:constr type="h" for="ch" forName="Child1Accent1" refType="h" fact="0.1976"/>
                  <dgm:constr type="r" for="ch" forName="Child1Accent2" refType="w" fact="0.7728"/>
                  <dgm:constr type="t" for="ch" forName="Child1Accent2" refType="h" fact="0.4506"/>
                  <dgm:constr type="w" for="ch" forName="Child1Accent2" refType="w" fact="0.0287"/>
                  <dgm:constr type="h" for="ch" forName="Child1Accent2" refType="h" fact="0.0988"/>
                  <dgm:constr type="r" for="ch" forName="Child1Accent3" refType="w" fact="0.8295"/>
                  <dgm:constr type="t" for="ch" forName="Child1Accent3" refType="h" fact="0.4506"/>
                  <dgm:constr type="w" for="ch" forName="Child1Accent3" refType="w" fact="0.0287"/>
                  <dgm:constr type="h" for="ch" forName="Child1Accent3" refType="h" fact="0.0988"/>
                  <dgm:constr type="r" for="ch" forName="Child1Accent4" refType="w" fact="0.8863"/>
                  <dgm:constr type="t" for="ch" forName="Child1Accent4" refType="h" fact="0.4506"/>
                  <dgm:constr type="w" for="ch" forName="Child1Accent4" refType="w" fact="0.0287"/>
                  <dgm:constr type="h" for="ch" forName="Child1Accent4" refType="h" fact="0.0988"/>
                  <dgm:constr type="r" for="ch" forName="Child1Accent5" refType="w" fact="0.943"/>
                  <dgm:constr type="t" for="ch" forName="Child1Accent5" refType="h" fact="0.4506"/>
                  <dgm:constr type="w" for="ch" forName="Child1Accent5" refType="w" fact="0.0287"/>
                  <dgm:constr type="h" for="ch" forName="Child1Accent5" refType="h" fact="0.0988"/>
                  <dgm:constr type="r" for="ch" forName="Child1Accent6" refType="w" fact="0.9998"/>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ParentAccent1" refType="w" fact="0.0287"/>
                  <dgm:constr type="t" for="ch" forName="ParentAccent1" refType="h" fact="0.4506"/>
                  <dgm:constr type="w" for="ch" forName="ParentAccent1" refType="w" fact="0.0287"/>
                  <dgm:constr type="h" for="ch" forName="ParentAccent1" refType="h" fact="0.0988"/>
                  <dgm:constr type="r" for="ch" forName="ParentAccent2" refType="w" fact="0.0813"/>
                  <dgm:constr type="t" for="ch" forName="ParentAccent2" refType="h" fact="0.4506"/>
                  <dgm:constr type="w" for="ch" forName="ParentAccent2" refType="w" fact="0.0287"/>
                  <dgm:constr type="h" for="ch" forName="ParentAccent2" refType="h" fact="0.0988"/>
                  <dgm:constr type="r" for="ch" forName="ParentAccent3" refType="w" fact="0.1339"/>
                  <dgm:constr type="t" for="ch" forName="ParentAccent3" refType="h" fact="0.4506"/>
                  <dgm:constr type="w" for="ch" forName="ParentAccent3" refType="w" fact="0.0287"/>
                  <dgm:constr type="h" for="ch" forName="ParentAccent3" refType="h" fact="0.0988"/>
                  <dgm:constr type="r" for="ch" forName="ParentAccent4" refType="w" fact="0.1864"/>
                  <dgm:constr type="t" for="ch" forName="ParentAccent4" refType="h" fact="0.4506"/>
                  <dgm:constr type="w" for="ch" forName="ParentAccent4" refType="w" fact="0.0287"/>
                  <dgm:constr type="h" for="ch" forName="ParentAccent4" refType="h" fact="0.0988"/>
                  <dgm:constr type="r" for="ch" forName="ParentAccent5" refType="w" fact="0.239"/>
                  <dgm:constr type="t" for="ch" forName="ParentAccent5" refType="h" fact="0.4506"/>
                  <dgm:constr type="w" for="ch" forName="ParentAccent5" refType="w" fact="0.0287"/>
                  <dgm:constr type="h" for="ch" forName="ParentAccent5" refType="h" fact="0.0988"/>
                  <dgm:constr type="r" for="ch" forName="ParentAccent6" refType="w" fact="0.3203"/>
                  <dgm:constr type="t" for="ch" forName="ParentAccent6" refType="h" fact="0.4012"/>
                  <dgm:constr type="w" for="ch" forName="ParentAccent6" refType="w" fact="0.0574"/>
                  <dgm:constr type="h" for="ch" forName="ParentAccent6" refType="h" fact="0.1976"/>
                  <dgm:constr type="r" for="ch" forName="ParentAccent7" refType="w" fact="0.0755"/>
                  <dgm:constr type="t" for="ch" forName="ParentAccent7" refType="h" fact="0.2465"/>
                  <dgm:constr type="w" for="ch" forName="ParentAccent7" refType="w" fact="0.0287"/>
                  <dgm:constr type="h" for="ch" forName="ParentAccent7" refType="h" fact="0.0988"/>
                  <dgm:constr type="r" for="ch" forName="ParentAccent8" refType="w" fact="0.0755"/>
                  <dgm:constr type="t" for="ch" forName="ParentAccent8" refType="h" fact="0.6562"/>
                  <dgm:constr type="w" for="ch" forName="ParentAccent8" refType="w" fact="0.0287"/>
                  <dgm:constr type="h" for="ch" forName="ParentAccent8" refType="h" fact="0.0988"/>
                  <dgm:constr type="r" for="ch" forName="ParentAccent9" refType="w" fact="0.0499"/>
                  <dgm:constr type="t" for="ch" forName="ParentAccent9" refType="h" fact="0.3353"/>
                  <dgm:constr type="w" for="ch" forName="ParentAccent9" refType="w" fact="0.0287"/>
                  <dgm:constr type="h" for="ch" forName="ParentAccent9" refType="h" fact="0.0988"/>
                  <dgm:constr type="r" for="ch" forName="ParentAccent10" refType="w" fact="0.0482"/>
                  <dgm:constr type="t" for="ch" forName="ParentAccent10" refType="h" fact="0.5679"/>
                  <dgm:constr type="w" for="ch" forName="ParentAccent10" refType="w" fact="0.0287"/>
                  <dgm:constr type="h" for="ch" forName="ParentAccent10" refType="h" fact="0.0988"/>
                  <dgm:constr type="r" for="ch" forName="Child1" refType="w"/>
                  <dgm:constr type="t" for="ch" forName="Child1" refType="h" fact="0.1978"/>
                  <dgm:constr type="w" for="ch" forName="Child1" refType="w" fact="0.2544"/>
                  <dgm:constr type="h" for="ch" forName="Child1" refType="h" fact="0.2541"/>
                  <dgm:constr type="r" for="ch" forName="Parent" refType="w" fact="0.6347"/>
                  <dgm:constr type="t" for="ch" forName="Parent" refType="h" fact="0"/>
                  <dgm:constr type="w" for="ch" forName="Parent" refType="w" fact="0.2906"/>
                  <dgm:constr type="h" for="ch" forName="Parent" refType="h"/>
                </dgm:constrLst>
              </dgm:if>
              <dgm:if name="Name17" axis="ch" ptType="node" func="cnt" op="equ" val="2">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Child2Accent1" refType="w" fact="0.6564"/>
                  <dgm:constr type="t" for="ch" forName="Child2Accent1" refType="h" fact="0.8153"/>
                  <dgm:constr type="w" for="ch" forName="Child2Accent1" refType="w" fact="0.0574"/>
                  <dgm:constr type="h" for="ch" forName="Child2Accent1" refType="h" fact="0.1217"/>
                  <dgm:constr type="r" for="ch" forName="Child2Accent2" refType="w" fact="0.6932"/>
                  <dgm:constr type="t" for="ch" forName="Child2Accent2" refType="h" fact="0.9392"/>
                  <dgm:constr type="w" for="ch" forName="Child2Accent2" refType="w" fact="0.0287"/>
                  <dgm:constr type="h" for="ch" forName="Child2Accent2" refType="h" fact="0.0608"/>
                  <dgm:constr type="r" for="ch" forName="Child2Accent3" refType="w" fact="0.7545"/>
                  <dgm:constr type="t" for="ch" forName="Child2Accent3" refType="h" fact="0.9392"/>
                  <dgm:constr type="w" for="ch" forName="Child2Accent3" refType="w" fact="0.0287"/>
                  <dgm:constr type="h" for="ch" forName="Child2Accent3" refType="h" fact="0.0608"/>
                  <dgm:constr type="r" for="ch" forName="Child2Accent4" refType="w" fact="0.8158"/>
                  <dgm:constr type="t" for="ch" forName="Child2Accent4" refType="h" fact="0.9392"/>
                  <dgm:constr type="w" for="ch" forName="Child2Accent4" refType="w" fact="0.0287"/>
                  <dgm:constr type="h" for="ch" forName="Child2Accent4" refType="h" fact="0.0608"/>
                  <dgm:constr type="r" for="ch" forName="Child2Accent5" refType="w" fact="0.8771"/>
                  <dgm:constr type="t" for="ch" forName="Child2Accent5" refType="h" fact="0.9392"/>
                  <dgm:constr type="w" for="ch" forName="Child2Accent5" refType="w" fact="0.0287"/>
                  <dgm:constr type="h" for="ch" forName="Child2Accent5" refType="h" fact="0.0608"/>
                  <dgm:constr type="r" for="ch" forName="Child2Accent6" refType="w" fact="0.9385"/>
                  <dgm:constr type="t" for="ch" forName="Child2Accent6" refType="h" fact="0.9392"/>
                  <dgm:constr type="w" for="ch" forName="Child2Accent6" refType="w" fact="0.0287"/>
                  <dgm:constr type="h" for="ch" forName="Child2Accent6" refType="h" fact="0.0608"/>
                  <dgm:constr type="r" for="ch" forName="Child2Accent7" refType="w" fact="0.9998"/>
                  <dgm:constr type="t" for="ch" forName="Child2Accent7" refType="h" fact="0.9392"/>
                  <dgm:constr type="w" for="ch" forName="Child2Accent7" refType="w" fact="0.0287"/>
                  <dgm:constr type="h" for="ch" forName="Child2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2" refType="w"/>
                  <dgm:constr type="t" for="ch" forName="Child2" refType="h" fact="0.7822"/>
                  <dgm:constr type="w" for="ch" forName="Child2" refType="w" fact="0.336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8" axis="ch" ptType="node" func="cnt" op="equ" val="3">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r" for="ch" forName="Child1Accent8" refType="w" fact="0"/>
                  <dgm:constr type="t" for="ch" forName="Child1Accent8" refType="h" fact="0"/>
                  <dgm:constr type="w" for="ch" forName="Child1Accent8" refType="w" fact="0"/>
                  <dgm:constr type="h" for="ch" forName="Child1Accent8" refType="h" fact="0"/>
                  <dgm:constr type="r" for="ch" forName="Child1Accent9" refType="w" fact="0"/>
                  <dgm:constr type="t" for="ch" forName="Child1Accent9" refType="h" fact="0"/>
                  <dgm:constr type="w" for="ch" forName="Child1Accent9" refType="w" fact="0"/>
                  <dgm:constr type="h" for="ch" forName="Child1Accent9" refType="h" fact="0"/>
                  <dgm:constr type="r" for="ch" forName="Child2Accent1" refType="w" fact="0.716"/>
                  <dgm:constr type="t" for="ch" forName="Child2Accent1" refType="h" fact="0.5207"/>
                  <dgm:constr type="w" for="ch" forName="Child2Accent1" refType="w" fact="0.0574"/>
                  <dgm:constr type="h" for="ch" forName="Child2Accent1" refType="h" fact="0.1217"/>
                  <dgm:constr type="r" for="ch" forName="Child2Accent2" refType="w" fact="0.7728"/>
                  <dgm:constr type="t" for="ch" forName="Child2Accent2" refType="h" fact="0.5511"/>
                  <dgm:constr type="w" for="ch" forName="Child2Accent2" refType="w" fact="0.0287"/>
                  <dgm:constr type="h" for="ch" forName="Child2Accent2" refType="h" fact="0.0608"/>
                  <dgm:constr type="r" for="ch" forName="Child2Accent3" refType="w" fact="0.8295"/>
                  <dgm:constr type="t" for="ch" forName="Child2Accent3" refType="h" fact="0.5511"/>
                  <dgm:constr type="w" for="ch" forName="Child2Accent3" refType="w" fact="0.0287"/>
                  <dgm:constr type="h" for="ch" forName="Child2Accent3" refType="h" fact="0.0608"/>
                  <dgm:constr type="r" for="ch" forName="Child2Accent4" refType="w" fact="0.8863"/>
                  <dgm:constr type="t" for="ch" forName="Child2Accent4" refType="h" fact="0.5511"/>
                  <dgm:constr type="w" for="ch" forName="Child2Accent4" refType="w" fact="0.0287"/>
                  <dgm:constr type="h" for="ch" forName="Child2Accent4" refType="h" fact="0.0608"/>
                  <dgm:constr type="r" for="ch" forName="Child2Accent5" refType="w" fact="0.943"/>
                  <dgm:constr type="t" for="ch" forName="Child2Accent5" refType="h" fact="0.5511"/>
                  <dgm:constr type="w" for="ch" forName="Child2Accent5" refType="w" fact="0.0287"/>
                  <dgm:constr type="h" for="ch" forName="Child2Accent5" refType="h" fact="0.0608"/>
                  <dgm:constr type="r" for="ch" forName="Child2Accent6" refType="w" fact="0.9998"/>
                  <dgm:constr type="t" for="ch" forName="Child2Accent6" refType="h" fact="0.5511"/>
                  <dgm:constr type="w" for="ch" forName="Child2Accent6" refType="w" fact="0.0287"/>
                  <dgm:constr type="h" for="ch" forName="Child2Accent6" refType="h" fact="0.0608"/>
                  <dgm:constr type="r" for="ch" forName="Child2Accent7" refType="w" fact="0"/>
                  <dgm:constr type="t" for="ch" forName="Child2Accent7" refType="h" fact="0"/>
                  <dgm:constr type="w" for="ch" forName="Child2Accent7" refType="w" fact="0"/>
                  <dgm:constr type="h" for="ch" forName="Child2Accent7" refType="h" fact="0"/>
                  <dgm:constr type="r" for="ch" forName="Child3Accent1" refType="w" fact="0.6564"/>
                  <dgm:constr type="t" for="ch" forName="Child3Accent1" refType="h" fact="0.8153"/>
                  <dgm:constr type="w" for="ch" forName="Child3Accent1" refType="w" fact="0.0574"/>
                  <dgm:constr type="h" for="ch" forName="Child3Accent1" refType="h" fact="0.1217"/>
                  <dgm:constr type="r" for="ch" forName="Child3Accent2" refType="w" fact="0.6932"/>
                  <dgm:constr type="t" for="ch" forName="Child3Accent2" refType="h" fact="0.9392"/>
                  <dgm:constr type="w" for="ch" forName="Child3Accent2" refType="w" fact="0.0287"/>
                  <dgm:constr type="h" for="ch" forName="Child3Accent2" refType="h" fact="0.0608"/>
                  <dgm:constr type="r" for="ch" forName="Child3Accent3" refType="w" fact="0.7545"/>
                  <dgm:constr type="t" for="ch" forName="Child3Accent3" refType="h" fact="0.9392"/>
                  <dgm:constr type="w" for="ch" forName="Child3Accent3" refType="w" fact="0.0287"/>
                  <dgm:constr type="h" for="ch" forName="Child3Accent3" refType="h" fact="0.0608"/>
                  <dgm:constr type="r" for="ch" forName="Child3Accent4" refType="w" fact="0.8158"/>
                  <dgm:constr type="t" for="ch" forName="Child3Accent4" refType="h" fact="0.9392"/>
                  <dgm:constr type="w" for="ch" forName="Child3Accent4" refType="w" fact="0.0287"/>
                  <dgm:constr type="h" for="ch" forName="Child3Accent4" refType="h" fact="0.0608"/>
                  <dgm:constr type="r" for="ch" forName="Child3Accent5" refType="w" fact="0.8771"/>
                  <dgm:constr type="t" for="ch" forName="Child3Accent5" refType="h" fact="0.9392"/>
                  <dgm:constr type="w" for="ch" forName="Child3Accent5" refType="w" fact="0.0287"/>
                  <dgm:constr type="h" for="ch" forName="Child3Accent5" refType="h" fact="0.0608"/>
                  <dgm:constr type="r" for="ch" forName="Child3Accent6" refType="w" fact="0.9385"/>
                  <dgm:constr type="t" for="ch" forName="Child3Accent6" refType="h" fact="0.9392"/>
                  <dgm:constr type="w" for="ch" forName="Child3Accent6" refType="w" fact="0.0287"/>
                  <dgm:constr type="h" for="ch" forName="Child3Accent6" refType="h" fact="0.0608"/>
                  <dgm:constr type="r" for="ch" forName="Child3Accent7" refType="w" fact="0.9998"/>
                  <dgm:constr type="t" for="ch" forName="Child3Accent7" refType="h" fact="0.9392"/>
                  <dgm:constr type="w" for="ch" forName="Child3Accent7" refType="w" fact="0.0287"/>
                  <dgm:constr type="h" for="ch" forName="Child3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3" refType="w"/>
                  <dgm:constr type="t" for="ch" forName="Child3" refType="h" fact="0.7822"/>
                  <dgm:constr type="w" for="ch" forName="Child3" refType="w" fact="0.3364"/>
                  <dgm:constr type="h" for="ch" forName="Child3" refType="h" fact="0.1564"/>
                  <dgm:constr type="r" for="ch" forName="Child2" refType="w"/>
                  <dgm:constr type="t" for="ch" forName="Child2" refType="h" fact="0.3955"/>
                  <dgm:constr type="w" for="ch" forName="Child2" refType="w" fact="0.254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9" axis="ch" ptType="node" func="cnt" op="equ" val="4">
                <dgm:alg type="composite">
                  <dgm:param type="ar" val="1.8304"/>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 refType="w" fact="0.6229"/>
                  <dgm:constr type="t" for="ch" forName="Parent" refType="h" fact="0.2946"/>
                  <dgm:constr type="w" for="ch" forName="Parent" refType="w" fact="0.2862"/>
                  <dgm:constr type="h" for="ch" forName="Parent" refType="h" fact="0.5239"/>
                  <dgm:constr type="r" for="ch" forName="Child1Accent1" refType="w" fact="0.6096"/>
                  <dgm:constr type="t" for="ch" forName="Child1Accent1" refType="h" fact="0.2104"/>
                  <dgm:constr type="w" for="ch" forName="Child1Accent1" refType="w" fact="0.0566"/>
                  <dgm:constr type="h" for="ch" forName="Child1Accent1" refType="h" fact="0.1035"/>
                  <dgm:constr type="r" for="ch" forName="Child1Accent3" refType="w" fact="0.6999"/>
                  <dgm:constr type="t" for="ch" forName="Child1Accent3" refType="h" fact="0.128"/>
                  <dgm:constr type="w" for="ch" forName="Child1Accent3" refType="w" fact="0.0283"/>
                  <dgm:constr type="h" for="ch" forName="Child1Accent3" refType="h" fact="0.0518"/>
                  <dgm:constr type="r" for="ch" forName="Child1Accent4" refType="w" fact="0.7582"/>
                  <dgm:constr type="t" for="ch" forName="Child1Accent4" refType="h" fact="0.128"/>
                  <dgm:constr type="w" for="ch" forName="Child1Accent4" refType="w" fact="0.0283"/>
                  <dgm:constr type="h" for="ch" forName="Child1Accent4" refType="h" fact="0.0518"/>
                  <dgm:constr type="r" for="ch" forName="Child1Accent5" refType="w" fact="0.8165"/>
                  <dgm:constr type="t" for="ch" forName="Child1Accent5" refType="h" fact="0.128"/>
                  <dgm:constr type="w" for="ch" forName="Child1Accent5" refType="w" fact="0.0283"/>
                  <dgm:constr type="h" for="ch" forName="Child1Accent5" refType="h" fact="0.0518"/>
                  <dgm:constr type="r" for="ch" forName="Child1Accent6" refType="w" fact="0.8748"/>
                  <dgm:constr type="t" for="ch" forName="Child1Accent6" refType="h" fact="0.128"/>
                  <dgm:constr type="w" for="ch" forName="Child1Accent6" refType="w" fact="0.0283"/>
                  <dgm:constr type="h" for="ch" forName="Child1Accent6" refType="h" fact="0.0518"/>
                  <dgm:constr type="r" for="ch" forName="Child3Accent1" refType="w" fact="0.6842"/>
                  <dgm:constr type="t" for="ch" forName="Child3Accent1" refType="h" fact="0.6212"/>
                  <dgm:constr type="w" for="ch" forName="Child3Accent1" refType="w" fact="0.0566"/>
                  <dgm:constr type="h" for="ch" forName="Child3Accent1" refType="h" fact="0.1035"/>
                  <dgm:constr type="r" for="ch" forName="Child3Accent2" refType="w" fact="0.7311"/>
                  <dgm:constr type="t" for="ch" forName="Child3Accent2" refType="h" fact="0.6828"/>
                  <dgm:constr type="w" for="ch" forName="Child3Accent2" refType="w" fact="0.0283"/>
                  <dgm:constr type="h" for="ch" forName="Child3Accent2" refType="h" fact="0.0518"/>
                  <dgm:constr type="r" for="ch" forName="Child3Accent4" refType="w" fact="0.8386"/>
                  <dgm:constr type="t" for="ch" forName="Child3Accent4" refType="h" fact="0.6828"/>
                  <dgm:constr type="w" for="ch" forName="Child3Accent4" refType="w" fact="0.0283"/>
                  <dgm:constr type="h" for="ch" forName="Child3Accent4" refType="h" fact="0.0518"/>
                  <dgm:constr type="r" for="ch" forName="Child3Accent5" refType="w" fact="0.8923"/>
                  <dgm:constr type="t" for="ch" forName="Child3Accent5" refType="h" fact="0.6828"/>
                  <dgm:constr type="w" for="ch" forName="Child3Accent5" refType="w" fact="0.0283"/>
                  <dgm:constr type="h" for="ch" forName="Child3Accent5" refType="h" fact="0.0518"/>
                  <dgm:constr type="r" for="ch" forName="Child1Accent7" refType="w" fact="0.9332"/>
                  <dgm:constr type="t" for="ch" forName="Child1Accent7" refType="h" fact="0.128"/>
                  <dgm:constr type="w" for="ch" forName="Child1Accent7" refType="w" fact="0.0283"/>
                  <dgm:constr type="h" for="ch" forName="Child1Accent7" refType="h" fact="0.0518"/>
                  <dgm:constr type="r" for="ch" forName="Child3Accent6" refType="w" fact="0.9461"/>
                  <dgm:constr type="t" for="ch" forName="Child3Accent6" refType="h" fact="0.6828"/>
                  <dgm:constr type="w" for="ch" forName="Child3Accent6" refType="w" fact="0.0283"/>
                  <dgm:constr type="h" for="ch" forName="Child3Accent6" refType="h" fact="0.0518"/>
                  <dgm:constr type="r" for="ch" forName="Child1Accent8" refType="w" fact="0.9915"/>
                  <dgm:constr type="t" for="ch" forName="Child1Accent8" refType="h" fact="0.128"/>
                  <dgm:constr type="w" for="ch" forName="Child1Accent8" refType="w" fact="0.0283"/>
                  <dgm:constr type="h" for="ch" forName="Child1Accent8" refType="h" fact="0.0518"/>
                  <dgm:constr type="r" for="ch" forName="Child1Accent9" refType="w" fact="0"/>
                  <dgm:constr type="t" for="ch" forName="Child1Accent9" refType="h" fact="0"/>
                  <dgm:constr type="w" for="ch" forName="Child1Accent9" refType="w" fact="0"/>
                  <dgm:constr type="h" for="ch" forName="Child1Accent9" refType="h" fact="0"/>
                  <dgm:constr type="r" for="ch" forName="Child3Accent7" refType="w" fact="0.9998"/>
                  <dgm:constr type="t" for="ch" forName="Child3Accent7" refType="h" fact="0.6828"/>
                  <dgm:constr type="w" for="ch" forName="Child3Accent7" refType="w" fact="0.0283"/>
                  <dgm:constr type="h" for="ch" forName="Child3Accent7" refType="h" fact="0.0518"/>
                  <dgm:constr type="r" for="ch" forName="Child4Accent1" refType="w" fact="0.6096"/>
                  <dgm:constr type="t" for="ch" forName="Child4Accent1" refType="h" fact="0.8"/>
                  <dgm:constr type="w" for="ch" forName="Child4Accent1" refType="w" fact="0.0566"/>
                  <dgm:constr type="h" for="ch" forName="Child4Accent1" refType="h" fact="0.1035"/>
                  <dgm:constr type="r" for="ch" forName="Child4Accent3" refType="w" fact="0.7002"/>
                  <dgm:constr type="t" for="ch" forName="Child4Accent3" refType="h" fact="0.9482"/>
                  <dgm:constr type="w" for="ch" forName="Child4Accent3" refType="w" fact="0.0283"/>
                  <dgm:constr type="h" for="ch" forName="Child4Accent3" refType="h" fact="0.0518"/>
                  <dgm:constr type="r" for="ch" forName="Child4Accent4" refType="w" fact="0.7585"/>
                  <dgm:constr type="t" for="ch" forName="Child4Accent4" refType="h" fact="0.9482"/>
                  <dgm:constr type="w" for="ch" forName="Child4Accent4" refType="w" fact="0.0283"/>
                  <dgm:constr type="h" for="ch" forName="Child4Accent4" refType="h" fact="0.0518"/>
                  <dgm:constr type="r" for="ch" forName="Child4Accent5" refType="w" fact="0.8167"/>
                  <dgm:constr type="t" for="ch" forName="Child4Accent5" refType="h" fact="0.9482"/>
                  <dgm:constr type="w" for="ch" forName="Child4Accent5" refType="w" fact="0.0283"/>
                  <dgm:constr type="h" for="ch" forName="Child4Accent5" refType="h" fact="0.0518"/>
                  <dgm:constr type="r" for="ch" forName="Child4Accent6" refType="w" fact="0.8749"/>
                  <dgm:constr type="t" for="ch" forName="Child4Accent6" refType="h" fact="0.9482"/>
                  <dgm:constr type="w" for="ch" forName="Child4Accent6" refType="w" fact="0.0283"/>
                  <dgm:constr type="h" for="ch" forName="Child4Accent6" refType="h" fact="0.0518"/>
                  <dgm:constr type="r" for="ch" forName="Child4Accent7" refType="w" fact="0.9332"/>
                  <dgm:constr type="t" for="ch" forName="Child4Accent7" refType="h" fact="0.9482"/>
                  <dgm:constr type="w" for="ch" forName="Child4Accent7" refType="w" fact="0.0283"/>
                  <dgm:constr type="h" for="ch" forName="Child4Accent7" refType="h" fact="0.0518"/>
                  <dgm:constr type="r" for="ch" forName="Child4Accent8" refType="w" fact="0.9914"/>
                  <dgm:constr type="t" for="ch" forName="Child4Accent8" refType="h" fact="0.9482"/>
                  <dgm:constr type="w" for="ch" forName="Child4Accent8" refType="w" fact="0.0283"/>
                  <dgm:constr type="h" for="ch" forName="Child4Accent8" refType="h" fact="0.0518"/>
                  <dgm:constr type="r" for="ch" forName="Child2Accent1" refType="w" fact="0.6842"/>
                  <dgm:constr type="t" for="ch" forName="Child2Accent1" refType="h" fact="0.3725"/>
                  <dgm:constr type="w" for="ch" forName="Child2Accent1" refType="w" fact="0.0566"/>
                  <dgm:constr type="h" for="ch" forName="Child2Accent1" refType="h" fact="0.1035"/>
                  <dgm:constr type="r" for="ch" forName="Child4Accent2" refType="w" fact="0.642"/>
                  <dgm:constr type="t" for="ch" forName="Child4Accent2" refType="h" fact="0.8993"/>
                  <dgm:constr type="w" for="ch" forName="Child4Accent2" refType="w" fact="0.0283"/>
                  <dgm:constr type="h" for="ch" forName="Child4Accent2" refType="h" fact="0.0518"/>
                  <dgm:constr type="r" for="ch" forName="Child1Accent2" refType="w" fact="0.6415"/>
                  <dgm:constr type="t" for="ch" forName="Child1Accent2" refType="h" fact="0.162"/>
                  <dgm:constr type="w" for="ch" forName="Child1Accent2" refType="w" fact="0.0283"/>
                  <dgm:constr type="h" for="ch" forName="Child1Accent2" refType="h" fact="0.0518"/>
                  <dgm:constr type="r" for="ch" forName="Child3Accent3" refType="w" fact="0.7849"/>
                  <dgm:constr type="t" for="ch" forName="Child3Accent3" refType="h" fact="0.6828"/>
                  <dgm:constr type="w" for="ch" forName="Child3Accent3" refType="w" fact="0.0283"/>
                  <dgm:constr type="h" for="ch" forName="Child3Accent3" refType="h" fact="0.0518"/>
                  <dgm:constr type="r" for="ch" forName="Child2Accent2" refType="w" fact="0.7311"/>
                  <dgm:constr type="t" for="ch" forName="Child2Accent2" refType="h" fact="0.3937"/>
                  <dgm:constr type="w" for="ch" forName="Child2Accent2" refType="w" fact="0.0283"/>
                  <dgm:constr type="h" for="ch" forName="Child2Accent2" refType="h" fact="0.0518"/>
                  <dgm:constr type="r" for="ch" forName="Child2Accent4" refType="w" fact="0.8386"/>
                  <dgm:constr type="t" for="ch" forName="Child2Accent4" refType="h" fact="0.3937"/>
                  <dgm:constr type="w" for="ch" forName="Child2Accent4" refType="w" fact="0.0283"/>
                  <dgm:constr type="h" for="ch" forName="Child2Accent4" refType="h" fact="0.0518"/>
                  <dgm:constr type="r" for="ch" forName="Child2Accent5" refType="w" fact="0.8923"/>
                  <dgm:constr type="t" for="ch" forName="Child2Accent5" refType="h" fact="0.3937"/>
                  <dgm:constr type="w" for="ch" forName="Child2Accent5" refType="w" fact="0.0283"/>
                  <dgm:constr type="h" for="ch" forName="Child2Accent5" refType="h" fact="0.0518"/>
                  <dgm:constr type="r" for="ch" forName="Child2Accent6" refType="w" fact="0.9461"/>
                  <dgm:constr type="t" for="ch" forName="Child2Accent6" refType="h" fact="0.3937"/>
                  <dgm:constr type="w" for="ch" forName="Child2Accent6" refType="w" fact="0.0283"/>
                  <dgm:constr type="h" for="ch" forName="Child2Accent6" refType="h" fact="0.0518"/>
                  <dgm:constr type="r" for="ch" forName="Child2Accent7" refType="w" fact="0.9998"/>
                  <dgm:constr type="t" for="ch" forName="Child2Accent7" refType="h" fact="0.3937"/>
                  <dgm:constr type="w" for="ch" forName="Child2Accent7" refType="w" fact="0.0283"/>
                  <dgm:constr type="h" for="ch" forName="Child2Accent7" refType="h" fact="0.0518"/>
                  <dgm:constr type="r" for="ch" forName="Child2Accent3" refType="w" fact="0.7849"/>
                  <dgm:constr type="t" for="ch" forName="Child2Accent3" refType="h" fact="0.3937"/>
                  <dgm:constr type="w" for="ch" forName="Child2Accent3" refType="w" fact="0.0283"/>
                  <dgm:constr type="h" for="ch" forName="Child2Accent3" refType="h" fact="0.0518"/>
                  <dgm:constr type="r" for="ch" forName="ParentAccent1" refType="w" fact="0.0283"/>
                  <dgm:constr type="t" for="ch" forName="ParentAccent1" refType="h" fact="0.5316"/>
                  <dgm:constr type="w" for="ch" forName="ParentAccent1" refType="w" fact="0.0283"/>
                  <dgm:constr type="h" for="ch" forName="ParentAccent1" refType="h" fact="0.0518"/>
                  <dgm:constr type="r" for="ch" forName="ParentAccent2" refType="w" fact="0.0801"/>
                  <dgm:constr type="t" for="ch" forName="ParentAccent2" refType="h" fact="0.5316"/>
                  <dgm:constr type="w" for="ch" forName="ParentAccent2" refType="w" fact="0.0283"/>
                  <dgm:constr type="h" for="ch" forName="ParentAccent2" refType="h" fact="0.0518"/>
                  <dgm:constr type="r" for="ch" forName="ParentAccent3" refType="w" fact="0.1318"/>
                  <dgm:constr type="t" for="ch" forName="ParentAccent3" refType="h" fact="0.5316"/>
                  <dgm:constr type="w" for="ch" forName="ParentAccent3" refType="w" fact="0.0283"/>
                  <dgm:constr type="h" for="ch" forName="ParentAccent3" refType="h" fact="0.0518"/>
                  <dgm:constr type="r" for="ch" forName="ParentAccent4" refType="w" fact="0.1836"/>
                  <dgm:constr type="t" for="ch" forName="ParentAccent4" refType="h" fact="0.5316"/>
                  <dgm:constr type="w" for="ch" forName="ParentAccent4" refType="w" fact="0.0283"/>
                  <dgm:constr type="h" for="ch" forName="ParentAccent4" refType="h" fact="0.0518"/>
                  <dgm:constr type="r" for="ch" forName="ParentAccent5" refType="w" fact="0.2354"/>
                  <dgm:constr type="t" for="ch" forName="ParentAccent5" refType="h" fact="0.5316"/>
                  <dgm:constr type="w" for="ch" forName="ParentAccent5" refType="w" fact="0.0283"/>
                  <dgm:constr type="h" for="ch" forName="ParentAccent5" refType="h" fact="0.0518"/>
                  <dgm:constr type="r" for="ch" forName="ParentAccent6" refType="w" fact="0.3154"/>
                  <dgm:constr type="t" for="ch" forName="ParentAccent6" refType="h" fact="0.5057"/>
                  <dgm:constr type="w" for="ch" forName="ParentAccent6" refType="w" fact="0.0566"/>
                  <dgm:constr type="h" for="ch" forName="ParentAccent6" refType="h" fact="0.1035"/>
                  <dgm:constr type="r" for="ch" forName="ParentAccent7" refType="w" fact="0.0744"/>
                  <dgm:constr type="t" for="ch" forName="ParentAccent7" refType="h" fact="0.4247"/>
                  <dgm:constr type="w" for="ch" forName="ParentAccent7" refType="w" fact="0.0283"/>
                  <dgm:constr type="h" for="ch" forName="ParentAccent7" refType="h" fact="0.0518"/>
                  <dgm:constr type="r" for="ch" forName="ParentAccent8" refType="w" fact="0.0744"/>
                  <dgm:constr type="t" for="ch" forName="ParentAccent8" refType="h" fact="0.6392"/>
                  <dgm:constr type="w" for="ch" forName="ParentAccent8" refType="w" fact="0.0283"/>
                  <dgm:constr type="h" for="ch" forName="ParentAccent8" refType="h" fact="0.0518"/>
                  <dgm:constr type="r" for="ch" forName="ParentAccent9" refType="w" fact="0.0491"/>
                  <dgm:constr type="t" for="ch" forName="ParentAccent9" refType="h" fact="0.4712"/>
                  <dgm:constr type="w" for="ch" forName="ParentAccent9" refType="w" fact="0.0283"/>
                  <dgm:constr type="h" for="ch" forName="ParentAccent9" refType="h" fact="0.0518"/>
                  <dgm:constr type="r" for="ch" forName="ParentAccent10" refType="w" fact="0.0475"/>
                  <dgm:constr type="t" for="ch" forName="ParentAccent10" refType="h" fact="0.593"/>
                  <dgm:constr type="w" for="ch" forName="ParentAccent10" refType="w" fact="0.0283"/>
                  <dgm:constr type="h" for="ch" forName="ParentAccent10" refType="h" fact="0.0518"/>
                  <dgm:constr type="r" for="ch" forName="Child4" refType="w" fact="0.9919"/>
                  <dgm:constr type="t" for="ch" forName="Child4" refType="h" fact="0.8184"/>
                  <dgm:constr type="w" for="ch" forName="Child4" refType="w" fact="0.3192"/>
                  <dgm:constr type="h" for="ch" forName="Child4" refType="h" fact="0.1294"/>
                  <dgm:constr type="r" for="ch" forName="Child3" refType="w"/>
                  <dgm:constr type="t" for="ch" forName="Child3" refType="h" fact="0.5547"/>
                  <dgm:constr type="w" for="ch" forName="Child3" refType="w" fact="0.297"/>
                  <dgm:constr type="h" for="ch" forName="Child3" refType="h" fact="0.1294"/>
                  <dgm:constr type="r" for="ch" forName="Child2" refType="w"/>
                  <dgm:constr type="t" for="ch" forName="Child2" refType="h" fact="0.2662"/>
                  <dgm:constr type="w" for="ch" forName="Child2" refType="w" fact="0.297"/>
                  <dgm:constr type="h" for="ch" forName="Child2" refType="h" fact="0.1294"/>
                  <dgm:constr type="r" for="ch" forName="Child1" refType="w" fact="0.9919"/>
                  <dgm:constr type="t" for="ch" forName="Child1" refType="h" fact="0"/>
                  <dgm:constr type="w" for="ch" forName="Child1" refType="w" fact="0.3192"/>
                  <dgm:constr type="h" for="ch" forName="Child1" refType="h" fact="0.1294"/>
                </dgm:constrLst>
              </dgm:if>
              <dgm:else name="Name20">
                <dgm:alg type="composite">
                  <dgm:param type="ar" val="1.3278"/>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Child2Accent1" refType="w" fact="0.6564"/>
                  <dgm:constr type="t" for="ch" forName="Child2Accent1" refType="h" fact="0.3184"/>
                  <dgm:constr type="w" for="ch" forName="Child2Accent1" refType="w" fact="0.0574"/>
                  <dgm:constr type="h" for="ch" forName="Child2Accent1" refType="h" fact="0.0763"/>
                  <dgm:constr type="r" for="ch" forName="Child2Accent2" refType="w" fact="0.6932"/>
                  <dgm:constr type="t" for="ch" forName="Child2Accent2" refType="h" fact="0.2781"/>
                  <dgm:constr type="w" for="ch" forName="Child2Accent2" refType="w" fact="0.0287"/>
                  <dgm:constr type="h" for="ch" forName="Child2Accent2" refType="h" fact="0.0381"/>
                  <dgm:constr type="r" for="ch" forName="Child2Accent3" refType="w" fact="0.7545"/>
                  <dgm:constr type="t" for="ch" forName="Child2Accent3" refType="h" fact="0.2781"/>
                  <dgm:constr type="w" for="ch" forName="Child2Accent3" refType="w" fact="0.0287"/>
                  <dgm:constr type="h" for="ch" forName="Child2Accent3" refType="h" fact="0.0381"/>
                  <dgm:constr type="r" for="ch" forName="Child2Accent4" refType="w" fact="0.8158"/>
                  <dgm:constr type="t" for="ch" forName="Child2Accent4" refType="h" fact="0.2781"/>
                  <dgm:constr type="w" for="ch" forName="Child2Accent4" refType="w" fact="0.0287"/>
                  <dgm:constr type="h" for="ch" forName="Child2Accent4" refType="h" fact="0.0381"/>
                  <dgm:constr type="r" for="ch" forName="Child2Accent5" refType="w" fact="0.8771"/>
                  <dgm:constr type="t" for="ch" forName="Child2Accent5" refType="h" fact="0.2781"/>
                  <dgm:constr type="w" for="ch" forName="Child2Accent5" refType="w" fact="0.0287"/>
                  <dgm:constr type="h" for="ch" forName="Child2Accent5" refType="h" fact="0.0381"/>
                  <dgm:constr type="r" for="ch" forName="Child2Accent6" refType="w" fact="0.9385"/>
                  <dgm:constr type="t" for="ch" forName="Child2Accent6" refType="h" fact="0.2781"/>
                  <dgm:constr type="w" for="ch" forName="Child2Accent6" refType="w" fact="0.0287"/>
                  <dgm:constr type="h" for="ch" forName="Child2Accent6" refType="h" fact="0.0381"/>
                  <dgm:constr type="r" for="ch" forName="Child2Accent7" refType="w" fact="0.9998"/>
                  <dgm:constr type="t" for="ch" forName="Child2Accent7" refType="h" fact="0.2781"/>
                  <dgm:constr type="w" for="ch" forName="Child2Accent7" refType="w" fact="0.0287"/>
                  <dgm:constr type="h" for="ch" forName="Child2Accent7" refType="h" fact="0.0381"/>
                  <dgm:constr type="r" for="ch" forName="Child3Accent1" refType="w" fact="0.716"/>
                  <dgm:constr type="t" for="ch" forName="Child3Accent1" refType="h" fact="0.5061"/>
                  <dgm:constr type="w" for="ch" forName="Child3Accent1" refType="w" fact="0.0574"/>
                  <dgm:constr type="h" for="ch" forName="Child3Accent1" refType="h" fact="0.0763"/>
                  <dgm:constr type="r" for="ch" forName="Child3Accent2" refType="w" fact="0.7728"/>
                  <dgm:constr type="t" for="ch" forName="Child3Accent2" refType="h" fact="0.5252"/>
                  <dgm:constr type="w" for="ch" forName="Child3Accent2" refType="w" fact="0.0287"/>
                  <dgm:constr type="h" for="ch" forName="Child3Accent2" refType="h" fact="0.0381"/>
                  <dgm:constr type="r" for="ch" forName="Child3Accent3" refType="w" fact="0.8295"/>
                  <dgm:constr type="t" for="ch" forName="Child3Accent3" refType="h" fact="0.5252"/>
                  <dgm:constr type="w" for="ch" forName="Child3Accent3" refType="w" fact="0.0287"/>
                  <dgm:constr type="h" for="ch" forName="Child3Accent3" refType="h" fact="0.0381"/>
                  <dgm:constr type="r" for="ch" forName="Child3Accent4" refType="w" fact="0.8863"/>
                  <dgm:constr type="t" for="ch" forName="Child3Accent4" refType="h" fact="0.5252"/>
                  <dgm:constr type="w" for="ch" forName="Child3Accent4" refType="w" fact="0.0287"/>
                  <dgm:constr type="h" for="ch" forName="Child3Accent4" refType="h" fact="0.0381"/>
                  <dgm:constr type="r" for="ch" forName="Child3Accent5" refType="w" fact="0.943"/>
                  <dgm:constr type="t" for="ch" forName="Child3Accent5" refType="h" fact="0.5252"/>
                  <dgm:constr type="w" for="ch" forName="Child3Accent5" refType="w" fact="0.0287"/>
                  <dgm:constr type="h" for="ch" forName="Child3Accent5" refType="h" fact="0.0381"/>
                  <dgm:constr type="r" for="ch" forName="Child3Accent6" refType="w" fact="0.9998"/>
                  <dgm:constr type="t" for="ch" forName="Child3Accent6" refType="h" fact="0.5252"/>
                  <dgm:constr type="w" for="ch" forName="Child3Accent6" refType="w" fact="0.0287"/>
                  <dgm:constr type="h" for="ch" forName="Child3Accent6" refType="h" fact="0.0381"/>
                  <dgm:constr type="r" for="ch" forName="Child3Accent7" refType="w" fact="0"/>
                  <dgm:constr type="t" for="ch" forName="Child3Accent7" refType="h" fact="0"/>
                  <dgm:constr type="w" for="ch" forName="Child3Accent7" refType="w" fact="0"/>
                  <dgm:constr type="h" for="ch" forName="Child3Accent7" refType="h" fact="0"/>
                  <dgm:constr type="r" for="ch" forName="Child4Accent1" refType="w" fact="0.6564"/>
                  <dgm:constr type="t" for="ch" forName="Child4Accent1" refType="h" fact="0.6908"/>
                  <dgm:constr type="w" for="ch" forName="Child4Accent1" refType="w" fact="0.0574"/>
                  <dgm:constr type="h" for="ch" forName="Child4Accent1" refType="h" fact="0.0763"/>
                  <dgm:constr type="r" for="ch" forName="Child4Accent2" refType="w" fact="0.6932"/>
                  <dgm:constr type="t" for="ch" forName="Child4Accent2" refType="h" fact="0.7684"/>
                  <dgm:constr type="w" for="ch" forName="Child4Accent2" refType="w" fact="0.0287"/>
                  <dgm:constr type="h" for="ch" forName="Child4Accent2" refType="h" fact="0.0381"/>
                  <dgm:constr type="r" for="ch" forName="Child4Accent3" refType="w" fact="0.7545"/>
                  <dgm:constr type="t" for="ch" forName="Child4Accent3" refType="h" fact="0.7684"/>
                  <dgm:constr type="w" for="ch" forName="Child4Accent3" refType="w" fact="0.0287"/>
                  <dgm:constr type="h" for="ch" forName="Child4Accent3" refType="h" fact="0.0381"/>
                  <dgm:constr type="r" for="ch" forName="Child4Accent4" refType="w" fact="0.8158"/>
                  <dgm:constr type="t" for="ch" forName="Child4Accent4" refType="h" fact="0.7684"/>
                  <dgm:constr type="w" for="ch" forName="Child4Accent4" refType="w" fact="0.0287"/>
                  <dgm:constr type="h" for="ch" forName="Child4Accent4" refType="h" fact="0.0381"/>
                  <dgm:constr type="r" for="ch" forName="Child4Accent5" refType="w" fact="0.8771"/>
                  <dgm:constr type="t" for="ch" forName="Child4Accent5" refType="h" fact="0.7684"/>
                  <dgm:constr type="w" for="ch" forName="Child4Accent5" refType="w" fact="0.0287"/>
                  <dgm:constr type="h" for="ch" forName="Child4Accent5" refType="h" fact="0.0381"/>
                  <dgm:constr type="r" for="ch" forName="Child4Accent6" refType="w" fact="0.9385"/>
                  <dgm:constr type="t" for="ch" forName="Child4Accent6" refType="h" fact="0.7684"/>
                  <dgm:constr type="w" for="ch" forName="Child4Accent6" refType="w" fact="0.0287"/>
                  <dgm:constr type="h" for="ch" forName="Child4Accent6" refType="h" fact="0.0381"/>
                  <dgm:constr type="r" for="ch" forName="Child4Accent7" refType="w" fact="0.9998"/>
                  <dgm:constr type="t" for="ch" forName="Child4Accent7" refType="h" fact="0.7684"/>
                  <dgm:constr type="w" for="ch" forName="Child4Accent7" refType="w" fact="0.0287"/>
                  <dgm:constr type="h" for="ch" forName="Child4Accent7" refType="h" fact="0.0381"/>
                  <dgm:constr type="r" for="ch" forName="Child4Accent8" refType="w" fact="0"/>
                  <dgm:constr type="t" for="ch" forName="Child4Accent8" refType="h" fact="0"/>
                  <dgm:constr type="w" for="ch" forName="Child4Accent8" refType="w" fact="0"/>
                  <dgm:constr type="h" for="ch" forName="Child4Accent8" refType="h" fact="0"/>
                  <dgm:constr type="r" for="ch" forName="ParentAccent1" refType="w" fact="0.0287"/>
                  <dgm:constr type="t" for="ch" forName="ParentAccent1" refType="h" fact="0.5252"/>
                  <dgm:constr type="w" for="ch" forName="ParentAccent1" refType="w" fact="0.0287"/>
                  <dgm:constr type="h" for="ch" forName="ParentAccent1" refType="h" fact="0.0381"/>
                  <dgm:constr type="r" for="ch" forName="ParentAccent2" refType="w" fact="0.0813"/>
                  <dgm:constr type="t" for="ch" forName="ParentAccent2" refType="h" fact="0.5252"/>
                  <dgm:constr type="w" for="ch" forName="ParentAccent2" refType="w" fact="0.0287"/>
                  <dgm:constr type="h" for="ch" forName="ParentAccent2" refType="h" fact="0.0381"/>
                  <dgm:constr type="r" for="ch" forName="ParentAccent3" refType="w" fact="0.1339"/>
                  <dgm:constr type="t" for="ch" forName="ParentAccent3" refType="h" fact="0.5252"/>
                  <dgm:constr type="w" for="ch" forName="ParentAccent3" refType="w" fact="0.0287"/>
                  <dgm:constr type="h" for="ch" forName="ParentAccent3" refType="h" fact="0.0381"/>
                  <dgm:constr type="r" for="ch" forName="ParentAccent4" refType="w" fact="0.1864"/>
                  <dgm:constr type="t" for="ch" forName="ParentAccent4" refType="h" fact="0.5252"/>
                  <dgm:constr type="w" for="ch" forName="ParentAccent4" refType="w" fact="0.0287"/>
                  <dgm:constr type="h" for="ch" forName="ParentAccent4" refType="h" fact="0.0381"/>
                  <dgm:constr type="r" for="ch" forName="ParentAccent5" refType="w" fact="0.239"/>
                  <dgm:constr type="t" for="ch" forName="ParentAccent5" refType="h" fact="0.5252"/>
                  <dgm:constr type="w" for="ch" forName="ParentAccent5" refType="w" fact="0.0287"/>
                  <dgm:constr type="h" for="ch" forName="ParentAccent5" refType="h" fact="0.0381"/>
                  <dgm:constr type="r" for="ch" forName="ParentAccent6" refType="w" fact="0.3203"/>
                  <dgm:constr type="t" for="ch" forName="ParentAccent6" refType="h" fact="0.5061"/>
                  <dgm:constr type="w" for="ch" forName="ParentAccent6" refType="w" fact="0.0574"/>
                  <dgm:constr type="h" for="ch" forName="ParentAccent6" refType="h" fact="0.0763"/>
                  <dgm:constr type="r" for="ch" forName="ParentAccent7" refType="w" fact="0.0755"/>
                  <dgm:constr type="t" for="ch" forName="ParentAccent7" refType="h" fact="0.4464"/>
                  <dgm:constr type="w" for="ch" forName="ParentAccent7" refType="w" fact="0.0287"/>
                  <dgm:constr type="h" for="ch" forName="ParentAccent7" refType="h" fact="0.0381"/>
                  <dgm:constr type="r" for="ch" forName="ParentAccent8" refType="w" fact="0.0755"/>
                  <dgm:constr type="t" for="ch" forName="ParentAccent8" refType="h" fact="0.6045"/>
                  <dgm:constr type="w" for="ch" forName="ParentAccent8" refType="w" fact="0.0287"/>
                  <dgm:constr type="h" for="ch" forName="ParentAccent8" refType="h" fact="0.0381"/>
                  <dgm:constr type="r" for="ch" forName="ParentAccent9" refType="w" fact="0.0499"/>
                  <dgm:constr type="t" for="ch" forName="ParentAccent9" refType="h" fact="0.4807"/>
                  <dgm:constr type="w" for="ch" forName="ParentAccent9" refType="w" fact="0.0287"/>
                  <dgm:constr type="h" for="ch" forName="ParentAccent9" refType="h" fact="0.0381"/>
                  <dgm:constr type="r" for="ch" forName="ParentAccent10" refType="w" fact="0.0482"/>
                  <dgm:constr type="t" for="ch" forName="ParentAccent10" refType="h" fact="0.5705"/>
                  <dgm:constr type="w" for="ch" forName="ParentAccent10" refType="w" fact="0.0287"/>
                  <dgm:constr type="h" for="ch" forName="ParentAccent10" refType="h" fact="0.0381"/>
                  <dgm:constr type="r" for="ch" forName="Child1Accent1" refType="w" fact="0.5181"/>
                  <dgm:constr type="t" for="ch" forName="Child1Accent1" refType="h" fact="0.2457"/>
                  <dgm:constr type="w" for="ch" forName="Child1Accent1" refType="w" fact="0.0574"/>
                  <dgm:constr type="h" for="ch" forName="Child1Accent1" refType="h" fact="0.0763"/>
                  <dgm:constr type="r" for="ch" forName="Child1Accent2" refType="w" fact="0.5542"/>
                  <dgm:constr type="t" for="ch" forName="Child1Accent2" refType="h" fact="0.2004"/>
                  <dgm:constr type="w" for="ch" forName="Child1Accent2" refType="w" fact="0.0287"/>
                  <dgm:constr type="h" for="ch" forName="Child1Accent2" refType="h" fact="0.0381"/>
                  <dgm:constr type="r" for="ch" forName="Child1Accent3" refType="w" fact="0.5946"/>
                  <dgm:constr type="t" for="ch" forName="Child1Accent3" refType="h" fact="0.1445"/>
                  <dgm:constr type="w" for="ch" forName="Child1Accent3" refType="w" fact="0.0287"/>
                  <dgm:constr type="h" for="ch" forName="Child1Accent3" refType="h" fact="0.0381"/>
                  <dgm:constr type="r" for="ch" forName="Child1Accent4" refType="w" fact="0.6347"/>
                  <dgm:constr type="t" for="ch" forName="Child1Accent4" refType="h" fact="0.097"/>
                  <dgm:constr type="w" for="ch" forName="Child1Accent4" refType="w" fact="0.0287"/>
                  <dgm:constr type="h" for="ch" forName="Child1Accent4" refType="h" fact="0.0381"/>
                  <dgm:constr type="r" for="ch" forName="Child1Accent5" refType="w" fact="0.696"/>
                  <dgm:constr type="t" for="ch" forName="Child1Accent5" refType="h" fact="0.097"/>
                  <dgm:constr type="w" for="ch" forName="Child1Accent5" refType="w" fact="0.0287"/>
                  <dgm:constr type="h" for="ch" forName="Child1Accent5" refType="h" fact="0.0381"/>
                  <dgm:constr type="r" for="ch" forName="Child1Accent6" refType="w" fact="0.7574"/>
                  <dgm:constr type="t" for="ch" forName="Child1Accent6" refType="h" fact="0.097"/>
                  <dgm:constr type="w" for="ch" forName="Child1Accent6" refType="w" fact="0.0287"/>
                  <dgm:constr type="h" for="ch" forName="Child1Accent6" refType="h" fact="0.0381"/>
                  <dgm:constr type="r" for="ch" forName="Child1Accent7" refType="w" fact="0.8187"/>
                  <dgm:constr type="t" for="ch" forName="Child1Accent7" refType="h" fact="0.097"/>
                  <dgm:constr type="w" for="ch" forName="Child1Accent7" refType="w" fact="0.0287"/>
                  <dgm:constr type="h" for="ch" forName="Child1Accent7" refType="h" fact="0.0381"/>
                  <dgm:constr type="r" for="ch" forName="Child1Accent8" refType="w" fact="0.88"/>
                  <dgm:constr type="t" for="ch" forName="Child1Accent8" refType="h" fact="0.097"/>
                  <dgm:constr type="w" for="ch" forName="Child1Accent8" refType="w" fact="0.0287"/>
                  <dgm:constr type="h" for="ch" forName="Child1Accent8" refType="h" fact="0.0381"/>
                  <dgm:constr type="r" for="ch" forName="Child1Accent9" refType="w" fact="0.9413"/>
                  <dgm:constr type="t" for="ch" forName="Child1Accent9" refType="h" fact="0.097"/>
                  <dgm:constr type="w" for="ch" forName="Child1Accent9" refType="w" fact="0.0287"/>
                  <dgm:constr type="h" for="ch" forName="Child1Accent9" refType="h" fact="0.0381"/>
                  <dgm:constr type="r" for="ch" forName="Child5Accent1" refType="w" fact="0.5181"/>
                  <dgm:constr type="t" for="ch" forName="Child5Accent1" refType="h" fact="0.7601"/>
                  <dgm:constr type="w" for="ch" forName="Child5Accent1" refType="w" fact="0.0574"/>
                  <dgm:constr type="h" for="ch" forName="Child5Accent1" refType="h" fact="0.0763"/>
                  <dgm:constr type="r" for="ch" forName="Child5Accent2" refType="w" fact="0.547"/>
                  <dgm:constr type="t" for="ch" forName="Child5Accent2" refType="h" fact="0.8375"/>
                  <dgm:constr type="w" for="ch" forName="Child5Accent2" refType="w" fact="0.0287"/>
                  <dgm:constr type="h" for="ch" forName="Child5Accent2" refType="h" fact="0.0381"/>
                  <dgm:constr type="r" for="ch" forName="Child5Accent3" refType="w" fact="0.5882"/>
                  <dgm:constr type="t" for="ch" forName="Child5Accent3" refType="h" fact="0.8991"/>
                  <dgm:constr type="w" for="ch" forName="Child5Accent3" refType="w" fact="0.0287"/>
                  <dgm:constr type="h" for="ch" forName="Child5Accent3" refType="h" fact="0.0381"/>
                  <dgm:constr type="r" for="ch" forName="Child5Accent4" refType="w" fact="0.6347"/>
                  <dgm:constr type="t" for="ch" forName="Child5Accent4" refType="h" fact="0.9619"/>
                  <dgm:constr type="w" for="ch" forName="Child5Accent4" refType="w" fact="0.0287"/>
                  <dgm:constr type="h" for="ch" forName="Child5Accent4" refType="h" fact="0.0381"/>
                  <dgm:constr type="r" for="ch" forName="Child5Accent5" refType="w" fact="0.696"/>
                  <dgm:constr type="t" for="ch" forName="Child5Accent5" refType="h" fact="0.9619"/>
                  <dgm:constr type="w" for="ch" forName="Child5Accent5" refType="w" fact="0.0287"/>
                  <dgm:constr type="h" for="ch" forName="Child5Accent5" refType="h" fact="0.0381"/>
                  <dgm:constr type="r" for="ch" forName="Child5Accent6" refType="w" fact="0.7574"/>
                  <dgm:constr type="t" for="ch" forName="Child5Accent6" refType="h" fact="0.9619"/>
                  <dgm:constr type="w" for="ch" forName="Child5Accent6" refType="w" fact="0.0287"/>
                  <dgm:constr type="h" for="ch" forName="Child5Accent6" refType="h" fact="0.0381"/>
                  <dgm:constr type="r" for="ch" forName="Child5Accent7" refType="w" fact="0.8187"/>
                  <dgm:constr type="t" for="ch" forName="Child5Accent7" refType="h" fact="0.9619"/>
                  <dgm:constr type="w" for="ch" forName="Child5Accent7" refType="w" fact="0.0287"/>
                  <dgm:constr type="h" for="ch" forName="Child5Accent7" refType="h" fact="0.0381"/>
                  <dgm:constr type="r" for="ch" forName="Child5Accent8" refType="w" fact="0.88"/>
                  <dgm:constr type="t" for="ch" forName="Child5Accent8" refType="h" fact="0.9619"/>
                  <dgm:constr type="w" for="ch" forName="Child5Accent8" refType="w" fact="0.0287"/>
                  <dgm:constr type="h" for="ch" forName="Child5Accent8" refType="h" fact="0.0381"/>
                  <dgm:constr type="r" for="ch" forName="Child5Accent9" refType="w" fact="0.9423"/>
                  <dgm:constr type="t" for="ch" forName="Child5Accent9" refType="h" fact="0.9619"/>
                  <dgm:constr type="w" for="ch" forName="Child5Accent9" refType="w" fact="0.0287"/>
                  <dgm:constr type="h" for="ch" forName="Child5Accent9" refType="h" fact="0.0381"/>
                  <dgm:constr type="r" for="ch" forName="Child5" refType="w" fact="0.9419"/>
                  <dgm:constr type="t" for="ch" forName="Child5" refType="h" fact="0.8635"/>
                  <dgm:constr type="w" for="ch" forName="Child5" refType="w" fact="0.3364"/>
                  <dgm:constr type="h" for="ch" forName="Child5" refType="h" fact="0.0981"/>
                  <dgm:constr type="r" for="ch" forName="Child4" refType="w"/>
                  <dgm:constr type="t" for="ch" forName="Child4" refType="h" fact="0.6701"/>
                  <dgm:constr type="w" for="ch" forName="Child4" refType="w" fact="0.3364"/>
                  <dgm:constr type="h" for="ch" forName="Child4" refType="h" fact="0.0981"/>
                  <dgm:constr type="r" for="ch" forName="Child3" refType="w"/>
                  <dgm:constr type="t" for="ch" forName="Child3" refType="h" fact="0.4276"/>
                  <dgm:constr type="w" for="ch" forName="Child3" refType="w" fact="0.2544"/>
                  <dgm:constr type="h" for="ch" forName="Child3" refType="h" fact="0.0981"/>
                  <dgm:constr type="r" for="ch" forName="Child2" refType="w"/>
                  <dgm:constr type="t" for="ch" forName="Child2" refType="h" fact="0.1798"/>
                  <dgm:constr type="w" for="ch" forName="Child2" refType="w" fact="0.3364"/>
                  <dgm:constr type="h" for="ch" forName="Child2" refType="h" fact="0.0981"/>
                  <dgm:constr type="r" for="ch" forName="Child1" refType="w" fact="0.9419"/>
                  <dgm:constr type="t" for="ch" forName="Child1" refType="h" fact="0"/>
                  <dgm:constr type="w" for="ch" forName="Child1" refType="w" fact="0.3364"/>
                  <dgm:constr type="h" for="ch" forName="Child1" refType="h" fact="0.0981"/>
                  <dgm:constr type="r" for="ch" forName="Parent" refType="w" fact="0.6347"/>
                  <dgm:constr type="t" for="ch" forName="Parent" refType="h" fact="0.3513"/>
                  <dgm:constr type="w" for="ch" forName="Parent" refType="w" fact="0.2906"/>
                  <dgm:constr type="h" for="ch" forName="Parent" refType="h" fact="0.3859"/>
                </dgm:constrLst>
              </dgm:else>
            </dgm:choose>
          </dgm:else>
        </dgm:choose>
        <dgm:layoutNode name="ParentAccent1" styleLbl="alignNode1">
          <dgm:alg type="sp"/>
          <dgm:shape xmlns:r="http://schemas.openxmlformats.org/officeDocument/2006/relationships" type="ellipse" r:blip="">
            <dgm:adjLst/>
          </dgm:shape>
          <dgm:presOf/>
        </dgm:layoutNode>
        <dgm:layoutNode name="ParentAccent2" styleLbl="alignNode1">
          <dgm:alg type="sp"/>
          <dgm:shape xmlns:r="http://schemas.openxmlformats.org/officeDocument/2006/relationships" type="ellipse" r:blip="">
            <dgm:adjLst/>
          </dgm:shape>
          <dgm:presOf/>
        </dgm:layoutNode>
        <dgm:layoutNode name="ParentAccent3" styleLbl="alignNode1">
          <dgm:alg type="sp"/>
          <dgm:shape xmlns:r="http://schemas.openxmlformats.org/officeDocument/2006/relationships" type="ellipse" r:blip="">
            <dgm:adjLst/>
          </dgm:shape>
          <dgm:presOf/>
        </dgm:layoutNode>
        <dgm:layoutNode name="ParentAccent4" styleLbl="alignNode1">
          <dgm:alg type="sp"/>
          <dgm:shape xmlns:r="http://schemas.openxmlformats.org/officeDocument/2006/relationships" type="ellipse" r:blip="">
            <dgm:adjLst/>
          </dgm:shape>
          <dgm:presOf/>
        </dgm:layoutNode>
        <dgm:layoutNode name="ParentAccent5" styleLbl="alignNode1">
          <dgm:alg type="sp"/>
          <dgm:shape xmlns:r="http://schemas.openxmlformats.org/officeDocument/2006/relationships" type="ellipse" r:blip="">
            <dgm:adjLst/>
          </dgm:shape>
          <dgm:presOf/>
        </dgm:layoutNode>
        <dgm:layoutNode name="ParentAccent6" styleLbl="alignNode1">
          <dgm:alg type="sp"/>
          <dgm:shape xmlns:r="http://schemas.openxmlformats.org/officeDocument/2006/relationships" type="ellipse" r:blip="">
            <dgm:adjLst/>
          </dgm:shape>
          <dgm:presOf/>
        </dgm:layoutNode>
        <dgm:layoutNode name="ParentAccent7" styleLbl="alignNode1">
          <dgm:alg type="sp"/>
          <dgm:shape xmlns:r="http://schemas.openxmlformats.org/officeDocument/2006/relationships" type="ellipse" r:blip="">
            <dgm:adjLst/>
          </dgm:shape>
          <dgm:presOf/>
        </dgm:layoutNode>
        <dgm:layoutNode name="ParentAccent8" styleLbl="alignNode1">
          <dgm:alg type="sp"/>
          <dgm:shape xmlns:r="http://schemas.openxmlformats.org/officeDocument/2006/relationships" type="ellipse" r:blip="">
            <dgm:adjLst/>
          </dgm:shape>
          <dgm:presOf/>
        </dgm:layoutNode>
        <dgm:layoutNode name="ParentAccent9" styleLbl="alignNode1">
          <dgm:alg type="sp"/>
          <dgm:shape xmlns:r="http://schemas.openxmlformats.org/officeDocument/2006/relationships" type="ellipse" r:blip="">
            <dgm:adjLst/>
          </dgm:shape>
          <dgm:presOf/>
        </dgm:layoutNode>
        <dgm:layoutNode name="ParentAccent10" styleLbl="alignNode1">
          <dgm:alg type="sp"/>
          <dgm:shape xmlns:r="http://schemas.openxmlformats.org/officeDocument/2006/relationships" type="ellipse" r:blip="">
            <dgm:adjLst/>
          </dgm:shape>
          <dgm:presOf/>
        </dgm:layoutNode>
        <dgm:layoutNode name="Parent" styleLbl="alignNode1">
          <dgm:varLst>
            <dgm:chMax val="5"/>
            <dgm:chPref val="3"/>
            <dgm:bulletEnabled val="1"/>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name="Name21" axis="ch" ptType="node" cnt="1">
          <dgm:layoutNode name="Child1Accent1" styleLbl="alignNode1">
            <dgm:alg type="sp"/>
            <dgm:shape xmlns:r="http://schemas.openxmlformats.org/officeDocument/2006/relationships" type="ellipse" r:blip="">
              <dgm:adjLst/>
            </dgm:shape>
            <dgm:presOf/>
          </dgm:layoutNode>
          <dgm:layoutNode name="Child1Accent2" styleLbl="alignNode1">
            <dgm:alg type="sp"/>
            <dgm:shape xmlns:r="http://schemas.openxmlformats.org/officeDocument/2006/relationships" type="ellipse" r:blip="">
              <dgm:adjLst/>
            </dgm:shape>
            <dgm:presOf/>
          </dgm:layoutNode>
          <dgm:layoutNode name="Child1Accent3" styleLbl="alignNode1">
            <dgm:alg type="sp"/>
            <dgm:shape xmlns:r="http://schemas.openxmlformats.org/officeDocument/2006/relationships" type="ellipse" r:blip="">
              <dgm:adjLst/>
            </dgm:shape>
            <dgm:presOf/>
          </dgm:layoutNode>
          <dgm:layoutNode name="Child1Accent4" styleLbl="alignNode1">
            <dgm:alg type="sp"/>
            <dgm:shape xmlns:r="http://schemas.openxmlformats.org/officeDocument/2006/relationships" type="ellipse" r:blip="">
              <dgm:adjLst/>
            </dgm:shape>
            <dgm:presOf/>
          </dgm:layoutNode>
          <dgm:layoutNode name="Child1Accent5" styleLbl="alignNode1">
            <dgm:alg type="sp"/>
            <dgm:shape xmlns:r="http://schemas.openxmlformats.org/officeDocument/2006/relationships" type="ellipse" r:blip="">
              <dgm:adjLst/>
            </dgm:shape>
            <dgm:presOf/>
          </dgm:layoutNode>
          <dgm:layoutNode name="Child1Accent6" styleLbl="alignNode1">
            <dgm:alg type="sp"/>
            <dgm:shape xmlns:r="http://schemas.openxmlformats.org/officeDocument/2006/relationships" type="ellipse" r:blip="">
              <dgm:adjLst/>
            </dgm:shape>
            <dgm:presOf/>
          </dgm:layoutNode>
          <dgm:layoutNode name="Child1Accent7" styleLbl="alignNode1">
            <dgm:alg type="sp"/>
            <dgm:shape xmlns:r="http://schemas.openxmlformats.org/officeDocument/2006/relationships" type="ellipse" r:blip="">
              <dgm:adjLst/>
            </dgm:shape>
            <dgm:presOf/>
          </dgm:layoutNode>
          <dgm:layoutNode name="Child1Accent8" styleLbl="alignNode1">
            <dgm:alg type="sp"/>
            <dgm:shape xmlns:r="http://schemas.openxmlformats.org/officeDocument/2006/relationships" type="ellipse" r:blip="">
              <dgm:adjLst/>
            </dgm:shape>
            <dgm:presOf/>
          </dgm:layoutNode>
          <dgm:layoutNode name="Child1Accent9" styleLbl="alignNode1">
            <dgm:alg type="sp"/>
            <dgm:shape xmlns:r="http://schemas.openxmlformats.org/officeDocument/2006/relationships" type="ellipse" r:blip="">
              <dgm:adjLst/>
            </dgm:shape>
            <dgm:presOf/>
          </dgm:layoutNode>
          <dgm:layoutNode name="Child1"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2" axis="ch" ptType="node" st="2" cnt="1">
          <dgm:layoutNode name="Child2Accent1" styleLbl="alignNode1">
            <dgm:alg type="sp"/>
            <dgm:shape xmlns:r="http://schemas.openxmlformats.org/officeDocument/2006/relationships" type="ellipse" r:blip="">
              <dgm:adjLst/>
            </dgm:shape>
            <dgm:presOf/>
          </dgm:layoutNode>
          <dgm:layoutNode name="Child2Accent2" styleLbl="alignNode1">
            <dgm:alg type="sp"/>
            <dgm:shape xmlns:r="http://schemas.openxmlformats.org/officeDocument/2006/relationships" type="ellipse" r:blip="">
              <dgm:adjLst/>
            </dgm:shape>
            <dgm:presOf/>
          </dgm:layoutNode>
          <dgm:layoutNode name="Child2Accent3" styleLbl="alignNode1">
            <dgm:alg type="sp"/>
            <dgm:shape xmlns:r="http://schemas.openxmlformats.org/officeDocument/2006/relationships" type="ellipse" r:blip="">
              <dgm:adjLst/>
            </dgm:shape>
            <dgm:presOf/>
          </dgm:layoutNode>
          <dgm:layoutNode name="Child2Accent4" styleLbl="alignNode1">
            <dgm:alg type="sp"/>
            <dgm:shape xmlns:r="http://schemas.openxmlformats.org/officeDocument/2006/relationships" type="ellipse" r:blip="">
              <dgm:adjLst/>
            </dgm:shape>
            <dgm:presOf/>
          </dgm:layoutNode>
          <dgm:layoutNode name="Child2Accent5" styleLbl="alignNode1">
            <dgm:alg type="sp"/>
            <dgm:shape xmlns:r="http://schemas.openxmlformats.org/officeDocument/2006/relationships" type="ellipse" r:blip="">
              <dgm:adjLst/>
            </dgm:shape>
            <dgm:presOf/>
          </dgm:layoutNode>
          <dgm:layoutNode name="Child2Accent6" styleLbl="alignNode1">
            <dgm:alg type="sp"/>
            <dgm:shape xmlns:r="http://schemas.openxmlformats.org/officeDocument/2006/relationships" type="ellipse" r:blip="">
              <dgm:adjLst/>
            </dgm:shape>
            <dgm:presOf/>
          </dgm:layoutNode>
          <dgm:layoutNode name="Child2Accent7" styleLbl="alignNode1">
            <dgm:alg type="sp"/>
            <dgm:shape xmlns:r="http://schemas.openxmlformats.org/officeDocument/2006/relationships" type="ellipse" r:blip="">
              <dgm:adjLst/>
            </dgm:shape>
            <dgm:presOf/>
          </dgm:layoutNode>
          <dgm:layoutNode name="Child2"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3" axis="ch" ptType="node" st="3" cnt="1">
          <dgm:layoutNode name="Child3Accent1" styleLbl="alignNode1">
            <dgm:alg type="sp"/>
            <dgm:shape xmlns:r="http://schemas.openxmlformats.org/officeDocument/2006/relationships" type="ellipse" r:blip="">
              <dgm:adjLst/>
            </dgm:shape>
            <dgm:presOf/>
          </dgm:layoutNode>
          <dgm:layoutNode name="Child3Accent2" styleLbl="alignNode1">
            <dgm:alg type="sp"/>
            <dgm:shape xmlns:r="http://schemas.openxmlformats.org/officeDocument/2006/relationships" type="ellipse" r:blip="">
              <dgm:adjLst/>
            </dgm:shape>
            <dgm:presOf/>
          </dgm:layoutNode>
          <dgm:layoutNode name="Child3Accent3" styleLbl="alignNode1">
            <dgm:alg type="sp"/>
            <dgm:shape xmlns:r="http://schemas.openxmlformats.org/officeDocument/2006/relationships" type="ellipse" r:blip="">
              <dgm:adjLst/>
            </dgm:shape>
            <dgm:presOf/>
          </dgm:layoutNode>
          <dgm:layoutNode name="Child3Accent4" styleLbl="alignNode1">
            <dgm:alg type="sp"/>
            <dgm:shape xmlns:r="http://schemas.openxmlformats.org/officeDocument/2006/relationships" type="ellipse" r:blip="">
              <dgm:adjLst/>
            </dgm:shape>
            <dgm:presOf/>
          </dgm:layoutNode>
          <dgm:layoutNode name="Child3Accent5" styleLbl="alignNode1">
            <dgm:alg type="sp"/>
            <dgm:shape xmlns:r="http://schemas.openxmlformats.org/officeDocument/2006/relationships" type="ellipse" r:blip="">
              <dgm:adjLst/>
            </dgm:shape>
            <dgm:presOf/>
          </dgm:layoutNode>
          <dgm:layoutNode name="Child3Accent6" styleLbl="alignNode1">
            <dgm:alg type="sp"/>
            <dgm:shape xmlns:r="http://schemas.openxmlformats.org/officeDocument/2006/relationships" type="ellipse" r:blip="">
              <dgm:adjLst/>
            </dgm:shape>
            <dgm:presOf/>
          </dgm:layoutNode>
          <dgm:layoutNode name="Child3Accent7" styleLbl="alignNode1">
            <dgm:alg type="sp"/>
            <dgm:shape xmlns:r="http://schemas.openxmlformats.org/officeDocument/2006/relationships" type="ellipse" r:blip="">
              <dgm:adjLst/>
            </dgm:shape>
            <dgm:presOf/>
          </dgm:layoutNode>
          <dgm:layoutNode name="Child3"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4" axis="ch" ptType="node" st="4" cnt="1">
          <dgm:layoutNode name="Child4Accent1" styleLbl="alignNode1">
            <dgm:alg type="sp"/>
            <dgm:shape xmlns:r="http://schemas.openxmlformats.org/officeDocument/2006/relationships" type="ellipse" r:blip="">
              <dgm:adjLst/>
            </dgm:shape>
            <dgm:presOf/>
          </dgm:layoutNode>
          <dgm:layoutNode name="Child4Accent2" styleLbl="alignNode1">
            <dgm:alg type="sp"/>
            <dgm:shape xmlns:r="http://schemas.openxmlformats.org/officeDocument/2006/relationships" type="ellipse" r:blip="">
              <dgm:adjLst/>
            </dgm:shape>
            <dgm:presOf/>
          </dgm:layoutNode>
          <dgm:layoutNode name="Child4Accent3" styleLbl="alignNode1">
            <dgm:alg type="sp"/>
            <dgm:shape xmlns:r="http://schemas.openxmlformats.org/officeDocument/2006/relationships" type="ellipse" r:blip="">
              <dgm:adjLst/>
            </dgm:shape>
            <dgm:presOf/>
          </dgm:layoutNode>
          <dgm:layoutNode name="Child4Accent4" styleLbl="alignNode1">
            <dgm:alg type="sp"/>
            <dgm:shape xmlns:r="http://schemas.openxmlformats.org/officeDocument/2006/relationships" type="ellipse" r:blip="">
              <dgm:adjLst/>
            </dgm:shape>
            <dgm:presOf/>
          </dgm:layoutNode>
          <dgm:layoutNode name="Child4Accent5" styleLbl="alignNode1">
            <dgm:alg type="sp"/>
            <dgm:shape xmlns:r="http://schemas.openxmlformats.org/officeDocument/2006/relationships" type="ellipse" r:blip="">
              <dgm:adjLst/>
            </dgm:shape>
            <dgm:presOf/>
          </dgm:layoutNode>
          <dgm:layoutNode name="Child4Accent6" styleLbl="alignNode1">
            <dgm:alg type="sp"/>
            <dgm:shape xmlns:r="http://schemas.openxmlformats.org/officeDocument/2006/relationships" type="ellipse" r:blip="">
              <dgm:adjLst/>
            </dgm:shape>
            <dgm:presOf/>
          </dgm:layoutNode>
          <dgm:layoutNode name="Child4Accent7" styleLbl="alignNode1">
            <dgm:alg type="sp"/>
            <dgm:shape xmlns:r="http://schemas.openxmlformats.org/officeDocument/2006/relationships" type="ellipse" r:blip="">
              <dgm:adjLst/>
            </dgm:shape>
            <dgm:presOf/>
          </dgm:layoutNode>
          <dgm:layoutNode name="Child4Accent8" styleLbl="alignNode1">
            <dgm:alg type="sp"/>
            <dgm:shape xmlns:r="http://schemas.openxmlformats.org/officeDocument/2006/relationships" type="ellipse" r:blip="">
              <dgm:adjLst/>
            </dgm:shape>
            <dgm:presOf/>
          </dgm:layoutNode>
          <dgm:layoutNode name="Child4"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5" axis="ch" ptType="node" st="5" cnt="1">
          <dgm:layoutNode name="Child5Accent1" styleLbl="alignNode1">
            <dgm:alg type="sp"/>
            <dgm:shape xmlns:r="http://schemas.openxmlformats.org/officeDocument/2006/relationships" type="ellipse" r:blip="">
              <dgm:adjLst/>
            </dgm:shape>
            <dgm:presOf/>
          </dgm:layoutNode>
          <dgm:layoutNode name="Child5Accent2" styleLbl="alignNode1">
            <dgm:alg type="sp"/>
            <dgm:shape xmlns:r="http://schemas.openxmlformats.org/officeDocument/2006/relationships" type="ellipse" r:blip="">
              <dgm:adjLst/>
            </dgm:shape>
            <dgm:presOf/>
          </dgm:layoutNode>
          <dgm:layoutNode name="Child5Accent3" styleLbl="alignNode1">
            <dgm:alg type="sp"/>
            <dgm:shape xmlns:r="http://schemas.openxmlformats.org/officeDocument/2006/relationships" type="ellipse" r:blip="">
              <dgm:adjLst/>
            </dgm:shape>
            <dgm:presOf/>
          </dgm:layoutNode>
          <dgm:layoutNode name="Child5Accent4" styleLbl="alignNode1">
            <dgm:alg type="sp"/>
            <dgm:shape xmlns:r="http://schemas.openxmlformats.org/officeDocument/2006/relationships" type="ellipse" r:blip="">
              <dgm:adjLst/>
            </dgm:shape>
            <dgm:presOf/>
          </dgm:layoutNode>
          <dgm:layoutNode name="Child5Accent5" styleLbl="alignNode1">
            <dgm:alg type="sp"/>
            <dgm:shape xmlns:r="http://schemas.openxmlformats.org/officeDocument/2006/relationships" type="ellipse" r:blip="">
              <dgm:adjLst/>
            </dgm:shape>
            <dgm:presOf/>
          </dgm:layoutNode>
          <dgm:layoutNode name="Child5Accent6" styleLbl="alignNode1">
            <dgm:alg type="sp"/>
            <dgm:shape xmlns:r="http://schemas.openxmlformats.org/officeDocument/2006/relationships" type="ellipse" r:blip="">
              <dgm:adjLst/>
            </dgm:shape>
            <dgm:presOf/>
          </dgm:layoutNode>
          <dgm:layoutNode name="Child5Accent7" styleLbl="alignNode1">
            <dgm:alg type="sp"/>
            <dgm:shape xmlns:r="http://schemas.openxmlformats.org/officeDocument/2006/relationships" type="ellipse" r:blip="">
              <dgm:adjLst/>
            </dgm:shape>
            <dgm:presOf/>
          </dgm:layoutNode>
          <dgm:layoutNode name="Child5Accent8" styleLbl="alignNode1">
            <dgm:alg type="sp"/>
            <dgm:shape xmlns:r="http://schemas.openxmlformats.org/officeDocument/2006/relationships" type="ellipse" r:blip="">
              <dgm:adjLst/>
            </dgm:shape>
            <dgm:presOf/>
          </dgm:layoutNode>
          <dgm:layoutNode name="Child5Accent9" styleLbl="alignNode1">
            <dgm:alg type="sp"/>
            <dgm:shape xmlns:r="http://schemas.openxmlformats.org/officeDocument/2006/relationships" type="ellipse" r:blip="">
              <dgm:adjLst/>
            </dgm:shape>
            <dgm:presOf/>
          </dgm:layoutNode>
          <dgm:layoutNode name="Child5"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13.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FD7CDA-DBB9-904D-B44E-68CA666D8E0A}" type="datetimeFigureOut">
              <a:rPr lang="en-US" smtClean="0"/>
              <a:t>2/22/2018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3900F8-8B54-0146-94B2-6C2C00F1A693}" type="slidenum">
              <a:rPr lang="en-US" smtClean="0"/>
              <a:t>‹#›</a:t>
            </a:fld>
            <a:endParaRPr lang="en-US"/>
          </a:p>
        </p:txBody>
      </p:sp>
    </p:spTree>
    <p:extLst>
      <p:ext uri="{BB962C8B-B14F-4D97-AF65-F5344CB8AC3E}">
        <p14:creationId xmlns:p14="http://schemas.microsoft.com/office/powerpoint/2010/main" val="206134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3A40BB2-2A27-B446-81FA-7B93748F0F9F}" type="datetimeFigureOut">
              <a:rPr lang="en-US" smtClean="0">
                <a:solidFill>
                  <a:prstClr val="black">
                    <a:tint val="75000"/>
                  </a:prstClr>
                </a:solidFill>
              </a:rPr>
              <a:pPr/>
              <a:t>2/22/2018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1F53670-48F2-504B-AC9B-9C04B04D1B03}"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A40BB2-2A27-B446-81FA-7B93748F0F9F}" type="datetimeFigureOut">
              <a:rPr lang="en-US" smtClean="0">
                <a:solidFill>
                  <a:prstClr val="black">
                    <a:tint val="75000"/>
                  </a:prstClr>
                </a:solidFill>
              </a:rPr>
              <a:pPr/>
              <a:t>2/22/2018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1F53670-48F2-504B-AC9B-9C04B04D1B03}"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A40BB2-2A27-B446-81FA-7B93748F0F9F}" type="datetimeFigureOut">
              <a:rPr lang="en-US" smtClean="0">
                <a:solidFill>
                  <a:prstClr val="black">
                    <a:tint val="75000"/>
                  </a:prstClr>
                </a:solidFill>
              </a:rPr>
              <a:pPr/>
              <a:t>2/22/2018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1F53670-48F2-504B-AC9B-9C04B04D1B03}"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4190297-AFE1-9F4A-A44D-B5D49A9FFEDE}" type="datetimeFigureOut">
              <a:rPr lang="en-US" smtClean="0">
                <a:solidFill>
                  <a:prstClr val="black">
                    <a:tint val="75000"/>
                  </a:prstClr>
                </a:solidFill>
              </a:rPr>
              <a:pPr/>
              <a:t>2/22/2018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7185721-4FAF-F84C-B3D1-C75DB96BD58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81347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190297-AFE1-9F4A-A44D-B5D49A9FFEDE}" type="datetimeFigureOut">
              <a:rPr lang="en-US" smtClean="0">
                <a:solidFill>
                  <a:prstClr val="black">
                    <a:tint val="75000"/>
                  </a:prstClr>
                </a:solidFill>
              </a:rPr>
              <a:pPr/>
              <a:t>2/22/2018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7185721-4FAF-F84C-B3D1-C75DB96BD58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808131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190297-AFE1-9F4A-A44D-B5D49A9FFEDE}" type="datetimeFigureOut">
              <a:rPr lang="en-US" smtClean="0">
                <a:solidFill>
                  <a:prstClr val="black">
                    <a:tint val="75000"/>
                  </a:prstClr>
                </a:solidFill>
              </a:rPr>
              <a:pPr/>
              <a:t>2/22/2018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7185721-4FAF-F84C-B3D1-C75DB96BD58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373387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4190297-AFE1-9F4A-A44D-B5D49A9FFEDE}" type="datetimeFigureOut">
              <a:rPr lang="en-US" smtClean="0">
                <a:solidFill>
                  <a:prstClr val="black">
                    <a:tint val="75000"/>
                  </a:prstClr>
                </a:solidFill>
              </a:rPr>
              <a:pPr/>
              <a:t>2/22/2018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7185721-4FAF-F84C-B3D1-C75DB96BD58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72640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4190297-AFE1-9F4A-A44D-B5D49A9FFEDE}" type="datetimeFigureOut">
              <a:rPr lang="en-US" smtClean="0">
                <a:solidFill>
                  <a:prstClr val="black">
                    <a:tint val="75000"/>
                  </a:prstClr>
                </a:solidFill>
              </a:rPr>
              <a:pPr/>
              <a:t>2/22/2018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17185721-4FAF-F84C-B3D1-C75DB96BD58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549526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4190297-AFE1-9F4A-A44D-B5D49A9FFEDE}" type="datetimeFigureOut">
              <a:rPr lang="en-US" smtClean="0">
                <a:solidFill>
                  <a:prstClr val="black">
                    <a:tint val="75000"/>
                  </a:prstClr>
                </a:solidFill>
              </a:rPr>
              <a:pPr/>
              <a:t>2/22/2018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17185721-4FAF-F84C-B3D1-C75DB96BD58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137297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190297-AFE1-9F4A-A44D-B5D49A9FFEDE}" type="datetimeFigureOut">
              <a:rPr lang="en-US" smtClean="0">
                <a:solidFill>
                  <a:prstClr val="black">
                    <a:tint val="75000"/>
                  </a:prstClr>
                </a:solidFill>
              </a:rPr>
              <a:pPr/>
              <a:t>2/22/2018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17185721-4FAF-F84C-B3D1-C75DB96BD58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806736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190297-AFE1-9F4A-A44D-B5D49A9FFEDE}" type="datetimeFigureOut">
              <a:rPr lang="en-US" smtClean="0">
                <a:solidFill>
                  <a:prstClr val="black">
                    <a:tint val="75000"/>
                  </a:prstClr>
                </a:solidFill>
              </a:rPr>
              <a:pPr/>
              <a:t>2/22/2018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7185721-4FAF-F84C-B3D1-C75DB96BD58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87484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3A40BB2-2A27-B446-81FA-7B93748F0F9F}" type="datetimeFigureOut">
              <a:rPr lang="en-US" smtClean="0">
                <a:solidFill>
                  <a:prstClr val="black">
                    <a:tint val="75000"/>
                  </a:prstClr>
                </a:solidFill>
              </a:rPr>
              <a:pPr/>
              <a:t>2/22/2018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1F53670-48F2-504B-AC9B-9C04B04D1B03}" type="slidenum">
              <a:rPr lang="en-US" smtClean="0">
                <a:solidFill>
                  <a:prstClr val="black">
                    <a:tint val="75000"/>
                  </a:prstClr>
                </a:solidFill>
              </a:rPr>
              <a:pPr/>
              <a:t>‹#›</a:t>
            </a:fld>
            <a:endParaRPr lang="en-US">
              <a:solidFill>
                <a:prstClr val="black">
                  <a:tint val="75000"/>
                </a:prstClr>
              </a:solidFill>
            </a:endParaRPr>
          </a:p>
        </p:txBody>
      </p:sp>
      <p:sp>
        <p:nvSpPr>
          <p:cNvPr id="9" name="TextBox 20"/>
          <p:cNvSpPr txBox="1">
            <a:spLocks noChangeArrowheads="1"/>
          </p:cNvSpPr>
          <p:nvPr userDrawn="1"/>
        </p:nvSpPr>
        <p:spPr bwMode="gray">
          <a:xfrm>
            <a:off x="9713434" y="6554189"/>
            <a:ext cx="2333972"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defTabSz="586130" eaLnBrk="1" fontAlgn="base" hangingPunct="1">
              <a:spcBef>
                <a:spcPct val="0"/>
              </a:spcBef>
              <a:spcAft>
                <a:spcPct val="0"/>
              </a:spcAft>
              <a:defRPr/>
            </a:pPr>
            <a:r>
              <a:rPr lang="en-US" sz="800" dirty="0">
                <a:solidFill>
                  <a:prstClr val="white"/>
                </a:solidFill>
                <a:cs typeface="Arial" charset="0"/>
              </a:rPr>
              <a:t>Copyright © 2017 Grid </a:t>
            </a:r>
            <a:r>
              <a:rPr lang="en-US" sz="800" dirty="0" err="1">
                <a:solidFill>
                  <a:prstClr val="white"/>
                </a:solidFill>
                <a:cs typeface="Arial" charset="0"/>
              </a:rPr>
              <a:t>Infocom</a:t>
            </a:r>
            <a:r>
              <a:rPr lang="en-US" sz="800" dirty="0">
                <a:solidFill>
                  <a:prstClr val="white"/>
                </a:solidFill>
                <a:cs typeface="Arial" charset="0"/>
              </a:rPr>
              <a:t>. All rights reserved.</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8896" y="6131150"/>
            <a:ext cx="1429303" cy="645546"/>
          </a:xfrm>
          <a:prstGeom prst="rect">
            <a:avLst/>
          </a:prstGeom>
        </p:spPr>
      </p:pic>
    </p:spTree>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190297-AFE1-9F4A-A44D-B5D49A9FFEDE}" type="datetimeFigureOut">
              <a:rPr lang="en-US" smtClean="0">
                <a:solidFill>
                  <a:prstClr val="black">
                    <a:tint val="75000"/>
                  </a:prstClr>
                </a:solidFill>
              </a:rPr>
              <a:pPr/>
              <a:t>2/22/2018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7185721-4FAF-F84C-B3D1-C75DB96BD58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702915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190297-AFE1-9F4A-A44D-B5D49A9FFEDE}" type="datetimeFigureOut">
              <a:rPr lang="en-US" smtClean="0">
                <a:solidFill>
                  <a:prstClr val="black">
                    <a:tint val="75000"/>
                  </a:prstClr>
                </a:solidFill>
              </a:rPr>
              <a:pPr/>
              <a:t>2/22/2018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7185721-4FAF-F84C-B3D1-C75DB96BD58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244664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190297-AFE1-9F4A-A44D-B5D49A9FFEDE}" type="datetimeFigureOut">
              <a:rPr lang="en-US" smtClean="0">
                <a:solidFill>
                  <a:prstClr val="black">
                    <a:tint val="75000"/>
                  </a:prstClr>
                </a:solidFill>
              </a:rPr>
              <a:pPr/>
              <a:t>2/22/2018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7185721-4FAF-F84C-B3D1-C75DB96BD58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24828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73A40BB2-2A27-B446-81FA-7B93748F0F9F}" type="datetimeFigureOut">
              <a:rPr lang="en-US" smtClean="0">
                <a:solidFill>
                  <a:prstClr val="black">
                    <a:tint val="75000"/>
                  </a:prstClr>
                </a:solidFill>
              </a:rPr>
              <a:pPr/>
              <a:t>2/22/2018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1F53670-48F2-504B-AC9B-9C04B04D1B03}"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3A40BB2-2A27-B446-81FA-7B93748F0F9F}" type="datetimeFigureOut">
              <a:rPr lang="en-US" smtClean="0">
                <a:solidFill>
                  <a:prstClr val="black">
                    <a:tint val="75000"/>
                  </a:prstClr>
                </a:solidFill>
              </a:rPr>
              <a:pPr/>
              <a:t>2/22/2018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1F53670-48F2-504B-AC9B-9C04B04D1B03}"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79513"/>
            <a:ext cx="10515600" cy="795131"/>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3A40BB2-2A27-B446-81FA-7B93748F0F9F}" type="datetimeFigureOut">
              <a:rPr lang="en-US" smtClean="0">
                <a:solidFill>
                  <a:prstClr val="black">
                    <a:tint val="75000"/>
                  </a:prstClr>
                </a:solidFill>
              </a:rPr>
              <a:pPr/>
              <a:t>2/22/2018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71F53670-48F2-504B-AC9B-9C04B04D1B03}"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A40BB2-2A27-B446-81FA-7B93748F0F9F}" type="datetimeFigureOut">
              <a:rPr lang="en-US" smtClean="0">
                <a:solidFill>
                  <a:prstClr val="black">
                    <a:tint val="75000"/>
                  </a:prstClr>
                </a:solidFill>
              </a:rPr>
              <a:pPr/>
              <a:t>2/22/2018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71F53670-48F2-504B-AC9B-9C04B04D1B03}"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A40BB2-2A27-B446-81FA-7B93748F0F9F}" type="datetimeFigureOut">
              <a:rPr lang="en-US" smtClean="0">
                <a:solidFill>
                  <a:prstClr val="black">
                    <a:tint val="75000"/>
                  </a:prstClr>
                </a:solidFill>
              </a:rPr>
              <a:pPr/>
              <a:t>2/22/2018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71F53670-48F2-504B-AC9B-9C04B04D1B03}"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A40BB2-2A27-B446-81FA-7B93748F0F9F}" type="datetimeFigureOut">
              <a:rPr lang="en-US" smtClean="0">
                <a:solidFill>
                  <a:prstClr val="black">
                    <a:tint val="75000"/>
                  </a:prstClr>
                </a:solidFill>
              </a:rPr>
              <a:pPr/>
              <a:t>2/22/2018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1F53670-48F2-504B-AC9B-9C04B04D1B03}"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A40BB2-2A27-B446-81FA-7B93748F0F9F}" type="datetimeFigureOut">
              <a:rPr lang="en-US" smtClean="0">
                <a:solidFill>
                  <a:prstClr val="black">
                    <a:tint val="75000"/>
                  </a:prstClr>
                </a:solidFill>
              </a:rPr>
              <a:pPr/>
              <a:t>2/22/2018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1F53670-48F2-504B-AC9B-9C04B04D1B03}"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A40BB2-2A27-B446-81FA-7B93748F0F9F}" type="datetimeFigureOut">
              <a:rPr lang="en-US" smtClean="0">
                <a:solidFill>
                  <a:prstClr val="black">
                    <a:tint val="75000"/>
                  </a:prstClr>
                </a:solidFill>
              </a:rPr>
              <a:pPr/>
              <a:t>2/22/2018</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F53670-48F2-504B-AC9B-9C04B04D1B03}" type="slidenum">
              <a:rPr lang="en-US" smtClean="0">
                <a:solidFill>
                  <a:prstClr val="black">
                    <a:tint val="75000"/>
                  </a:prstClr>
                </a:solidFill>
              </a:rPr>
              <a:pPr/>
              <a:t>‹#›</a:t>
            </a:fld>
            <a:endParaRPr lang="en-US">
              <a:solidFill>
                <a:prstClr val="black">
                  <a:tint val="75000"/>
                </a:prstClr>
              </a:solidFill>
            </a:endParaRPr>
          </a:p>
        </p:txBody>
      </p:sp>
      <p:pic>
        <p:nvPicPr>
          <p:cNvPr id="7" name="Picture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 y="2"/>
            <a:ext cx="12194141" cy="969818"/>
          </a:xfrm>
          <a:prstGeom prst="rect">
            <a:avLst/>
          </a:prstGeom>
        </p:spPr>
      </p:pic>
      <p:sp>
        <p:nvSpPr>
          <p:cNvPr id="9" name="TextBox 20"/>
          <p:cNvSpPr txBox="1">
            <a:spLocks noChangeArrowheads="1"/>
          </p:cNvSpPr>
          <p:nvPr userDrawn="1"/>
        </p:nvSpPr>
        <p:spPr bwMode="gray">
          <a:xfrm>
            <a:off x="9713434" y="6554189"/>
            <a:ext cx="2333972"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defTabSz="586130" eaLnBrk="1" fontAlgn="base" hangingPunct="1">
              <a:spcBef>
                <a:spcPct val="0"/>
              </a:spcBef>
              <a:spcAft>
                <a:spcPct val="0"/>
              </a:spcAft>
              <a:defRPr/>
            </a:pPr>
            <a:r>
              <a:rPr lang="en-US" sz="800" dirty="0">
                <a:solidFill>
                  <a:prstClr val="white"/>
                </a:solidFill>
                <a:cs typeface="Arial" charset="0"/>
              </a:rPr>
              <a:t>Copyright © 2017 Grid </a:t>
            </a:r>
            <a:r>
              <a:rPr lang="en-US" sz="800" dirty="0" err="1">
                <a:solidFill>
                  <a:prstClr val="white"/>
                </a:solidFill>
                <a:cs typeface="Arial" charset="0"/>
              </a:rPr>
              <a:t>Infocom</a:t>
            </a:r>
            <a:r>
              <a:rPr lang="en-US" sz="800" dirty="0">
                <a:solidFill>
                  <a:prstClr val="white"/>
                </a:solidFill>
                <a:cs typeface="Arial" charset="0"/>
              </a:rPr>
              <a:t>. All rights reserved.</a:t>
            </a:r>
          </a:p>
        </p:txBody>
      </p:sp>
      <p:pic>
        <p:nvPicPr>
          <p:cNvPr id="10" name="Picture 9"/>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38896" y="6131150"/>
            <a:ext cx="1429303" cy="645546"/>
          </a:xfrm>
          <a:prstGeom prst="rect">
            <a:avLst/>
          </a:prstGeom>
        </p:spPr>
      </p:pic>
      <p:sp>
        <p:nvSpPr>
          <p:cNvPr id="2" name="Title Placeholder 1"/>
          <p:cNvSpPr>
            <a:spLocks noGrp="1"/>
          </p:cNvSpPr>
          <p:nvPr>
            <p:ph type="title"/>
          </p:nvPr>
        </p:nvSpPr>
        <p:spPr>
          <a:xfrm>
            <a:off x="838200" y="182563"/>
            <a:ext cx="10515600" cy="604695"/>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66176227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800" b="1" kern="1200">
          <a:solidFill>
            <a:schemeClr val="bg1"/>
          </a:solidFill>
          <a:effectLst>
            <a:outerShdw blurRad="38100" dist="38100" dir="2700000" algn="tl">
              <a:srgbClr val="000000">
                <a:alpha val="43137"/>
              </a:srgbClr>
            </a:outerShdw>
          </a:effectLst>
          <a:latin typeface="Arial Black" panose="020B0A04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190297-AFE1-9F4A-A44D-B5D49A9FFEDE}" type="datetimeFigureOut">
              <a:rPr lang="en-US" smtClean="0">
                <a:solidFill>
                  <a:prstClr val="black">
                    <a:tint val="75000"/>
                  </a:prstClr>
                </a:solidFill>
              </a:rPr>
              <a:pPr/>
              <a:t>2/22/2018</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185721-4FAF-F84C-B3D1-C75DB96BD58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2854293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3.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13.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1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13.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13.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Rectangle 14"/>
          <p:cNvSpPr/>
          <p:nvPr/>
        </p:nvSpPr>
        <p:spPr>
          <a:xfrm>
            <a:off x="0" y="2998695"/>
            <a:ext cx="4993410" cy="3417904"/>
          </a:xfrm>
          <a:prstGeom prst="rect">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dirty="0">
              <a:solidFill>
                <a:prstClr val="white"/>
              </a:solidFill>
            </a:endParaRPr>
          </a:p>
        </p:txBody>
      </p:sp>
      <p:sp>
        <p:nvSpPr>
          <p:cNvPr id="3" name="Rectangle 2"/>
          <p:cNvSpPr/>
          <p:nvPr/>
        </p:nvSpPr>
        <p:spPr>
          <a:xfrm>
            <a:off x="4993409" y="3016349"/>
            <a:ext cx="7198591" cy="3400249"/>
          </a:xfrm>
          <a:prstGeom prst="rect">
            <a:avLst/>
          </a:prstGeom>
          <a:solidFill>
            <a:srgbClr val="6E349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dirty="0">
              <a:solidFill>
                <a:prstClr val="white"/>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419" y="3995050"/>
            <a:ext cx="3202894" cy="1447514"/>
          </a:xfrm>
          <a:prstGeom prst="rect">
            <a:avLst/>
          </a:prstGeom>
        </p:spPr>
      </p:pic>
      <p:sp>
        <p:nvSpPr>
          <p:cNvPr id="12" name="TextBox 11"/>
          <p:cNvSpPr txBox="1"/>
          <p:nvPr/>
        </p:nvSpPr>
        <p:spPr>
          <a:xfrm>
            <a:off x="5436255" y="3424805"/>
            <a:ext cx="6545074" cy="584775"/>
          </a:xfrm>
          <a:prstGeom prst="rect">
            <a:avLst/>
          </a:prstGeom>
          <a:noFill/>
        </p:spPr>
        <p:txBody>
          <a:bodyPr wrap="square" rtlCol="0">
            <a:spAutoFit/>
          </a:bodyPr>
          <a:lstStyle/>
          <a:p>
            <a:pPr defTabSz="586130"/>
            <a:r>
              <a:rPr lang="en-US" sz="3200" b="1" dirty="0">
                <a:solidFill>
                  <a:prstClr val="white"/>
                </a:solidFill>
                <a:effectLst>
                  <a:outerShdw blurRad="38100" dist="38100" dir="2700000" algn="tl">
                    <a:srgbClr val="000000">
                      <a:alpha val="43137"/>
                    </a:srgbClr>
                  </a:outerShdw>
                </a:effectLst>
                <a:latin typeface="Arial Black" panose="020B0A04020102020204" pitchFamily="34" charset="0"/>
                <a:ea typeface="Arial" charset="0"/>
                <a:cs typeface="Arial" panose="020B0604020202020204" pitchFamily="34" charset="0"/>
              </a:rPr>
              <a:t>Delivery Excellence</a:t>
            </a:r>
          </a:p>
        </p:txBody>
      </p:sp>
      <p:sp>
        <p:nvSpPr>
          <p:cNvPr id="2" name="TextBox 1"/>
          <p:cNvSpPr txBox="1"/>
          <p:nvPr/>
        </p:nvSpPr>
        <p:spPr>
          <a:xfrm>
            <a:off x="5577840" y="4230580"/>
            <a:ext cx="3095897" cy="369332"/>
          </a:xfrm>
          <a:prstGeom prst="rect">
            <a:avLst/>
          </a:prstGeom>
          <a:noFill/>
        </p:spPr>
        <p:txBody>
          <a:bodyPr wrap="square" rtlCol="0">
            <a:spAutoFit/>
          </a:bodyPr>
          <a:lstStyle/>
          <a:p>
            <a:r>
              <a:rPr lang="en-IN" b="1" dirty="0">
                <a:solidFill>
                  <a:srgbClr val="FFFFFF"/>
                </a:solidFill>
              </a:rPr>
              <a:t>08 Feb 2018</a:t>
            </a:r>
          </a:p>
        </p:txBody>
      </p:sp>
    </p:spTree>
    <p:extLst>
      <p:ext uri="{BB962C8B-B14F-4D97-AF65-F5344CB8AC3E}">
        <p14:creationId xmlns:p14="http://schemas.microsoft.com/office/powerpoint/2010/main" val="3809118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9525">
            <a:solidFill>
              <a:schemeClr val="tx1"/>
            </a:solidFill>
          </a:ln>
        </p:spPr>
        <p:txBody>
          <a:bodyPr/>
          <a:lstStyle/>
          <a:p>
            <a:r>
              <a:rPr lang="en-IN" dirty="0"/>
              <a:t>Org Structure-Technology Excellence</a:t>
            </a:r>
          </a:p>
        </p:txBody>
      </p:sp>
      <p:graphicFrame>
        <p:nvGraphicFramePr>
          <p:cNvPr id="6" name="Content Placeholder 5">
            <a:extLst>
              <a:ext uri="{FF2B5EF4-FFF2-40B4-BE49-F238E27FC236}">
                <a16:creationId xmlns:a16="http://schemas.microsoft.com/office/drawing/2014/main" id="{4A3910C6-BD37-435E-BBAF-45915175BD3E}"/>
              </a:ext>
            </a:extLst>
          </p:cNvPr>
          <p:cNvGraphicFramePr>
            <a:graphicFrameLocks noGrp="1"/>
          </p:cNvGraphicFramePr>
          <p:nvPr>
            <p:ph idx="1"/>
            <p:extLst>
              <p:ext uri="{D42A27DB-BD31-4B8C-83A1-F6EECF244321}">
                <p14:modId xmlns:p14="http://schemas.microsoft.com/office/powerpoint/2010/main" val="71195319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4C6A1CD0-42E4-436B-96FC-C2F541B50AFB}"/>
              </a:ext>
            </a:extLst>
          </p:cNvPr>
          <p:cNvSpPr txBox="1"/>
          <p:nvPr/>
        </p:nvSpPr>
        <p:spPr>
          <a:xfrm>
            <a:off x="477672" y="6346209"/>
            <a:ext cx="2251880" cy="461665"/>
          </a:xfrm>
          <a:prstGeom prst="rect">
            <a:avLst/>
          </a:prstGeom>
          <a:solidFill>
            <a:srgbClr val="92D050"/>
          </a:solidFill>
        </p:spPr>
        <p:txBody>
          <a:bodyPr wrap="square" rtlCol="0">
            <a:spAutoFit/>
          </a:bodyPr>
          <a:lstStyle/>
          <a:p>
            <a:r>
              <a:rPr lang="en-IN" sz="1200" dirty="0"/>
              <a:t>Performance Appraisal Discussion-To be finalized</a:t>
            </a:r>
          </a:p>
        </p:txBody>
      </p:sp>
    </p:spTree>
    <p:extLst>
      <p:ext uri="{BB962C8B-B14F-4D97-AF65-F5344CB8AC3E}">
        <p14:creationId xmlns:p14="http://schemas.microsoft.com/office/powerpoint/2010/main" val="2341792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9525">
            <a:solidFill>
              <a:schemeClr val="tx1"/>
            </a:solidFill>
          </a:ln>
        </p:spPr>
        <p:txBody>
          <a:bodyPr/>
          <a:lstStyle/>
          <a:p>
            <a:r>
              <a:rPr lang="en-IN" dirty="0"/>
              <a:t>Org Structure-PMO</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85837976"/>
              </p:ext>
            </p:extLst>
          </p:nvPr>
        </p:nvGraphicFramePr>
        <p:xfrm>
          <a:off x="838200" y="1930129"/>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6447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884"/>
            <a:ext cx="10515600" cy="813973"/>
          </a:xfrm>
          <a:ln w="9525">
            <a:solidFill>
              <a:schemeClr val="tx1"/>
            </a:solidFill>
          </a:ln>
        </p:spPr>
        <p:txBody>
          <a:bodyPr/>
          <a:lstStyle/>
          <a:p>
            <a:r>
              <a:rPr lang="en-IN" dirty="0"/>
              <a:t>Process Flow-Resource Fulfilment</a:t>
            </a:r>
          </a:p>
        </p:txBody>
      </p:sp>
      <p:graphicFrame>
        <p:nvGraphicFramePr>
          <p:cNvPr id="17" name="Diagram 16"/>
          <p:cNvGraphicFramePr/>
          <p:nvPr>
            <p:extLst>
              <p:ext uri="{D42A27DB-BD31-4B8C-83A1-F6EECF244321}">
                <p14:modId xmlns:p14="http://schemas.microsoft.com/office/powerpoint/2010/main" val="4274175372"/>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2002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9525">
            <a:solidFill>
              <a:schemeClr val="tx1"/>
            </a:solidFill>
          </a:ln>
        </p:spPr>
        <p:txBody>
          <a:bodyPr/>
          <a:lstStyle/>
          <a:p>
            <a:r>
              <a:rPr lang="en-IN" dirty="0"/>
              <a:t>PMO-Internal(Flow)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1264572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6043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9525">
            <a:solidFill>
              <a:schemeClr val="tx1"/>
            </a:solidFill>
          </a:ln>
        </p:spPr>
        <p:txBody>
          <a:bodyPr/>
          <a:lstStyle/>
          <a:p>
            <a:r>
              <a:rPr lang="en-IN" dirty="0"/>
              <a:t>RA Resource Fulfilment process flow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3945019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157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9525">
            <a:solidFill>
              <a:schemeClr val="tx1"/>
            </a:solidFill>
          </a:ln>
        </p:spPr>
        <p:txBody>
          <a:bodyPr/>
          <a:lstStyle/>
          <a:p>
            <a:r>
              <a:rPr lang="en-IN" dirty="0"/>
              <a:t>Pre Sales Resource Allocation Process flow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807145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5417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9525">
            <a:solidFill>
              <a:schemeClr val="tx1"/>
            </a:solidFill>
          </a:ln>
        </p:spPr>
        <p:txBody>
          <a:bodyPr/>
          <a:lstStyle/>
          <a:p>
            <a:r>
              <a:rPr lang="en-IN" dirty="0"/>
              <a:t>Governance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693735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5669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8"/>
          <p:cNvSpPr txBox="1">
            <a:spLocks noChangeArrowheads="1"/>
          </p:cNvSpPr>
          <p:nvPr/>
        </p:nvSpPr>
        <p:spPr bwMode="gray">
          <a:xfrm>
            <a:off x="1654502" y="2991295"/>
            <a:ext cx="9006416" cy="189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defTabSz="586130" eaLnBrk="1" fontAlgn="base" hangingPunct="1">
              <a:spcBef>
                <a:spcPts val="600"/>
              </a:spcBef>
              <a:spcAft>
                <a:spcPct val="0"/>
              </a:spcAft>
              <a:defRPr/>
            </a:pPr>
            <a:r>
              <a:rPr lang="en-US" sz="1000" b="1" dirty="0">
                <a:solidFill>
                  <a:prstClr val="white"/>
                </a:solidFill>
                <a:cs typeface="Arial" charset="0"/>
              </a:rPr>
              <a:t>Disclaimer </a:t>
            </a:r>
          </a:p>
          <a:p>
            <a:pPr algn="just" defTabSz="586130" eaLnBrk="1" fontAlgn="base" hangingPunct="1">
              <a:spcBef>
                <a:spcPts val="600"/>
              </a:spcBef>
              <a:spcAft>
                <a:spcPct val="0"/>
              </a:spcAft>
              <a:defRPr/>
            </a:pPr>
            <a:r>
              <a:rPr lang="en-US" sz="900" dirty="0">
                <a:solidFill>
                  <a:prstClr val="white"/>
                </a:solidFill>
                <a:cs typeface="Arial" charset="0"/>
              </a:rPr>
              <a:t>Grid </a:t>
            </a:r>
            <a:r>
              <a:rPr lang="en-US" sz="900" dirty="0" err="1">
                <a:solidFill>
                  <a:prstClr val="white"/>
                </a:solidFill>
                <a:cs typeface="Arial" charset="0"/>
              </a:rPr>
              <a:t>Infocom</a:t>
            </a:r>
            <a:r>
              <a:rPr lang="en-US" sz="900" dirty="0">
                <a:solidFill>
                  <a:prstClr val="white"/>
                </a:solidFill>
                <a:cs typeface="Arial" charset="0"/>
              </a:rPr>
              <a:t> Private Limited, herein referred to as GIC provides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GIC. Any unauthorized use, disclosure or public dissemination of information contained herein is prohibited. Unless specifically noted, GIC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GIC. Information contained in a presentation hosted or promoted by GIC is provided “as is” without warranty of any kind, either expressed or implied, including any warranty of merchantability or fitness for a particular purpose. GIC assumes no liability or responsibility for the contents of a presentation or the opinions expressed by the presenters. All expressions of opinion are subject to change without notice.</a:t>
            </a:r>
          </a:p>
        </p:txBody>
      </p:sp>
      <p:sp>
        <p:nvSpPr>
          <p:cNvPr id="5" name="Title 1"/>
          <p:cNvSpPr txBox="1">
            <a:spLocks/>
          </p:cNvSpPr>
          <p:nvPr/>
        </p:nvSpPr>
        <p:spPr bwMode="gray">
          <a:xfrm>
            <a:off x="1671204" y="2234785"/>
            <a:ext cx="8972549" cy="49244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rtl="0" eaLnBrk="0" fontAlgn="base" hangingPunct="0">
              <a:spcBef>
                <a:spcPct val="0"/>
              </a:spcBef>
              <a:spcAft>
                <a:spcPct val="0"/>
              </a:spcAft>
              <a:defRPr lang="en-US" sz="3200" b="0" kern="1200" dirty="0">
                <a:solidFill>
                  <a:schemeClr val="bg1"/>
                </a:solidFill>
                <a:latin typeface="Cambria" pitchFamily="18" charset="0"/>
                <a:ea typeface="+mj-ea"/>
                <a:cs typeface="Arial" pitchFamily="34" charset="0"/>
              </a:defRPr>
            </a:lvl1pPr>
            <a:lvl2pPr algn="l" rtl="0" eaLnBrk="0" fontAlgn="base" hangingPunct="0">
              <a:spcBef>
                <a:spcPct val="0"/>
              </a:spcBef>
              <a:spcAft>
                <a:spcPct val="0"/>
              </a:spcAft>
              <a:defRPr sz="2800">
                <a:solidFill>
                  <a:schemeClr val="tx2"/>
                </a:solidFill>
                <a:latin typeface="Cambria" pitchFamily="18" charset="0"/>
                <a:cs typeface="Arial" charset="0"/>
              </a:defRPr>
            </a:lvl2pPr>
            <a:lvl3pPr algn="l" rtl="0" eaLnBrk="0" fontAlgn="base" hangingPunct="0">
              <a:spcBef>
                <a:spcPct val="0"/>
              </a:spcBef>
              <a:spcAft>
                <a:spcPct val="0"/>
              </a:spcAft>
              <a:defRPr sz="2800">
                <a:solidFill>
                  <a:schemeClr val="tx2"/>
                </a:solidFill>
                <a:latin typeface="Cambria" pitchFamily="18" charset="0"/>
                <a:cs typeface="Arial" charset="0"/>
              </a:defRPr>
            </a:lvl3pPr>
            <a:lvl4pPr algn="l" rtl="0" eaLnBrk="0" fontAlgn="base" hangingPunct="0">
              <a:spcBef>
                <a:spcPct val="0"/>
              </a:spcBef>
              <a:spcAft>
                <a:spcPct val="0"/>
              </a:spcAft>
              <a:defRPr sz="2800">
                <a:solidFill>
                  <a:schemeClr val="tx2"/>
                </a:solidFill>
                <a:latin typeface="Cambria" pitchFamily="18" charset="0"/>
                <a:cs typeface="Arial" charset="0"/>
              </a:defRPr>
            </a:lvl4pPr>
            <a:lvl5pPr algn="l" rtl="0" eaLnBrk="0" fontAlgn="base" hangingPunct="0">
              <a:spcBef>
                <a:spcPct val="0"/>
              </a:spcBef>
              <a:spcAft>
                <a:spcPct val="0"/>
              </a:spcAft>
              <a:defRPr sz="2800">
                <a:solidFill>
                  <a:schemeClr val="tx2"/>
                </a:solidFill>
                <a:latin typeface="Cambria" pitchFamily="18" charset="0"/>
                <a:cs typeface="Arial" charset="0"/>
              </a:defRPr>
            </a:lvl5pPr>
            <a:lvl6pPr marL="457200" algn="l" rtl="0" fontAlgn="base">
              <a:spcBef>
                <a:spcPct val="0"/>
              </a:spcBef>
              <a:spcAft>
                <a:spcPct val="0"/>
              </a:spcAft>
              <a:defRPr sz="2800">
                <a:solidFill>
                  <a:schemeClr val="tx2"/>
                </a:solidFill>
                <a:latin typeface="Cambria" pitchFamily="18" charset="0"/>
                <a:cs typeface="Arial" charset="0"/>
              </a:defRPr>
            </a:lvl6pPr>
            <a:lvl7pPr marL="914400" algn="l" rtl="0" fontAlgn="base">
              <a:spcBef>
                <a:spcPct val="0"/>
              </a:spcBef>
              <a:spcAft>
                <a:spcPct val="0"/>
              </a:spcAft>
              <a:defRPr sz="2800">
                <a:solidFill>
                  <a:schemeClr val="tx2"/>
                </a:solidFill>
                <a:latin typeface="Cambria" pitchFamily="18" charset="0"/>
                <a:cs typeface="Arial" charset="0"/>
              </a:defRPr>
            </a:lvl7pPr>
            <a:lvl8pPr marL="1371600" algn="l" rtl="0" fontAlgn="base">
              <a:spcBef>
                <a:spcPct val="0"/>
              </a:spcBef>
              <a:spcAft>
                <a:spcPct val="0"/>
              </a:spcAft>
              <a:defRPr sz="2800">
                <a:solidFill>
                  <a:schemeClr val="tx2"/>
                </a:solidFill>
                <a:latin typeface="Cambria" pitchFamily="18" charset="0"/>
                <a:cs typeface="Arial" charset="0"/>
              </a:defRPr>
            </a:lvl8pPr>
            <a:lvl9pPr marL="1828800" algn="l" rtl="0" fontAlgn="base">
              <a:spcBef>
                <a:spcPct val="0"/>
              </a:spcBef>
              <a:spcAft>
                <a:spcPct val="0"/>
              </a:spcAft>
              <a:defRPr sz="2800">
                <a:solidFill>
                  <a:schemeClr val="tx2"/>
                </a:solidFill>
                <a:latin typeface="Cambria" pitchFamily="18" charset="0"/>
                <a:cs typeface="Arial" charset="0"/>
              </a:defRPr>
            </a:lvl9pPr>
          </a:lstStyle>
          <a:p>
            <a:pPr defTabSz="586130">
              <a:defRPr/>
            </a:pPr>
            <a:r>
              <a:rPr b="1" dirty="0">
                <a:solidFill>
                  <a:prstClr val="white"/>
                </a:solidFill>
                <a:effectLst>
                  <a:outerShdw blurRad="38100" dist="38100" dir="2700000" algn="tl">
                    <a:srgbClr val="000000">
                      <a:alpha val="43137"/>
                    </a:srgbClr>
                  </a:outerShdw>
                </a:effectLst>
                <a:latin typeface="Arial Black" panose="020B0A04020102020204" pitchFamily="34" charset="0"/>
                <a:cs typeface="Arial" charset="0"/>
              </a:rPr>
              <a:t>THANK YOU</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2002" y="5492883"/>
            <a:ext cx="2170952" cy="980512"/>
          </a:xfrm>
          <a:prstGeom prst="rect">
            <a:avLst/>
          </a:prstGeom>
        </p:spPr>
      </p:pic>
    </p:spTree>
    <p:extLst>
      <p:ext uri="{BB962C8B-B14F-4D97-AF65-F5344CB8AC3E}">
        <p14:creationId xmlns:p14="http://schemas.microsoft.com/office/powerpoint/2010/main" val="1078899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9525">
            <a:solidFill>
              <a:schemeClr val="tx1"/>
            </a:solidFill>
          </a:ln>
        </p:spPr>
        <p:txBody>
          <a:bodyPr/>
          <a:lstStyle/>
          <a:p>
            <a:r>
              <a:rPr lang="en-IN" dirty="0"/>
              <a:t>Org Structure-Delivery Excellence</a:t>
            </a:r>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33065874"/>
              </p:ext>
            </p:extLst>
          </p:nvPr>
        </p:nvGraphicFramePr>
        <p:xfrm>
          <a:off x="838200" y="1877877"/>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092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9525">
            <a:solidFill>
              <a:schemeClr val="tx1"/>
            </a:solidFill>
          </a:ln>
        </p:spPr>
        <p:txBody>
          <a:bodyPr/>
          <a:lstStyle/>
          <a:p>
            <a:r>
              <a:rPr lang="en-IN" dirty="0"/>
              <a:t>Org Structure-Technology Delivery</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1967478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Table 2"/>
          <p:cNvGraphicFramePr>
            <a:graphicFrameLocks noGrp="1"/>
          </p:cNvGraphicFramePr>
          <p:nvPr/>
        </p:nvGraphicFramePr>
        <p:xfrm>
          <a:off x="666206" y="5941060"/>
          <a:ext cx="2625634" cy="812091"/>
        </p:xfrm>
        <a:graphic>
          <a:graphicData uri="http://schemas.openxmlformats.org/drawingml/2006/table">
            <a:tbl>
              <a:tblPr firstRow="1" bandRow="1">
                <a:tableStyleId>{5C22544A-7EE6-4342-B048-85BDC9FD1C3A}</a:tableStyleId>
              </a:tblPr>
              <a:tblGrid>
                <a:gridCol w="1231934">
                  <a:extLst>
                    <a:ext uri="{9D8B030D-6E8A-4147-A177-3AD203B41FA5}">
                      <a16:colId xmlns:a16="http://schemas.microsoft.com/office/drawing/2014/main" val="1681216928"/>
                    </a:ext>
                  </a:extLst>
                </a:gridCol>
                <a:gridCol w="1393700">
                  <a:extLst>
                    <a:ext uri="{9D8B030D-6E8A-4147-A177-3AD203B41FA5}">
                      <a16:colId xmlns:a16="http://schemas.microsoft.com/office/drawing/2014/main" val="432343475"/>
                    </a:ext>
                  </a:extLst>
                </a:gridCol>
              </a:tblGrid>
              <a:tr h="274666">
                <a:tc gridSpan="2">
                  <a:txBody>
                    <a:bodyPr/>
                    <a:lstStyle/>
                    <a:p>
                      <a:pPr algn="ctr"/>
                      <a:r>
                        <a:rPr lang="en-IN" dirty="0"/>
                        <a:t>Legend</a:t>
                      </a:r>
                    </a:p>
                  </a:txBody>
                  <a:tcPr/>
                </a:tc>
                <a:tc hMerge="1">
                  <a:txBody>
                    <a:bodyPr/>
                    <a:lstStyle/>
                    <a:p>
                      <a:endParaRPr lang="en-IN" dirty="0"/>
                    </a:p>
                  </a:txBody>
                  <a:tcPr/>
                </a:tc>
                <a:extLst>
                  <a:ext uri="{0D108BD9-81ED-4DB2-BD59-A6C34878D82A}">
                    <a16:rowId xmlns:a16="http://schemas.microsoft.com/office/drawing/2014/main" val="3566022184"/>
                  </a:ext>
                </a:extLst>
              </a:tr>
              <a:tr h="446331">
                <a:tc>
                  <a:txBody>
                    <a:bodyPr/>
                    <a:lstStyle/>
                    <a:p>
                      <a:endParaRPr lang="en-IN" dirty="0"/>
                    </a:p>
                  </a:txBody>
                  <a:tcPr>
                    <a:solidFill>
                      <a:srgbClr val="92D050"/>
                    </a:solidFill>
                  </a:tcPr>
                </a:tc>
                <a:tc>
                  <a:txBody>
                    <a:bodyPr/>
                    <a:lstStyle/>
                    <a:p>
                      <a:r>
                        <a:rPr lang="en-IN" sz="1100" dirty="0"/>
                        <a:t>Dotted Line/Matrix</a:t>
                      </a:r>
                      <a:r>
                        <a:rPr lang="en-IN" sz="1100" baseline="0" dirty="0"/>
                        <a:t> Organization</a:t>
                      </a:r>
                      <a:endParaRPr lang="en-IN" sz="1100" dirty="0"/>
                    </a:p>
                  </a:txBody>
                  <a:tcPr/>
                </a:tc>
                <a:extLst>
                  <a:ext uri="{0D108BD9-81ED-4DB2-BD59-A6C34878D82A}">
                    <a16:rowId xmlns:a16="http://schemas.microsoft.com/office/drawing/2014/main" val="817099356"/>
                  </a:ext>
                </a:extLst>
              </a:tr>
            </a:tbl>
          </a:graphicData>
        </a:graphic>
      </p:graphicFrame>
    </p:spTree>
    <p:extLst>
      <p:ext uri="{BB962C8B-B14F-4D97-AF65-F5344CB8AC3E}">
        <p14:creationId xmlns:p14="http://schemas.microsoft.com/office/powerpoint/2010/main" val="2204102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9525">
            <a:solidFill>
              <a:schemeClr val="tx1"/>
            </a:solidFill>
          </a:ln>
        </p:spPr>
        <p:txBody>
          <a:bodyPr/>
          <a:lstStyle/>
          <a:p>
            <a:r>
              <a:rPr lang="en-IN" dirty="0"/>
              <a:t>Org Structure-Technology Delivery (Kotak)</a:t>
            </a:r>
          </a:p>
        </p:txBody>
      </p:sp>
      <p:graphicFrame>
        <p:nvGraphicFramePr>
          <p:cNvPr id="6" name="Content Placeholder 5">
            <a:extLst>
              <a:ext uri="{FF2B5EF4-FFF2-40B4-BE49-F238E27FC236}">
                <a16:creationId xmlns:a16="http://schemas.microsoft.com/office/drawing/2014/main" id="{4A3910C6-BD37-435E-BBAF-45915175BD3E}"/>
              </a:ext>
            </a:extLst>
          </p:cNvPr>
          <p:cNvGraphicFramePr>
            <a:graphicFrameLocks noGrp="1"/>
          </p:cNvGraphicFramePr>
          <p:nvPr>
            <p:ph idx="1"/>
            <p:extLst>
              <p:ext uri="{D42A27DB-BD31-4B8C-83A1-F6EECF244321}">
                <p14:modId xmlns:p14="http://schemas.microsoft.com/office/powerpoint/2010/main" val="393246044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8983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9525">
            <a:solidFill>
              <a:schemeClr val="tx1"/>
            </a:solidFill>
          </a:ln>
        </p:spPr>
        <p:txBody>
          <a:bodyPr/>
          <a:lstStyle/>
          <a:p>
            <a:r>
              <a:rPr lang="en-IN" dirty="0"/>
              <a:t>Org Structure-Technology Delivery (TCL)</a:t>
            </a:r>
          </a:p>
        </p:txBody>
      </p:sp>
      <p:graphicFrame>
        <p:nvGraphicFramePr>
          <p:cNvPr id="6" name="Content Placeholder 5">
            <a:extLst>
              <a:ext uri="{FF2B5EF4-FFF2-40B4-BE49-F238E27FC236}">
                <a16:creationId xmlns:a16="http://schemas.microsoft.com/office/drawing/2014/main" id="{4A3910C6-BD37-435E-BBAF-45915175BD3E}"/>
              </a:ext>
            </a:extLst>
          </p:cNvPr>
          <p:cNvGraphicFramePr>
            <a:graphicFrameLocks noGrp="1"/>
          </p:cNvGraphicFramePr>
          <p:nvPr>
            <p:ph idx="1"/>
            <p:extLst>
              <p:ext uri="{D42A27DB-BD31-4B8C-83A1-F6EECF244321}">
                <p14:modId xmlns:p14="http://schemas.microsoft.com/office/powerpoint/2010/main" val="272483237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737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9525">
            <a:solidFill>
              <a:schemeClr val="tx1"/>
            </a:solidFill>
          </a:ln>
        </p:spPr>
        <p:txBody>
          <a:bodyPr/>
          <a:lstStyle/>
          <a:p>
            <a:r>
              <a:rPr lang="en-IN" dirty="0"/>
              <a:t>Org Structure-Technology Delivery (AmBank)</a:t>
            </a:r>
          </a:p>
        </p:txBody>
      </p:sp>
      <p:graphicFrame>
        <p:nvGraphicFramePr>
          <p:cNvPr id="6" name="Content Placeholder 5">
            <a:extLst>
              <a:ext uri="{FF2B5EF4-FFF2-40B4-BE49-F238E27FC236}">
                <a16:creationId xmlns:a16="http://schemas.microsoft.com/office/drawing/2014/main" id="{4A3910C6-BD37-435E-BBAF-45915175BD3E}"/>
              </a:ext>
            </a:extLst>
          </p:cNvPr>
          <p:cNvGraphicFramePr>
            <a:graphicFrameLocks noGrp="1"/>
          </p:cNvGraphicFramePr>
          <p:nvPr>
            <p:ph idx="1"/>
            <p:extLst>
              <p:ext uri="{D42A27DB-BD31-4B8C-83A1-F6EECF244321}">
                <p14:modId xmlns:p14="http://schemas.microsoft.com/office/powerpoint/2010/main" val="33794870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6315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9525">
            <a:solidFill>
              <a:schemeClr val="tx1"/>
            </a:solidFill>
          </a:ln>
        </p:spPr>
        <p:txBody>
          <a:bodyPr/>
          <a:lstStyle/>
          <a:p>
            <a:r>
              <a:rPr lang="en-IN" dirty="0"/>
              <a:t>Org Structure-Technology Delivery (UHG)</a:t>
            </a:r>
          </a:p>
        </p:txBody>
      </p:sp>
      <p:graphicFrame>
        <p:nvGraphicFramePr>
          <p:cNvPr id="6" name="Content Placeholder 5">
            <a:extLst>
              <a:ext uri="{FF2B5EF4-FFF2-40B4-BE49-F238E27FC236}">
                <a16:creationId xmlns:a16="http://schemas.microsoft.com/office/drawing/2014/main" id="{4A3910C6-BD37-435E-BBAF-45915175BD3E}"/>
              </a:ext>
            </a:extLst>
          </p:cNvPr>
          <p:cNvGraphicFramePr>
            <a:graphicFrameLocks noGrp="1"/>
          </p:cNvGraphicFramePr>
          <p:nvPr>
            <p:ph idx="1"/>
            <p:extLst>
              <p:ext uri="{D42A27DB-BD31-4B8C-83A1-F6EECF244321}">
                <p14:modId xmlns:p14="http://schemas.microsoft.com/office/powerpoint/2010/main" val="251149427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428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9525">
            <a:solidFill>
              <a:schemeClr val="tx1"/>
            </a:solidFill>
          </a:ln>
        </p:spPr>
        <p:txBody>
          <a:bodyPr/>
          <a:lstStyle/>
          <a:p>
            <a:r>
              <a:rPr lang="en-IN" dirty="0"/>
              <a:t>Org Structure-Technology Delivery (Scope)</a:t>
            </a:r>
          </a:p>
        </p:txBody>
      </p:sp>
      <p:graphicFrame>
        <p:nvGraphicFramePr>
          <p:cNvPr id="6" name="Content Placeholder 5">
            <a:extLst>
              <a:ext uri="{FF2B5EF4-FFF2-40B4-BE49-F238E27FC236}">
                <a16:creationId xmlns:a16="http://schemas.microsoft.com/office/drawing/2014/main" id="{4A3910C6-BD37-435E-BBAF-45915175BD3E}"/>
              </a:ext>
            </a:extLst>
          </p:cNvPr>
          <p:cNvGraphicFramePr>
            <a:graphicFrameLocks noGrp="1"/>
          </p:cNvGraphicFramePr>
          <p:nvPr>
            <p:ph idx="1"/>
            <p:extLst>
              <p:ext uri="{D42A27DB-BD31-4B8C-83A1-F6EECF244321}">
                <p14:modId xmlns:p14="http://schemas.microsoft.com/office/powerpoint/2010/main" val="409104057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9714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9525">
            <a:solidFill>
              <a:schemeClr val="tx1"/>
            </a:solidFill>
          </a:ln>
        </p:spPr>
        <p:txBody>
          <a:bodyPr/>
          <a:lstStyle/>
          <a:p>
            <a:r>
              <a:rPr lang="en-IN" dirty="0"/>
              <a:t>Org Structure-Technology Delivery (FADV)</a:t>
            </a:r>
          </a:p>
        </p:txBody>
      </p:sp>
      <p:graphicFrame>
        <p:nvGraphicFramePr>
          <p:cNvPr id="6" name="Content Placeholder 5">
            <a:extLst>
              <a:ext uri="{FF2B5EF4-FFF2-40B4-BE49-F238E27FC236}">
                <a16:creationId xmlns:a16="http://schemas.microsoft.com/office/drawing/2014/main" id="{4A3910C6-BD37-435E-BBAF-45915175BD3E}"/>
              </a:ext>
            </a:extLst>
          </p:cNvPr>
          <p:cNvGraphicFramePr>
            <a:graphicFrameLocks noGrp="1"/>
          </p:cNvGraphicFramePr>
          <p:nvPr>
            <p:ph idx="1"/>
            <p:extLst>
              <p:ext uri="{D42A27DB-BD31-4B8C-83A1-F6EECF244321}">
                <p14:modId xmlns:p14="http://schemas.microsoft.com/office/powerpoint/2010/main" val="290808430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0850946"/>
      </p:ext>
    </p:extLst>
  </p:cSld>
  <p:clrMapOvr>
    <a:masterClrMapping/>
  </p:clrMapOvr>
</p:sld>
</file>

<file path=ppt/theme/theme1.xml><?xml version="1.0" encoding="utf-8"?>
<a:theme xmlns:a="http://schemas.openxmlformats.org/drawingml/2006/main" name="2_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0_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25981</TotalTime>
  <Words>792</Words>
  <Application>Microsoft Office PowerPoint</Application>
  <PresentationFormat>Widescreen</PresentationFormat>
  <Paragraphs>174</Paragraphs>
  <Slides>17</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17</vt:i4>
      </vt:variant>
    </vt:vector>
  </HeadingPairs>
  <TitlesOfParts>
    <vt:vector size="22" baseType="lpstr">
      <vt:lpstr>Arial</vt:lpstr>
      <vt:lpstr>Arial Black</vt:lpstr>
      <vt:lpstr>Calibri</vt:lpstr>
      <vt:lpstr>2_Office Theme</vt:lpstr>
      <vt:lpstr>10_Office Theme</vt:lpstr>
      <vt:lpstr>PowerPoint Presentation</vt:lpstr>
      <vt:lpstr>Org Structure-Delivery Excellence</vt:lpstr>
      <vt:lpstr>Org Structure-Technology Delivery</vt:lpstr>
      <vt:lpstr>Org Structure-Technology Delivery (Kotak)</vt:lpstr>
      <vt:lpstr>Org Structure-Technology Delivery (TCL)</vt:lpstr>
      <vt:lpstr>Org Structure-Technology Delivery (AmBank)</vt:lpstr>
      <vt:lpstr>Org Structure-Technology Delivery (UHG)</vt:lpstr>
      <vt:lpstr>Org Structure-Technology Delivery (Scope)</vt:lpstr>
      <vt:lpstr>Org Structure-Technology Delivery (FADV)</vt:lpstr>
      <vt:lpstr>Org Structure-Technology Excellence</vt:lpstr>
      <vt:lpstr>Org Structure-PMO</vt:lpstr>
      <vt:lpstr>Process Flow-Resource Fulfilment</vt:lpstr>
      <vt:lpstr>PMO-Internal(Flow)</vt:lpstr>
      <vt:lpstr>RA Resource Fulfilment process flow</vt:lpstr>
      <vt:lpstr>Pre Sales Resource Allocation Process flow</vt:lpstr>
      <vt:lpstr>Governance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Syed Niyaz Basha</dc:creator>
  <cp:lastModifiedBy>Amit Bana</cp:lastModifiedBy>
  <cp:revision>688</cp:revision>
  <cp:lastPrinted>2017-10-02T04:21:37Z</cp:lastPrinted>
  <dcterms:created xsi:type="dcterms:W3CDTF">2017-10-01T01:13:04Z</dcterms:created>
  <dcterms:modified xsi:type="dcterms:W3CDTF">2018-02-28T09:11:14Z</dcterms:modified>
</cp:coreProperties>
</file>