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dirty="0" smtClean="0"/>
              <a:t>Applet-</a:t>
            </a:r>
            <a:r>
              <a:rPr lang="en-US" dirty="0" err="1" smtClean="0"/>
              <a:t>uri</a:t>
            </a:r>
            <a:r>
              <a:rPr lang="en-US" dirty="0" smtClean="0"/>
              <a:t> </a:t>
            </a:r>
            <a:r>
              <a:rPr lang="en-US" dirty="0" err="1" smtClean="0"/>
              <a:t>si</a:t>
            </a:r>
            <a:r>
              <a:rPr lang="en-US" dirty="0" smtClean="0"/>
              <a:t> fire de </a:t>
            </a:r>
            <a:r>
              <a:rPr lang="en-US" dirty="0" err="1" smtClean="0"/>
              <a:t>executie</a:t>
            </a:r>
            <a:r>
              <a:rPr lang="en-US" dirty="0" smtClean="0"/>
              <a:t> </a:t>
            </a:r>
            <a:endParaRPr lang="en-US" dirty="0"/>
          </a:p>
        </p:txBody>
      </p:sp>
      <p:sp>
        <p:nvSpPr>
          <p:cNvPr id="3" name="Subtitle 2"/>
          <p:cNvSpPr>
            <a:spLocks noGrp="1"/>
          </p:cNvSpPr>
          <p:nvPr>
            <p:ph type="subTitle" idx="1"/>
          </p:nvPr>
        </p:nvSpPr>
        <p:spPr>
          <a:xfrm>
            <a:off x="1371600" y="1600200"/>
            <a:ext cx="7086600" cy="4724400"/>
          </a:xfrm>
        </p:spPr>
        <p:txBody>
          <a:bodyPr>
            <a:normAutofit fontScale="85000" lnSpcReduction="20000"/>
          </a:bodyPr>
          <a:lstStyle/>
          <a:p>
            <a:pPr algn="l">
              <a:buFont typeface="Arial" pitchFamily="34" charset="0"/>
              <a:buChar char="•"/>
            </a:pPr>
            <a:r>
              <a:rPr lang="en-US" dirty="0" smtClean="0"/>
              <a:t> </a:t>
            </a:r>
            <a:r>
              <a:rPr lang="en-US" dirty="0" err="1" smtClean="0"/>
              <a:t>Ce</a:t>
            </a:r>
            <a:r>
              <a:rPr lang="en-US" dirty="0" smtClean="0"/>
              <a:t> </a:t>
            </a:r>
            <a:r>
              <a:rPr lang="en-US" dirty="0" err="1" smtClean="0"/>
              <a:t>este</a:t>
            </a:r>
            <a:r>
              <a:rPr lang="en-US" dirty="0" smtClean="0"/>
              <a:t> un applet ?</a:t>
            </a:r>
          </a:p>
          <a:p>
            <a:pPr algn="l">
              <a:buFont typeface="Arial" pitchFamily="34" charset="0"/>
              <a:buChar char="•"/>
            </a:pPr>
            <a:r>
              <a:rPr lang="en-US" dirty="0" smtClean="0"/>
              <a:t> </a:t>
            </a:r>
            <a:r>
              <a:rPr lang="en-US" dirty="0" err="1" smtClean="0"/>
              <a:t>Crearea</a:t>
            </a:r>
            <a:r>
              <a:rPr lang="en-US" dirty="0" smtClean="0"/>
              <a:t> </a:t>
            </a:r>
            <a:r>
              <a:rPr lang="en-US" dirty="0" err="1" smtClean="0"/>
              <a:t>unui</a:t>
            </a:r>
            <a:r>
              <a:rPr lang="en-US" dirty="0" smtClean="0"/>
              <a:t> applet </a:t>
            </a:r>
            <a:r>
              <a:rPr lang="en-US" dirty="0" err="1" smtClean="0"/>
              <a:t>simplu</a:t>
            </a:r>
            <a:endParaRPr lang="en-US" dirty="0" smtClean="0"/>
          </a:p>
          <a:p>
            <a:pPr algn="l">
              <a:buFont typeface="Arial" pitchFamily="34" charset="0"/>
              <a:buChar char="•"/>
            </a:pPr>
            <a:r>
              <a:rPr lang="it-IT" dirty="0" smtClean="0"/>
              <a:t> Ciclul de viata al unui applet</a:t>
            </a:r>
          </a:p>
          <a:p>
            <a:pPr algn="l">
              <a:buFont typeface="Arial" pitchFamily="34" charset="0"/>
              <a:buChar char="•"/>
            </a:pPr>
            <a:r>
              <a:rPr lang="en-US" dirty="0" smtClean="0"/>
              <a:t> </a:t>
            </a:r>
            <a:r>
              <a:rPr lang="en-US" dirty="0" err="1" smtClean="0"/>
              <a:t>Interfata</a:t>
            </a:r>
            <a:r>
              <a:rPr lang="en-US" dirty="0" smtClean="0"/>
              <a:t> </a:t>
            </a:r>
            <a:r>
              <a:rPr lang="en-US" dirty="0" err="1" smtClean="0"/>
              <a:t>grafica</a:t>
            </a:r>
            <a:r>
              <a:rPr lang="en-US" dirty="0" smtClean="0"/>
              <a:t> cu </a:t>
            </a:r>
            <a:r>
              <a:rPr lang="en-US" dirty="0" err="1" smtClean="0"/>
              <a:t>utilizatorul</a:t>
            </a:r>
            <a:endParaRPr lang="en-US" dirty="0" smtClean="0"/>
          </a:p>
          <a:p>
            <a:pPr algn="l">
              <a:buFont typeface="Arial" pitchFamily="34" charset="0"/>
              <a:buChar char="•"/>
            </a:pPr>
            <a:r>
              <a:rPr lang="en-US" dirty="0" smtClean="0"/>
              <a:t> </a:t>
            </a:r>
            <a:r>
              <a:rPr lang="en-US" dirty="0" err="1" smtClean="0"/>
              <a:t>Definirea</a:t>
            </a:r>
            <a:r>
              <a:rPr lang="en-US" dirty="0" smtClean="0"/>
              <a:t> </a:t>
            </a:r>
            <a:r>
              <a:rPr lang="en-US" dirty="0" err="1" smtClean="0"/>
              <a:t>si</a:t>
            </a:r>
            <a:r>
              <a:rPr lang="en-US" dirty="0" smtClean="0"/>
              <a:t> </a:t>
            </a:r>
            <a:r>
              <a:rPr lang="en-US" dirty="0" err="1" smtClean="0"/>
              <a:t>folosirea</a:t>
            </a:r>
            <a:r>
              <a:rPr lang="en-US" dirty="0" smtClean="0"/>
              <a:t> </a:t>
            </a:r>
            <a:r>
              <a:rPr lang="en-US" dirty="0" err="1" smtClean="0"/>
              <a:t>parametrilor</a:t>
            </a:r>
            <a:endParaRPr lang="en-US" dirty="0" smtClean="0"/>
          </a:p>
          <a:p>
            <a:pPr algn="l">
              <a:buFont typeface="Arial" pitchFamily="34" charset="0"/>
              <a:buChar char="•"/>
            </a:pPr>
            <a:r>
              <a:rPr lang="en-US" dirty="0" smtClean="0"/>
              <a:t> Tag-</a:t>
            </a:r>
            <a:r>
              <a:rPr lang="en-US" dirty="0" err="1" smtClean="0"/>
              <a:t>ul</a:t>
            </a:r>
            <a:r>
              <a:rPr lang="en-US" dirty="0" smtClean="0"/>
              <a:t> &lt;APPLET&gt;</a:t>
            </a:r>
          </a:p>
          <a:p>
            <a:pPr algn="l">
              <a:buFont typeface="Arial" pitchFamily="34" charset="0"/>
              <a:buChar char="•"/>
            </a:pPr>
            <a:r>
              <a:rPr lang="en-US" dirty="0" smtClean="0"/>
              <a:t> </a:t>
            </a:r>
            <a:r>
              <a:rPr lang="en-US" dirty="0" err="1" smtClean="0"/>
              <a:t>Folosirea</a:t>
            </a:r>
            <a:r>
              <a:rPr lang="en-US" dirty="0" smtClean="0"/>
              <a:t> </a:t>
            </a:r>
            <a:r>
              <a:rPr lang="en-US" dirty="0" err="1" smtClean="0"/>
              <a:t>firelor</a:t>
            </a:r>
            <a:r>
              <a:rPr lang="en-US" dirty="0" smtClean="0"/>
              <a:t> de </a:t>
            </a:r>
            <a:r>
              <a:rPr lang="en-US" dirty="0" err="1" smtClean="0"/>
              <a:t>executie</a:t>
            </a:r>
            <a:r>
              <a:rPr lang="en-US" dirty="0" smtClean="0"/>
              <a:t> </a:t>
            </a:r>
            <a:r>
              <a:rPr lang="en-US" dirty="0" err="1" smtClean="0"/>
              <a:t>în</a:t>
            </a:r>
            <a:r>
              <a:rPr lang="en-US" dirty="0" smtClean="0"/>
              <a:t> </a:t>
            </a:r>
            <a:r>
              <a:rPr lang="en-US" dirty="0" err="1" smtClean="0"/>
              <a:t>appleturi</a:t>
            </a:r>
            <a:endParaRPr lang="en-US" dirty="0" smtClean="0"/>
          </a:p>
          <a:p>
            <a:pPr algn="l">
              <a:buFont typeface="Arial" pitchFamily="34" charset="0"/>
              <a:buChar char="•"/>
            </a:pPr>
            <a:r>
              <a:rPr lang="en-US" dirty="0" smtClean="0"/>
              <a:t> </a:t>
            </a:r>
            <a:r>
              <a:rPr lang="en-US" dirty="0" err="1" smtClean="0"/>
              <a:t>Alte</a:t>
            </a:r>
            <a:r>
              <a:rPr lang="en-US" dirty="0" smtClean="0"/>
              <a:t> </a:t>
            </a:r>
            <a:r>
              <a:rPr lang="en-US" dirty="0" err="1" smtClean="0"/>
              <a:t>metode</a:t>
            </a:r>
            <a:r>
              <a:rPr lang="en-US" dirty="0" smtClean="0"/>
              <a:t> </a:t>
            </a:r>
            <a:r>
              <a:rPr lang="en-US" dirty="0" err="1" smtClean="0"/>
              <a:t>oferite</a:t>
            </a:r>
            <a:r>
              <a:rPr lang="en-US" dirty="0" smtClean="0"/>
              <a:t> de </a:t>
            </a:r>
            <a:r>
              <a:rPr lang="en-US" dirty="0" err="1" smtClean="0"/>
              <a:t>clasa</a:t>
            </a:r>
            <a:r>
              <a:rPr lang="en-US" dirty="0" smtClean="0"/>
              <a:t> Applet</a:t>
            </a:r>
          </a:p>
          <a:p>
            <a:pPr algn="l">
              <a:buFont typeface="Arial" pitchFamily="34" charset="0"/>
              <a:buChar char="•"/>
            </a:pPr>
            <a:r>
              <a:rPr lang="en-US" dirty="0" smtClean="0"/>
              <a:t> </a:t>
            </a:r>
            <a:r>
              <a:rPr lang="en-US" dirty="0" err="1" smtClean="0"/>
              <a:t>Probleme</a:t>
            </a:r>
            <a:r>
              <a:rPr lang="en-US" dirty="0" smtClean="0"/>
              <a:t> de </a:t>
            </a:r>
            <a:r>
              <a:rPr lang="en-US" dirty="0" err="1" smtClean="0"/>
              <a:t>securitate</a:t>
            </a:r>
            <a:endParaRPr lang="en-US" dirty="0" smtClean="0"/>
          </a:p>
          <a:p>
            <a:pPr algn="l">
              <a:buFont typeface="Arial" pitchFamily="34" charset="0"/>
              <a:buChar char="•"/>
            </a:pPr>
            <a:r>
              <a:rPr lang="it-IT" dirty="0" smtClean="0"/>
              <a:t> Programe care sunt atât appleturi cât si aplicatii</a:t>
            </a:r>
          </a:p>
          <a:p>
            <a:pPr algn="l">
              <a:buFont typeface="Arial" pitchFamily="34" charset="0"/>
              <a:buChar char="•"/>
            </a:pPr>
            <a:r>
              <a:rPr lang="en-US" dirty="0" smtClean="0"/>
              <a:t> </a:t>
            </a:r>
            <a:r>
              <a:rPr lang="en-US" dirty="0" err="1" smtClean="0"/>
              <a:t>Exemple</a:t>
            </a:r>
            <a:r>
              <a:rPr lang="en-US" dirty="0" smtClean="0"/>
              <a:t> de applet-</a:t>
            </a:r>
            <a:r>
              <a:rPr lang="en-US" dirty="0" err="1" smtClean="0"/>
              <a:t>uri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b="1" dirty="0" err="1" smtClean="0"/>
              <a:t>Oprirea</a:t>
            </a:r>
            <a:r>
              <a:rPr lang="en-US" b="1" dirty="0" smtClean="0"/>
              <a:t> </a:t>
            </a:r>
            <a:r>
              <a:rPr lang="en-US" b="1" dirty="0" err="1" smtClean="0"/>
              <a:t>temporara</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In </a:t>
            </a:r>
            <a:r>
              <a:rPr lang="en-US" dirty="0" err="1" smtClean="0"/>
              <a:t>cazul</a:t>
            </a:r>
            <a:r>
              <a:rPr lang="en-US" dirty="0" smtClean="0"/>
              <a:t> </a:t>
            </a:r>
            <a:r>
              <a:rPr lang="en-US" dirty="0" err="1" smtClean="0"/>
              <a:t>în</a:t>
            </a:r>
            <a:r>
              <a:rPr lang="en-US" dirty="0" smtClean="0"/>
              <a:t> care </a:t>
            </a:r>
            <a:r>
              <a:rPr lang="en-US" dirty="0" err="1" smtClean="0"/>
              <a:t>utilizatorul</a:t>
            </a:r>
            <a:r>
              <a:rPr lang="en-US" dirty="0" smtClean="0"/>
              <a:t> </a:t>
            </a:r>
            <a:r>
              <a:rPr lang="en-US" dirty="0" err="1" smtClean="0"/>
              <a:t>paraseste</a:t>
            </a:r>
            <a:r>
              <a:rPr lang="en-US" dirty="0" smtClean="0"/>
              <a:t> </a:t>
            </a:r>
            <a:r>
              <a:rPr lang="en-US" dirty="0" err="1" smtClean="0"/>
              <a:t>pagina</a:t>
            </a:r>
            <a:r>
              <a:rPr lang="en-US" dirty="0" smtClean="0"/>
              <a:t> Web </a:t>
            </a:r>
            <a:r>
              <a:rPr lang="en-US" dirty="0" err="1" smtClean="0"/>
              <a:t>în</a:t>
            </a:r>
            <a:r>
              <a:rPr lang="en-US" dirty="0" smtClean="0"/>
              <a:t> care </a:t>
            </a:r>
            <a:r>
              <a:rPr lang="en-US" dirty="0" err="1" smtClean="0"/>
              <a:t>ruleaza</a:t>
            </a:r>
            <a:r>
              <a:rPr lang="en-US" dirty="0" smtClean="0"/>
              <a:t> </a:t>
            </a:r>
            <a:r>
              <a:rPr lang="en-US" dirty="0" err="1" smtClean="0"/>
              <a:t>appletul</a:t>
            </a:r>
            <a:r>
              <a:rPr lang="en-US" dirty="0" smtClean="0"/>
              <a:t> </a:t>
            </a:r>
            <a:r>
              <a:rPr lang="en-US" dirty="0" err="1" smtClean="0"/>
              <a:t>este</a:t>
            </a:r>
            <a:r>
              <a:rPr lang="en-US" dirty="0" smtClean="0"/>
              <a:t> </a:t>
            </a:r>
            <a:r>
              <a:rPr lang="en-US" dirty="0" err="1" smtClean="0"/>
              <a:t>apelata</a:t>
            </a:r>
            <a:r>
              <a:rPr lang="en-US" dirty="0" smtClean="0"/>
              <a:t> </a:t>
            </a:r>
            <a:r>
              <a:rPr lang="en-US" dirty="0" err="1" smtClean="0"/>
              <a:t>metoda</a:t>
            </a:r>
            <a:r>
              <a:rPr lang="en-US" dirty="0" smtClean="0"/>
              <a:t> stop a</a:t>
            </a:r>
          </a:p>
          <a:p>
            <a:pPr>
              <a:buNone/>
            </a:pPr>
            <a:r>
              <a:rPr lang="pt-BR" dirty="0" smtClean="0"/>
              <a:t>acestuia, dându-i astfel posibilitatea sa se opreasca temporar cât timp nu este vizibil, pentru a nu</a:t>
            </a:r>
          </a:p>
          <a:p>
            <a:pPr>
              <a:buNone/>
            </a:pPr>
            <a:r>
              <a:rPr lang="en-US" dirty="0" err="1" smtClean="0"/>
              <a:t>consuma</a:t>
            </a:r>
            <a:r>
              <a:rPr lang="en-US" dirty="0" smtClean="0"/>
              <a:t> </a:t>
            </a:r>
            <a:r>
              <a:rPr lang="en-US" dirty="0" err="1" smtClean="0"/>
              <a:t>inutil</a:t>
            </a:r>
            <a:r>
              <a:rPr lang="en-US" dirty="0" smtClean="0"/>
              <a:t> din </a:t>
            </a:r>
            <a:r>
              <a:rPr lang="en-US" dirty="0" err="1" smtClean="0"/>
              <a:t>timpul</a:t>
            </a:r>
            <a:r>
              <a:rPr lang="en-US" dirty="0" smtClean="0"/>
              <a:t> </a:t>
            </a:r>
            <a:r>
              <a:rPr lang="en-US" dirty="0" err="1" smtClean="0"/>
              <a:t>procesorului</a:t>
            </a:r>
            <a:r>
              <a:rPr lang="en-US" dirty="0" smtClean="0"/>
              <a:t>. </a:t>
            </a:r>
            <a:r>
              <a:rPr lang="en-US" dirty="0" err="1" smtClean="0"/>
              <a:t>Acelasi</a:t>
            </a:r>
            <a:r>
              <a:rPr lang="en-US" dirty="0" smtClean="0"/>
              <a:t> </a:t>
            </a:r>
            <a:r>
              <a:rPr lang="en-US" dirty="0" err="1" smtClean="0"/>
              <a:t>lucru</a:t>
            </a:r>
            <a:r>
              <a:rPr lang="en-US" dirty="0" smtClean="0"/>
              <a:t> se </a:t>
            </a:r>
            <a:r>
              <a:rPr lang="en-US" dirty="0" err="1" smtClean="0"/>
              <a:t>întâmpla</a:t>
            </a:r>
            <a:r>
              <a:rPr lang="en-US" dirty="0" smtClean="0"/>
              <a:t> </a:t>
            </a:r>
            <a:r>
              <a:rPr lang="en-US" dirty="0" err="1" smtClean="0"/>
              <a:t>daca</a:t>
            </a:r>
            <a:r>
              <a:rPr lang="en-US" dirty="0" smtClean="0"/>
              <a:t> </a:t>
            </a:r>
            <a:r>
              <a:rPr lang="en-US" dirty="0" err="1" smtClean="0"/>
              <a:t>fereastra</a:t>
            </a:r>
            <a:r>
              <a:rPr lang="en-US" dirty="0" smtClean="0"/>
              <a:t> </a:t>
            </a:r>
            <a:r>
              <a:rPr lang="en-US" dirty="0" err="1" smtClean="0"/>
              <a:t>browserului</a:t>
            </a:r>
            <a:r>
              <a:rPr lang="en-US" dirty="0" smtClean="0"/>
              <a:t> </a:t>
            </a:r>
            <a:r>
              <a:rPr lang="en-US" dirty="0" err="1" smtClean="0"/>
              <a:t>este</a:t>
            </a:r>
            <a:endParaRPr lang="en-US" dirty="0" smtClean="0"/>
          </a:p>
          <a:p>
            <a:pPr>
              <a:buNone/>
            </a:pPr>
            <a:r>
              <a:rPr lang="it-IT" dirty="0" smtClean="0"/>
              <a:t>minimizata. In momentul când pagina Web ce contine appletul devine din nou activa, va fi reapelata </a:t>
            </a:r>
            <a:r>
              <a:rPr lang="en-US" dirty="0" err="1" smtClean="0"/>
              <a:t>metoda</a:t>
            </a:r>
            <a:r>
              <a:rPr lang="en-US" dirty="0" smtClean="0"/>
              <a:t> </a:t>
            </a:r>
            <a:r>
              <a:rPr lang="en-US" i="1" dirty="0" smtClean="0"/>
              <a:t>start</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b="1" dirty="0" err="1" smtClean="0"/>
              <a:t>Oprirea</a:t>
            </a:r>
            <a:r>
              <a:rPr lang="en-US" b="1" dirty="0" smtClean="0"/>
              <a:t> </a:t>
            </a:r>
            <a:r>
              <a:rPr lang="en-US" b="1" dirty="0" err="1" smtClean="0"/>
              <a:t>definitiva</a:t>
            </a:r>
            <a:endParaRPr lang="en-US" dirty="0"/>
          </a:p>
        </p:txBody>
      </p:sp>
      <p:sp>
        <p:nvSpPr>
          <p:cNvPr id="3" name="Content Placeholder 2"/>
          <p:cNvSpPr>
            <a:spLocks noGrp="1"/>
          </p:cNvSpPr>
          <p:nvPr>
            <p:ph idx="1"/>
          </p:nvPr>
        </p:nvSpPr>
        <p:spPr/>
        <p:txBody>
          <a:bodyPr/>
          <a:lstStyle/>
          <a:p>
            <a:pPr>
              <a:buNone/>
            </a:pPr>
            <a:r>
              <a:rPr lang="en-US" dirty="0" smtClean="0"/>
              <a:t>La </a:t>
            </a:r>
            <a:r>
              <a:rPr lang="en-US" dirty="0" err="1" smtClean="0"/>
              <a:t>închiderea</a:t>
            </a:r>
            <a:r>
              <a:rPr lang="en-US" dirty="0" smtClean="0"/>
              <a:t> </a:t>
            </a:r>
            <a:r>
              <a:rPr lang="en-US" dirty="0" err="1" smtClean="0"/>
              <a:t>tuturor</a:t>
            </a:r>
            <a:r>
              <a:rPr lang="en-US" dirty="0" smtClean="0"/>
              <a:t> </a:t>
            </a:r>
            <a:r>
              <a:rPr lang="en-US" dirty="0" err="1" smtClean="0"/>
              <a:t>instantelor</a:t>
            </a:r>
            <a:r>
              <a:rPr lang="en-US" dirty="0" smtClean="0"/>
              <a:t> </a:t>
            </a:r>
            <a:r>
              <a:rPr lang="en-US" dirty="0" err="1" smtClean="0"/>
              <a:t>browserului</a:t>
            </a:r>
            <a:r>
              <a:rPr lang="en-US" dirty="0" smtClean="0"/>
              <a:t> </a:t>
            </a:r>
            <a:r>
              <a:rPr lang="en-US" dirty="0" err="1" smtClean="0"/>
              <a:t>folosit</a:t>
            </a:r>
            <a:r>
              <a:rPr lang="en-US" dirty="0" smtClean="0"/>
              <a:t> </a:t>
            </a:r>
            <a:r>
              <a:rPr lang="en-US" dirty="0" err="1" smtClean="0"/>
              <a:t>pentru</a:t>
            </a:r>
            <a:r>
              <a:rPr lang="en-US" dirty="0" smtClean="0"/>
              <a:t> </a:t>
            </a:r>
            <a:r>
              <a:rPr lang="en-US" dirty="0" err="1" smtClean="0"/>
              <a:t>vizualizare</a:t>
            </a:r>
            <a:r>
              <a:rPr lang="en-US" dirty="0" smtClean="0"/>
              <a:t>, </a:t>
            </a:r>
            <a:r>
              <a:rPr lang="en-US" dirty="0" err="1" smtClean="0"/>
              <a:t>appletul</a:t>
            </a:r>
            <a:r>
              <a:rPr lang="en-US" dirty="0" smtClean="0"/>
              <a:t> </a:t>
            </a:r>
            <a:r>
              <a:rPr lang="en-US" dirty="0" err="1" smtClean="0"/>
              <a:t>va</a:t>
            </a:r>
            <a:r>
              <a:rPr lang="en-US" dirty="0" smtClean="0"/>
              <a:t> </a:t>
            </a:r>
            <a:r>
              <a:rPr lang="en-US" dirty="0" err="1" smtClean="0"/>
              <a:t>fi</a:t>
            </a:r>
            <a:r>
              <a:rPr lang="en-US" dirty="0" smtClean="0"/>
              <a:t> </a:t>
            </a:r>
            <a:r>
              <a:rPr lang="en-US" dirty="0" err="1" smtClean="0"/>
              <a:t>eliminat</a:t>
            </a:r>
            <a:r>
              <a:rPr lang="en-US" dirty="0" smtClean="0"/>
              <a:t> din </a:t>
            </a:r>
            <a:r>
              <a:rPr lang="en-US" dirty="0" err="1" smtClean="0"/>
              <a:t>memorie</a:t>
            </a:r>
            <a:r>
              <a:rPr lang="en-US" dirty="0" smtClean="0"/>
              <a:t> </a:t>
            </a:r>
            <a:r>
              <a:rPr lang="en-US" dirty="0" err="1" smtClean="0"/>
              <a:t>si</a:t>
            </a:r>
            <a:r>
              <a:rPr lang="en-US" dirty="0" smtClean="0"/>
              <a:t> </a:t>
            </a:r>
            <a:r>
              <a:rPr lang="en-US" dirty="0" err="1" smtClean="0"/>
              <a:t>va</a:t>
            </a:r>
            <a:r>
              <a:rPr lang="en-US" dirty="0" smtClean="0"/>
              <a:t> </a:t>
            </a:r>
            <a:r>
              <a:rPr lang="en-US" dirty="0" err="1" smtClean="0"/>
              <a:t>fi</a:t>
            </a:r>
            <a:r>
              <a:rPr lang="en-US" dirty="0" smtClean="0"/>
              <a:t> </a:t>
            </a:r>
            <a:r>
              <a:rPr lang="en-US" dirty="0" err="1" smtClean="0"/>
              <a:t>apelata</a:t>
            </a:r>
            <a:r>
              <a:rPr lang="en-US" dirty="0" smtClean="0"/>
              <a:t> </a:t>
            </a:r>
            <a:r>
              <a:rPr lang="en-US" dirty="0" err="1" smtClean="0"/>
              <a:t>metoda</a:t>
            </a:r>
            <a:r>
              <a:rPr lang="en-US" dirty="0" smtClean="0"/>
              <a:t> </a:t>
            </a:r>
            <a:r>
              <a:rPr lang="en-US" i="1" dirty="0" smtClean="0"/>
              <a:t>destroy</a:t>
            </a:r>
            <a:r>
              <a:rPr lang="en-US" dirty="0" smtClean="0"/>
              <a:t> a </a:t>
            </a:r>
            <a:r>
              <a:rPr lang="en-US" dirty="0" err="1" smtClean="0"/>
              <a:t>acestuia</a:t>
            </a:r>
            <a:r>
              <a:rPr lang="en-US" dirty="0" smtClean="0"/>
              <a:t>, </a:t>
            </a:r>
            <a:r>
              <a:rPr lang="en-US" dirty="0" err="1" smtClean="0"/>
              <a:t>pentru</a:t>
            </a:r>
            <a:r>
              <a:rPr lang="en-US" dirty="0" smtClean="0"/>
              <a:t> a-</a:t>
            </a:r>
            <a:r>
              <a:rPr lang="en-US" dirty="0" err="1" smtClean="0"/>
              <a:t>i</a:t>
            </a:r>
            <a:r>
              <a:rPr lang="en-US" dirty="0" smtClean="0"/>
              <a:t> </a:t>
            </a:r>
            <a:r>
              <a:rPr lang="en-US" dirty="0" err="1" smtClean="0"/>
              <a:t>permite</a:t>
            </a:r>
            <a:r>
              <a:rPr lang="en-US" dirty="0" smtClean="0"/>
              <a:t> </a:t>
            </a:r>
            <a:r>
              <a:rPr lang="en-US" dirty="0" err="1" smtClean="0"/>
              <a:t>sa</a:t>
            </a:r>
            <a:r>
              <a:rPr lang="en-US" dirty="0" smtClean="0"/>
              <a:t> </a:t>
            </a:r>
            <a:r>
              <a:rPr lang="en-US" dirty="0" err="1" smtClean="0"/>
              <a:t>elibereze</a:t>
            </a:r>
            <a:r>
              <a:rPr lang="en-US" dirty="0" smtClean="0"/>
              <a:t> </a:t>
            </a:r>
            <a:r>
              <a:rPr lang="en-US" dirty="0" err="1" smtClean="0"/>
              <a:t>resursele</a:t>
            </a:r>
            <a:r>
              <a:rPr lang="en-US" dirty="0" smtClean="0"/>
              <a:t> </a:t>
            </a:r>
            <a:r>
              <a:rPr lang="en-US" dirty="0" err="1" smtClean="0"/>
              <a:t>detinute</a:t>
            </a:r>
            <a:r>
              <a:rPr lang="en-US" dirty="0" smtClean="0"/>
              <a:t>.</a:t>
            </a:r>
          </a:p>
          <a:p>
            <a:pPr>
              <a:buNone/>
            </a:pPr>
            <a:r>
              <a:rPr lang="en-US" dirty="0" err="1" smtClean="0"/>
              <a:t>Apelul</a:t>
            </a:r>
            <a:r>
              <a:rPr lang="en-US" dirty="0" smtClean="0"/>
              <a:t> </a:t>
            </a:r>
            <a:r>
              <a:rPr lang="en-US" dirty="0" err="1" smtClean="0"/>
              <a:t>metodei</a:t>
            </a:r>
            <a:r>
              <a:rPr lang="en-US" dirty="0" smtClean="0"/>
              <a:t> </a:t>
            </a:r>
            <a:r>
              <a:rPr lang="en-US" i="1" dirty="0" smtClean="0"/>
              <a:t>destroy</a:t>
            </a:r>
            <a:r>
              <a:rPr lang="en-US" dirty="0" smtClean="0"/>
              <a:t> </a:t>
            </a:r>
            <a:r>
              <a:rPr lang="en-US" dirty="0" err="1" smtClean="0"/>
              <a:t>este</a:t>
            </a:r>
            <a:r>
              <a:rPr lang="en-US" dirty="0" smtClean="0"/>
              <a:t> </a:t>
            </a:r>
            <a:r>
              <a:rPr lang="en-US" dirty="0" err="1" smtClean="0"/>
              <a:t>întotdeauna</a:t>
            </a:r>
            <a:r>
              <a:rPr lang="en-US" dirty="0" smtClean="0"/>
              <a:t> </a:t>
            </a:r>
            <a:r>
              <a:rPr lang="en-US" dirty="0" err="1" smtClean="0"/>
              <a:t>precedat</a:t>
            </a:r>
            <a:r>
              <a:rPr lang="en-US" dirty="0" smtClean="0"/>
              <a:t> de </a:t>
            </a:r>
            <a:r>
              <a:rPr lang="en-US" dirty="0" err="1" smtClean="0"/>
              <a:t>apelul</a:t>
            </a:r>
            <a:r>
              <a:rPr lang="en-US" dirty="0" smtClean="0"/>
              <a:t> </a:t>
            </a:r>
            <a:r>
              <a:rPr lang="en-US" dirty="0" err="1" smtClean="0"/>
              <a:t>lui</a:t>
            </a:r>
            <a:r>
              <a:rPr lang="en-US" dirty="0" smtClean="0"/>
              <a:t> </a:t>
            </a:r>
            <a:r>
              <a:rPr lang="en-US" i="1" dirty="0" smtClean="0"/>
              <a:t>stop</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Metodele</a:t>
            </a:r>
            <a:r>
              <a:rPr lang="en-US" b="1" dirty="0" smtClean="0"/>
              <a:t> </a:t>
            </a:r>
            <a:r>
              <a:rPr lang="en-US" b="1" dirty="0" err="1" smtClean="0"/>
              <a:t>specifice</a:t>
            </a:r>
            <a:r>
              <a:rPr lang="en-US" b="1" dirty="0" smtClean="0"/>
              <a:t> </a:t>
            </a:r>
            <a:r>
              <a:rPr lang="en-US" b="1" dirty="0" err="1" smtClean="0"/>
              <a:t>appleturilor</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err="1" smtClean="0"/>
              <a:t>Exista</a:t>
            </a:r>
            <a:r>
              <a:rPr lang="en-US" dirty="0" smtClean="0"/>
              <a:t> </a:t>
            </a:r>
            <a:r>
              <a:rPr lang="en-US" dirty="0" err="1" smtClean="0"/>
              <a:t>metode</a:t>
            </a:r>
            <a:r>
              <a:rPr lang="en-US" dirty="0" smtClean="0"/>
              <a:t> </a:t>
            </a:r>
            <a:r>
              <a:rPr lang="en-US" dirty="0" err="1" smtClean="0"/>
              <a:t>specifice</a:t>
            </a:r>
            <a:r>
              <a:rPr lang="en-US" dirty="0" smtClean="0"/>
              <a:t> </a:t>
            </a:r>
            <a:r>
              <a:rPr lang="en-US" dirty="0" err="1" smtClean="0"/>
              <a:t>appletului</a:t>
            </a:r>
            <a:r>
              <a:rPr lang="en-US" dirty="0" smtClean="0"/>
              <a:t> </a:t>
            </a:r>
            <a:r>
              <a:rPr lang="en-US" dirty="0" err="1" smtClean="0"/>
              <a:t>ce</a:t>
            </a:r>
            <a:r>
              <a:rPr lang="en-US" dirty="0" smtClean="0"/>
              <a:t> </a:t>
            </a:r>
            <a:r>
              <a:rPr lang="en-US" dirty="0" err="1" smtClean="0"/>
              <a:t>sunt</a:t>
            </a:r>
            <a:r>
              <a:rPr lang="en-US" dirty="0" smtClean="0"/>
              <a:t> </a:t>
            </a:r>
            <a:r>
              <a:rPr lang="en-US" dirty="0" err="1" smtClean="0"/>
              <a:t>apelate</a:t>
            </a:r>
            <a:r>
              <a:rPr lang="en-US" dirty="0" smtClean="0"/>
              <a:t> automat la diverse </a:t>
            </a:r>
            <a:r>
              <a:rPr lang="en-US" dirty="0" err="1" smtClean="0"/>
              <a:t>evenimente</a:t>
            </a:r>
            <a:r>
              <a:rPr lang="en-US" dirty="0" smtClean="0"/>
              <a:t> generate de </a:t>
            </a:r>
            <a:r>
              <a:rPr lang="en-US" dirty="0" err="1" smtClean="0"/>
              <a:t>catre</a:t>
            </a:r>
            <a:r>
              <a:rPr lang="en-US" dirty="0" smtClean="0"/>
              <a:t> browser. </a:t>
            </a:r>
            <a:r>
              <a:rPr lang="en-US" dirty="0" err="1" smtClean="0"/>
              <a:t>Acestea</a:t>
            </a:r>
            <a:r>
              <a:rPr lang="en-US" dirty="0" smtClean="0"/>
              <a:t> </a:t>
            </a:r>
            <a:r>
              <a:rPr lang="en-US" dirty="0" err="1" smtClean="0"/>
              <a:t>unt</a:t>
            </a:r>
            <a:r>
              <a:rPr lang="en-US" dirty="0" smtClean="0"/>
              <a:t> </a:t>
            </a:r>
            <a:r>
              <a:rPr lang="en-US" dirty="0" err="1" smtClean="0"/>
              <a:t>urmatoarele</a:t>
            </a:r>
            <a:r>
              <a:rPr lang="en-US" dirty="0" smtClean="0"/>
              <a:t>:</a:t>
            </a:r>
          </a:p>
          <a:p>
            <a:pPr>
              <a:buNone/>
            </a:pPr>
            <a:r>
              <a:rPr lang="en-US" b="1" dirty="0" smtClean="0"/>
              <a:t>init</a:t>
            </a:r>
          </a:p>
          <a:p>
            <a:pPr>
              <a:buNone/>
            </a:pPr>
            <a:r>
              <a:rPr lang="en-US" dirty="0" smtClean="0"/>
              <a:t>La </a:t>
            </a:r>
            <a:r>
              <a:rPr lang="en-US" dirty="0" err="1" smtClean="0"/>
              <a:t>initializarea</a:t>
            </a:r>
            <a:r>
              <a:rPr lang="en-US" dirty="0" smtClean="0"/>
              <a:t> </a:t>
            </a:r>
            <a:r>
              <a:rPr lang="en-US" dirty="0" err="1" smtClean="0"/>
              <a:t>appletului</a:t>
            </a:r>
            <a:r>
              <a:rPr lang="en-US" dirty="0" smtClean="0"/>
              <a:t>; </a:t>
            </a:r>
            <a:r>
              <a:rPr lang="en-US" dirty="0" err="1" smtClean="0"/>
              <a:t>teoretic</a:t>
            </a:r>
            <a:r>
              <a:rPr lang="en-US" dirty="0" smtClean="0"/>
              <a:t>, </a:t>
            </a:r>
            <a:r>
              <a:rPr lang="en-US" dirty="0" err="1" smtClean="0"/>
              <a:t>aceasta</a:t>
            </a:r>
            <a:r>
              <a:rPr lang="en-US" dirty="0" smtClean="0"/>
              <a:t> </a:t>
            </a:r>
            <a:r>
              <a:rPr lang="en-US" dirty="0" err="1" smtClean="0"/>
              <a:t>metoda</a:t>
            </a:r>
            <a:r>
              <a:rPr lang="en-US" dirty="0" smtClean="0"/>
              <a:t> </a:t>
            </a:r>
            <a:r>
              <a:rPr lang="en-US" dirty="0" err="1" smtClean="0"/>
              <a:t>ar</a:t>
            </a:r>
            <a:r>
              <a:rPr lang="en-US" dirty="0" smtClean="0"/>
              <a:t> </a:t>
            </a:r>
            <a:r>
              <a:rPr lang="en-US" dirty="0" err="1" smtClean="0"/>
              <a:t>trebui</a:t>
            </a:r>
            <a:r>
              <a:rPr lang="en-US" dirty="0" smtClean="0"/>
              <a:t> </a:t>
            </a:r>
            <a:r>
              <a:rPr lang="en-US" dirty="0" err="1" smtClean="0"/>
              <a:t>sa</a:t>
            </a:r>
            <a:r>
              <a:rPr lang="en-US" dirty="0" smtClean="0"/>
              <a:t> se </a:t>
            </a:r>
            <a:r>
              <a:rPr lang="en-US" dirty="0" err="1" smtClean="0"/>
              <a:t>apeleze</a:t>
            </a:r>
            <a:r>
              <a:rPr lang="en-US" dirty="0" smtClean="0"/>
              <a:t> o </a:t>
            </a:r>
            <a:r>
              <a:rPr lang="en-US" dirty="0" err="1" smtClean="0"/>
              <a:t>singura</a:t>
            </a:r>
            <a:r>
              <a:rPr lang="en-US" dirty="0" smtClean="0"/>
              <a:t> </a:t>
            </a:r>
            <a:r>
              <a:rPr lang="it-IT" dirty="0" smtClean="0"/>
              <a:t>data, la prima afisare a appletului în pagina, însa, la unele browsere, este posibil ca ea sa se apeleze de mai multe ori.</a:t>
            </a:r>
          </a:p>
          <a:p>
            <a:pPr>
              <a:buNone/>
            </a:pPr>
            <a:r>
              <a:rPr lang="en-US" b="1" dirty="0" smtClean="0"/>
              <a:t>start</a:t>
            </a:r>
          </a:p>
          <a:p>
            <a:pPr>
              <a:buNone/>
            </a:pPr>
            <a:r>
              <a:rPr lang="en-US" dirty="0" err="1" smtClean="0"/>
              <a:t>Imediat</a:t>
            </a:r>
            <a:r>
              <a:rPr lang="en-US" dirty="0" smtClean="0"/>
              <a:t> </a:t>
            </a:r>
            <a:r>
              <a:rPr lang="en-US" dirty="0" err="1" smtClean="0"/>
              <a:t>dupa</a:t>
            </a:r>
            <a:r>
              <a:rPr lang="en-US" dirty="0" smtClean="0"/>
              <a:t> </a:t>
            </a:r>
            <a:r>
              <a:rPr lang="en-US" dirty="0" err="1" smtClean="0"/>
              <a:t>initializare</a:t>
            </a:r>
            <a:r>
              <a:rPr lang="en-US" dirty="0" smtClean="0"/>
              <a:t> </a:t>
            </a:r>
            <a:r>
              <a:rPr lang="en-US" dirty="0" err="1" smtClean="0"/>
              <a:t>si</a:t>
            </a:r>
            <a:r>
              <a:rPr lang="en-US" dirty="0" smtClean="0"/>
              <a:t> de </a:t>
            </a:r>
            <a:r>
              <a:rPr lang="en-US" dirty="0" err="1" smtClean="0"/>
              <a:t>fiecare</a:t>
            </a:r>
            <a:r>
              <a:rPr lang="en-US" dirty="0" smtClean="0"/>
              <a:t> data </a:t>
            </a:r>
            <a:r>
              <a:rPr lang="en-US" dirty="0" err="1" smtClean="0"/>
              <a:t>când</a:t>
            </a:r>
            <a:r>
              <a:rPr lang="en-US" dirty="0" smtClean="0"/>
              <a:t> </a:t>
            </a:r>
            <a:r>
              <a:rPr lang="en-US" dirty="0" err="1" smtClean="0"/>
              <a:t>appletul</a:t>
            </a:r>
            <a:r>
              <a:rPr lang="en-US" dirty="0" smtClean="0"/>
              <a:t> </a:t>
            </a:r>
            <a:r>
              <a:rPr lang="en-US" dirty="0" err="1" smtClean="0"/>
              <a:t>redevine</a:t>
            </a:r>
            <a:r>
              <a:rPr lang="en-US" dirty="0" smtClean="0"/>
              <a:t> </a:t>
            </a:r>
            <a:r>
              <a:rPr lang="en-US" dirty="0" err="1" smtClean="0"/>
              <a:t>activ</a:t>
            </a:r>
            <a:r>
              <a:rPr lang="en-US" dirty="0" smtClean="0"/>
              <a:t>, </a:t>
            </a:r>
            <a:r>
              <a:rPr lang="en-US" dirty="0" err="1" smtClean="0"/>
              <a:t>dupa</a:t>
            </a:r>
            <a:r>
              <a:rPr lang="en-US" dirty="0" smtClean="0"/>
              <a:t> o </a:t>
            </a:r>
            <a:r>
              <a:rPr lang="en-US" dirty="0" err="1" smtClean="0"/>
              <a:t>oprire</a:t>
            </a:r>
            <a:r>
              <a:rPr lang="en-US" dirty="0" smtClean="0"/>
              <a:t> </a:t>
            </a:r>
            <a:r>
              <a:rPr lang="en-US" dirty="0" err="1" smtClean="0"/>
              <a:t>temporara</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Metodele</a:t>
            </a:r>
            <a:r>
              <a:rPr lang="en-US" b="1" dirty="0" smtClean="0"/>
              <a:t> </a:t>
            </a:r>
            <a:r>
              <a:rPr lang="en-US" b="1" dirty="0" err="1" smtClean="0"/>
              <a:t>specifice</a:t>
            </a:r>
            <a:r>
              <a:rPr lang="en-US" b="1" dirty="0" smtClean="0"/>
              <a:t> </a:t>
            </a:r>
            <a:r>
              <a:rPr lang="en-US" b="1" dirty="0" err="1" smtClean="0"/>
              <a:t>appleturilor</a:t>
            </a:r>
            <a:endParaRPr lang="en-US" dirty="0"/>
          </a:p>
        </p:txBody>
      </p:sp>
      <p:sp>
        <p:nvSpPr>
          <p:cNvPr id="3" name="Content Placeholder 2"/>
          <p:cNvSpPr>
            <a:spLocks noGrp="1"/>
          </p:cNvSpPr>
          <p:nvPr>
            <p:ph idx="1"/>
          </p:nvPr>
        </p:nvSpPr>
        <p:spPr>
          <a:xfrm>
            <a:off x="457200" y="1524000"/>
            <a:ext cx="8229600" cy="4525963"/>
          </a:xfrm>
        </p:spPr>
        <p:txBody>
          <a:bodyPr>
            <a:normAutofit fontScale="85000" lnSpcReduction="20000"/>
          </a:bodyPr>
          <a:lstStyle/>
          <a:p>
            <a:pPr>
              <a:buNone/>
            </a:pPr>
            <a:r>
              <a:rPr lang="en-US" b="1" dirty="0" smtClean="0"/>
              <a:t>stop</a:t>
            </a:r>
            <a:endParaRPr lang="en-US" dirty="0" smtClean="0"/>
          </a:p>
          <a:p>
            <a:pPr>
              <a:buNone/>
            </a:pPr>
            <a:r>
              <a:rPr lang="en-US" dirty="0" smtClean="0"/>
              <a:t>De </a:t>
            </a:r>
            <a:r>
              <a:rPr lang="en-US" dirty="0" err="1" smtClean="0"/>
              <a:t>fiecare</a:t>
            </a:r>
            <a:r>
              <a:rPr lang="en-US" dirty="0" smtClean="0"/>
              <a:t> data </a:t>
            </a:r>
            <a:r>
              <a:rPr lang="en-US" dirty="0" err="1" smtClean="0"/>
              <a:t>când</a:t>
            </a:r>
            <a:r>
              <a:rPr lang="en-US" dirty="0" smtClean="0"/>
              <a:t> </a:t>
            </a:r>
            <a:r>
              <a:rPr lang="en-US" dirty="0" err="1" smtClean="0"/>
              <a:t>appletul</a:t>
            </a:r>
            <a:r>
              <a:rPr lang="en-US" dirty="0" smtClean="0"/>
              <a:t> nu </a:t>
            </a:r>
            <a:r>
              <a:rPr lang="en-US" dirty="0" err="1" smtClean="0"/>
              <a:t>mai</a:t>
            </a:r>
            <a:r>
              <a:rPr lang="en-US" dirty="0" smtClean="0"/>
              <a:t> </a:t>
            </a:r>
            <a:r>
              <a:rPr lang="en-US" dirty="0" err="1" smtClean="0"/>
              <a:t>este</a:t>
            </a:r>
            <a:r>
              <a:rPr lang="en-US" dirty="0" smtClean="0"/>
              <a:t> </a:t>
            </a:r>
            <a:r>
              <a:rPr lang="en-US" dirty="0" err="1" smtClean="0"/>
              <a:t>vizibil</a:t>
            </a:r>
            <a:r>
              <a:rPr lang="en-US" dirty="0" smtClean="0"/>
              <a:t> (</a:t>
            </a:r>
            <a:r>
              <a:rPr lang="en-US" dirty="0" err="1" smtClean="0"/>
              <a:t>pagina</a:t>
            </a:r>
            <a:r>
              <a:rPr lang="en-US" dirty="0" smtClean="0"/>
              <a:t> Web nu </a:t>
            </a:r>
            <a:r>
              <a:rPr lang="en-US" dirty="0" err="1" smtClean="0"/>
              <a:t>mai</a:t>
            </a:r>
            <a:r>
              <a:rPr lang="en-US" dirty="0" smtClean="0"/>
              <a:t> </a:t>
            </a:r>
            <a:r>
              <a:rPr lang="en-US" dirty="0" err="1" smtClean="0"/>
              <a:t>este</a:t>
            </a:r>
            <a:r>
              <a:rPr lang="en-US" dirty="0" smtClean="0"/>
              <a:t> </a:t>
            </a:r>
            <a:r>
              <a:rPr lang="en-US" dirty="0" err="1" smtClean="0"/>
              <a:t>vizibila</a:t>
            </a:r>
            <a:r>
              <a:rPr lang="en-US" dirty="0" smtClean="0"/>
              <a:t>, </a:t>
            </a:r>
            <a:r>
              <a:rPr lang="pt-BR" dirty="0" smtClean="0"/>
              <a:t>fereastra browserului este minimizata, etc) si înainte de </a:t>
            </a:r>
            <a:r>
              <a:rPr lang="pt-BR" i="1" dirty="0" smtClean="0"/>
              <a:t>destroy</a:t>
            </a:r>
            <a:r>
              <a:rPr lang="pt-BR" dirty="0" smtClean="0"/>
              <a:t>.</a:t>
            </a:r>
          </a:p>
          <a:p>
            <a:pPr>
              <a:buNone/>
            </a:pPr>
            <a:r>
              <a:rPr lang="en-US" b="1" dirty="0" smtClean="0"/>
              <a:t>destroy</a:t>
            </a:r>
            <a:endParaRPr lang="pt-BR" dirty="0" smtClean="0"/>
          </a:p>
          <a:p>
            <a:pPr>
              <a:buNone/>
            </a:pPr>
            <a:r>
              <a:rPr lang="it-IT" dirty="0" smtClean="0"/>
              <a:t>La închiderea ultimei instante a browserului care a încarcat în memorie clasa </a:t>
            </a:r>
            <a:r>
              <a:rPr lang="en-US" dirty="0" err="1" smtClean="0"/>
              <a:t>principala</a:t>
            </a:r>
            <a:r>
              <a:rPr lang="en-US" dirty="0" smtClean="0"/>
              <a:t> a </a:t>
            </a:r>
            <a:r>
              <a:rPr lang="en-US" dirty="0" err="1" smtClean="0"/>
              <a:t>appletului</a:t>
            </a:r>
            <a:r>
              <a:rPr lang="en-US" dirty="0" smtClean="0"/>
              <a:t>.</a:t>
            </a:r>
          </a:p>
          <a:p>
            <a:pPr>
              <a:buNone/>
            </a:pPr>
            <a:endParaRPr lang="en-US" dirty="0" smtClean="0"/>
          </a:p>
          <a:p>
            <a:pPr>
              <a:buNone/>
            </a:pPr>
            <a:endParaRPr lang="en-US" dirty="0" smtClean="0"/>
          </a:p>
          <a:p>
            <a:pPr>
              <a:buNone/>
            </a:pPr>
            <a:r>
              <a:rPr lang="en-US" dirty="0" err="1" smtClean="0"/>
              <a:t>Aceste</a:t>
            </a:r>
            <a:r>
              <a:rPr lang="en-US" dirty="0" smtClean="0"/>
              <a:t> </a:t>
            </a:r>
            <a:r>
              <a:rPr lang="en-US" dirty="0" err="1" smtClean="0"/>
              <a:t>metode</a:t>
            </a:r>
            <a:r>
              <a:rPr lang="en-US" dirty="0" smtClean="0"/>
              <a:t> </a:t>
            </a:r>
            <a:r>
              <a:rPr lang="en-US" dirty="0" err="1" smtClean="0"/>
              <a:t>sunt</a:t>
            </a:r>
            <a:r>
              <a:rPr lang="en-US" dirty="0" smtClean="0"/>
              <a:t> </a:t>
            </a:r>
            <a:r>
              <a:rPr lang="en-US" dirty="0" err="1" smtClean="0"/>
              <a:t>apelate</a:t>
            </a:r>
            <a:r>
              <a:rPr lang="en-US" dirty="0" smtClean="0"/>
              <a:t> automat de browser </a:t>
            </a:r>
            <a:r>
              <a:rPr lang="en-US" dirty="0" err="1" smtClean="0"/>
              <a:t>si</a:t>
            </a:r>
            <a:r>
              <a:rPr lang="en-US" dirty="0" smtClean="0"/>
              <a:t> nu </a:t>
            </a:r>
            <a:r>
              <a:rPr lang="en-US" dirty="0" err="1" smtClean="0"/>
              <a:t>trebuie</a:t>
            </a:r>
            <a:r>
              <a:rPr lang="en-US" dirty="0" smtClean="0"/>
              <a:t> </a:t>
            </a:r>
            <a:r>
              <a:rPr lang="en-US" dirty="0" err="1" smtClean="0"/>
              <a:t>apelate</a:t>
            </a:r>
            <a:r>
              <a:rPr lang="en-US" dirty="0" smtClean="0"/>
              <a:t> explicit din program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smtClean="0"/>
              <a:t>Structura generala a unui applet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java.awt.*;</a:t>
            </a:r>
          </a:p>
          <a:p>
            <a:pPr>
              <a:buNone/>
            </a:pPr>
            <a:r>
              <a:rPr lang="en-US" dirty="0" smtClean="0"/>
              <a:t>import </a:t>
            </a:r>
            <a:r>
              <a:rPr lang="en-US" dirty="0" err="1" smtClean="0"/>
              <a:t>java.awt.event</a:t>
            </a:r>
            <a:r>
              <a:rPr lang="en-US" dirty="0" smtClean="0"/>
              <a:t>.*;</a:t>
            </a:r>
          </a:p>
          <a:p>
            <a:pPr>
              <a:buNone/>
            </a:pPr>
            <a:r>
              <a:rPr lang="en-US" dirty="0" smtClean="0"/>
              <a:t>public class </a:t>
            </a:r>
            <a:r>
              <a:rPr lang="en-US" dirty="0" err="1" smtClean="0"/>
              <a:t>StructuraApplet</a:t>
            </a:r>
            <a:r>
              <a:rPr lang="en-US" dirty="0" smtClean="0"/>
              <a:t> extends Applet {</a:t>
            </a:r>
          </a:p>
          <a:p>
            <a:pPr>
              <a:buNone/>
            </a:pPr>
            <a:r>
              <a:rPr lang="en-US" dirty="0" smtClean="0"/>
              <a:t>	public void </a:t>
            </a:r>
            <a:r>
              <a:rPr lang="en-US" b="1" dirty="0" smtClean="0"/>
              <a:t>init() {</a:t>
            </a:r>
          </a:p>
          <a:p>
            <a:pPr>
              <a:buNone/>
            </a:pPr>
            <a:r>
              <a:rPr lang="en-US" dirty="0" smtClean="0"/>
              <a:t>	}</a:t>
            </a:r>
          </a:p>
          <a:p>
            <a:pPr>
              <a:buNone/>
            </a:pPr>
            <a:r>
              <a:rPr lang="en-US" dirty="0" smtClean="0"/>
              <a:t>	public void </a:t>
            </a:r>
            <a:r>
              <a:rPr lang="en-US" b="1" dirty="0" smtClean="0"/>
              <a:t>start() {</a:t>
            </a:r>
          </a:p>
          <a:p>
            <a:pPr>
              <a:buNone/>
            </a:pPr>
            <a:r>
              <a:rPr lang="en-US" dirty="0" smtClean="0"/>
              <a:t>	}</a:t>
            </a:r>
          </a:p>
          <a:p>
            <a:pPr>
              <a:buNone/>
            </a:pPr>
            <a:r>
              <a:rPr lang="en-US" dirty="0" smtClean="0"/>
              <a:t>	public void </a:t>
            </a:r>
            <a:r>
              <a:rPr lang="en-US" b="1" dirty="0" smtClean="0"/>
              <a:t>stop() {</a:t>
            </a:r>
          </a:p>
          <a:p>
            <a:pPr>
              <a:buNone/>
            </a:pPr>
            <a:r>
              <a:rPr lang="en-US" dirty="0" smtClean="0"/>
              <a:t>	}</a:t>
            </a:r>
          </a:p>
          <a:p>
            <a:pPr>
              <a:buNone/>
            </a:pPr>
            <a:r>
              <a:rPr lang="en-US" dirty="0" smtClean="0"/>
              <a:t>public void </a:t>
            </a:r>
            <a:r>
              <a:rPr lang="en-US" b="1" dirty="0" smtClean="0"/>
              <a:t>destroy() {</a:t>
            </a:r>
          </a:p>
          <a:p>
            <a:pPr>
              <a:buNone/>
            </a:pPr>
            <a:r>
              <a:rPr lang="en-US" dirty="0" smtClean="0"/>
              <a:t>}</a:t>
            </a:r>
          </a:p>
          <a:p>
            <a:pPr>
              <a:buNone/>
            </a:pPr>
            <a:r>
              <a:rPr lang="en-US" dirty="0" smtClean="0"/>
              <a:t>public void </a:t>
            </a:r>
            <a:r>
              <a:rPr lang="en-US" b="1" dirty="0" smtClean="0"/>
              <a:t>paint(Graphics g) {</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Interfata</a:t>
            </a:r>
            <a:r>
              <a:rPr lang="en-US" b="1" dirty="0" smtClean="0"/>
              <a:t> </a:t>
            </a:r>
            <a:r>
              <a:rPr lang="en-US" b="1" dirty="0" err="1" smtClean="0"/>
              <a:t>grafica</a:t>
            </a:r>
            <a:r>
              <a:rPr lang="en-US" b="1" dirty="0" smtClean="0"/>
              <a:t> cu </a:t>
            </a:r>
            <a:r>
              <a:rPr lang="en-US" b="1" dirty="0" err="1" smtClean="0"/>
              <a:t>utilizatorul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smtClean="0"/>
              <a:t>Dupa</a:t>
            </a:r>
            <a:r>
              <a:rPr lang="en-US" dirty="0" smtClean="0"/>
              <a:t> cum am </a:t>
            </a:r>
            <a:r>
              <a:rPr lang="en-US" dirty="0" err="1" smtClean="0"/>
              <a:t>vazut</a:t>
            </a:r>
            <a:r>
              <a:rPr lang="en-US" dirty="0" smtClean="0"/>
              <a:t>, </a:t>
            </a:r>
            <a:r>
              <a:rPr lang="en-US" dirty="0" err="1" smtClean="0"/>
              <a:t>clasa</a:t>
            </a:r>
            <a:r>
              <a:rPr lang="en-US" dirty="0" smtClean="0"/>
              <a:t> Applet </a:t>
            </a:r>
            <a:r>
              <a:rPr lang="en-US" dirty="0" err="1" smtClean="0"/>
              <a:t>este</a:t>
            </a:r>
            <a:r>
              <a:rPr lang="en-US" dirty="0" smtClean="0"/>
              <a:t> o </a:t>
            </a:r>
            <a:r>
              <a:rPr lang="en-US" dirty="0" err="1" smtClean="0"/>
              <a:t>extensie</a:t>
            </a:r>
            <a:r>
              <a:rPr lang="en-US" dirty="0" smtClean="0"/>
              <a:t> a </a:t>
            </a:r>
            <a:r>
              <a:rPr lang="en-US" dirty="0" err="1" smtClean="0"/>
              <a:t>superclasei</a:t>
            </a:r>
            <a:r>
              <a:rPr lang="en-US" dirty="0" smtClean="0"/>
              <a:t> Container, </a:t>
            </a:r>
            <a:r>
              <a:rPr lang="en-US" dirty="0" err="1" smtClean="0"/>
              <a:t>ceea</a:t>
            </a:r>
            <a:r>
              <a:rPr lang="en-US" dirty="0" smtClean="0"/>
              <a:t> </a:t>
            </a:r>
            <a:r>
              <a:rPr lang="en-US" dirty="0" err="1" smtClean="0"/>
              <a:t>ce</a:t>
            </a:r>
            <a:r>
              <a:rPr lang="en-US" dirty="0" smtClean="0"/>
              <a:t> </a:t>
            </a:r>
            <a:r>
              <a:rPr lang="en-US" dirty="0" err="1" smtClean="0"/>
              <a:t>înseamna</a:t>
            </a:r>
            <a:r>
              <a:rPr lang="en-US" dirty="0" smtClean="0"/>
              <a:t> ca </a:t>
            </a:r>
            <a:r>
              <a:rPr lang="en-US" dirty="0" err="1" smtClean="0"/>
              <a:t>appleturile</a:t>
            </a:r>
            <a:endParaRPr lang="en-US" dirty="0" smtClean="0"/>
          </a:p>
          <a:p>
            <a:pPr>
              <a:buNone/>
            </a:pPr>
            <a:r>
              <a:rPr lang="en-US" dirty="0" err="1" smtClean="0"/>
              <a:t>sunt</a:t>
            </a:r>
            <a:r>
              <a:rPr lang="en-US" dirty="0" smtClean="0"/>
              <a:t>, </a:t>
            </a:r>
            <a:r>
              <a:rPr lang="en-US" dirty="0" err="1" smtClean="0"/>
              <a:t>înainte</a:t>
            </a:r>
            <a:r>
              <a:rPr lang="en-US" dirty="0" smtClean="0"/>
              <a:t> de </a:t>
            </a:r>
            <a:r>
              <a:rPr lang="en-US" dirty="0" err="1" smtClean="0"/>
              <a:t>toate</a:t>
            </a:r>
            <a:r>
              <a:rPr lang="en-US" dirty="0" smtClean="0"/>
              <a:t>, </a:t>
            </a:r>
            <a:r>
              <a:rPr lang="en-US" dirty="0" err="1" smtClean="0"/>
              <a:t>suprafete</a:t>
            </a:r>
            <a:r>
              <a:rPr lang="en-US" dirty="0" smtClean="0"/>
              <a:t> de </a:t>
            </a:r>
            <a:r>
              <a:rPr lang="en-US" dirty="0" err="1" smtClean="0"/>
              <a:t>afisare</a:t>
            </a:r>
            <a:r>
              <a:rPr lang="en-US" dirty="0" smtClean="0"/>
              <a:t>. </a:t>
            </a:r>
            <a:r>
              <a:rPr lang="en-US" dirty="0" err="1" smtClean="0"/>
              <a:t>Plasarea</a:t>
            </a:r>
            <a:r>
              <a:rPr lang="en-US" dirty="0" smtClean="0"/>
              <a:t> </a:t>
            </a:r>
            <a:r>
              <a:rPr lang="en-US" dirty="0" err="1" smtClean="0"/>
              <a:t>componentelor</a:t>
            </a:r>
            <a:r>
              <a:rPr lang="en-US" dirty="0" smtClean="0"/>
              <a:t>, </a:t>
            </a:r>
            <a:r>
              <a:rPr lang="en-US" dirty="0" err="1" smtClean="0"/>
              <a:t>gestionarea</a:t>
            </a:r>
            <a:r>
              <a:rPr lang="en-US" dirty="0" smtClean="0"/>
              <a:t> </a:t>
            </a:r>
            <a:r>
              <a:rPr lang="en-US" dirty="0" err="1" smtClean="0"/>
              <a:t>pozitionarii</a:t>
            </a:r>
            <a:r>
              <a:rPr lang="en-US" dirty="0" smtClean="0"/>
              <a:t> </a:t>
            </a:r>
            <a:r>
              <a:rPr lang="en-US" dirty="0" err="1" smtClean="0"/>
              <a:t>lor</a:t>
            </a:r>
            <a:r>
              <a:rPr lang="en-US" dirty="0" smtClean="0"/>
              <a:t> </a:t>
            </a:r>
            <a:r>
              <a:rPr lang="en-US" dirty="0" err="1" smtClean="0"/>
              <a:t>si</a:t>
            </a:r>
            <a:r>
              <a:rPr lang="en-US" dirty="0" smtClean="0"/>
              <a:t> </a:t>
            </a:r>
            <a:r>
              <a:rPr lang="en-US" dirty="0" err="1" smtClean="0"/>
              <a:t>tratarea</a:t>
            </a:r>
            <a:endParaRPr lang="en-US" dirty="0" smtClean="0"/>
          </a:p>
          <a:p>
            <a:pPr>
              <a:buNone/>
            </a:pPr>
            <a:r>
              <a:rPr lang="en-US" dirty="0" err="1" smtClean="0"/>
              <a:t>evenimentelor</a:t>
            </a:r>
            <a:r>
              <a:rPr lang="en-US" dirty="0" smtClean="0"/>
              <a:t> generate se </a:t>
            </a:r>
            <a:r>
              <a:rPr lang="en-US" dirty="0" err="1" smtClean="0"/>
              <a:t>realizeaza</a:t>
            </a:r>
            <a:r>
              <a:rPr lang="en-US" dirty="0" smtClean="0"/>
              <a:t> la </a:t>
            </a:r>
            <a:r>
              <a:rPr lang="en-US" dirty="0" err="1" smtClean="0"/>
              <a:t>fel</a:t>
            </a:r>
            <a:r>
              <a:rPr lang="en-US" dirty="0" smtClean="0"/>
              <a:t> ca </a:t>
            </a:r>
            <a:r>
              <a:rPr lang="en-US" dirty="0" err="1" smtClean="0"/>
              <a:t>si</a:t>
            </a:r>
            <a:r>
              <a:rPr lang="en-US" dirty="0" smtClean="0"/>
              <a:t> </a:t>
            </a:r>
            <a:r>
              <a:rPr lang="en-US" dirty="0" err="1" smtClean="0"/>
              <a:t>în</a:t>
            </a:r>
            <a:r>
              <a:rPr lang="en-US" dirty="0" smtClean="0"/>
              <a:t> </a:t>
            </a:r>
            <a:r>
              <a:rPr lang="en-US" dirty="0" err="1" smtClean="0"/>
              <a:t>cazul</a:t>
            </a:r>
            <a:r>
              <a:rPr lang="en-US" dirty="0" smtClean="0"/>
              <a:t> </a:t>
            </a:r>
            <a:r>
              <a:rPr lang="en-US" dirty="0" err="1" smtClean="0"/>
              <a:t>aplicatiilor</a:t>
            </a:r>
            <a:r>
              <a:rPr lang="en-US" dirty="0" smtClean="0"/>
              <a:t>. </a:t>
            </a:r>
            <a:r>
              <a:rPr lang="en-US" dirty="0" err="1" smtClean="0"/>
              <a:t>Uzual</a:t>
            </a:r>
            <a:r>
              <a:rPr lang="en-US" dirty="0" smtClean="0"/>
              <a:t>, </a:t>
            </a:r>
            <a:r>
              <a:rPr lang="en-US" dirty="0" err="1" smtClean="0"/>
              <a:t>adaugarea</a:t>
            </a:r>
            <a:r>
              <a:rPr lang="en-US" dirty="0" smtClean="0"/>
              <a:t> </a:t>
            </a:r>
            <a:r>
              <a:rPr lang="en-US" dirty="0" err="1" smtClean="0"/>
              <a:t>componentelor</a:t>
            </a:r>
            <a:r>
              <a:rPr lang="en-US" dirty="0" smtClean="0"/>
              <a:t> </a:t>
            </a:r>
            <a:r>
              <a:rPr lang="en-US" dirty="0" err="1" smtClean="0"/>
              <a:t>pe</a:t>
            </a:r>
            <a:endParaRPr lang="en-US" dirty="0" smtClean="0"/>
          </a:p>
          <a:p>
            <a:pPr>
              <a:buNone/>
            </a:pPr>
            <a:r>
              <a:rPr lang="it-IT" dirty="0" smtClean="0"/>
              <a:t>suprafata appletului precum si stabilirea obiectelor responsabile cu tratarea evenimentelor generate sunt</a:t>
            </a:r>
          </a:p>
          <a:p>
            <a:pPr>
              <a:buNone/>
            </a:pPr>
            <a:r>
              <a:rPr lang="it-IT" dirty="0" smtClean="0"/>
              <a:t>operatiuni ce vor fi realizate în metoda init.</a:t>
            </a:r>
          </a:p>
          <a:p>
            <a:pPr>
              <a:buNone/>
            </a:pPr>
            <a:r>
              <a:rPr lang="en-US" dirty="0" err="1" smtClean="0"/>
              <a:t>Gestionarul</a:t>
            </a:r>
            <a:r>
              <a:rPr lang="en-US" dirty="0" smtClean="0"/>
              <a:t> de </a:t>
            </a:r>
            <a:r>
              <a:rPr lang="en-US" dirty="0" err="1" smtClean="0"/>
              <a:t>pozitionare</a:t>
            </a:r>
            <a:r>
              <a:rPr lang="en-US" dirty="0" smtClean="0"/>
              <a:t> implicit </a:t>
            </a:r>
            <a:r>
              <a:rPr lang="en-US" dirty="0" err="1" smtClean="0"/>
              <a:t>este</a:t>
            </a:r>
            <a:r>
              <a:rPr lang="en-US" dirty="0" smtClean="0"/>
              <a:t> </a:t>
            </a:r>
            <a:r>
              <a:rPr lang="en-US" dirty="0" err="1" smtClean="0"/>
              <a:t>FlowLayout</a:t>
            </a:r>
            <a:r>
              <a:rPr lang="en-US" dirty="0" smtClean="0"/>
              <a:t>, </a:t>
            </a:r>
            <a:r>
              <a:rPr lang="en-US" dirty="0" err="1" smtClean="0"/>
              <a:t>însa</a:t>
            </a:r>
            <a:r>
              <a:rPr lang="en-US" dirty="0" smtClean="0"/>
              <a:t> </a:t>
            </a:r>
            <a:r>
              <a:rPr lang="en-US" dirty="0" err="1" smtClean="0"/>
              <a:t>acesta</a:t>
            </a:r>
            <a:r>
              <a:rPr lang="en-US" dirty="0" smtClean="0"/>
              <a:t> </a:t>
            </a:r>
            <a:r>
              <a:rPr lang="en-US" dirty="0" err="1" smtClean="0"/>
              <a:t>poate</a:t>
            </a:r>
            <a:r>
              <a:rPr lang="en-US" dirty="0" smtClean="0"/>
              <a:t> </a:t>
            </a:r>
            <a:r>
              <a:rPr lang="en-US" dirty="0" err="1" smtClean="0"/>
              <a:t>fi</a:t>
            </a:r>
            <a:r>
              <a:rPr lang="en-US" dirty="0" smtClean="0"/>
              <a:t> </a:t>
            </a:r>
            <a:r>
              <a:rPr lang="en-US" dirty="0" err="1" smtClean="0"/>
              <a:t>schimbat</a:t>
            </a:r>
            <a:r>
              <a:rPr lang="en-US" dirty="0" smtClean="0"/>
              <a:t> </a:t>
            </a:r>
            <a:r>
              <a:rPr lang="en-US" dirty="0" err="1" smtClean="0"/>
              <a:t>prin</a:t>
            </a:r>
            <a:r>
              <a:rPr lang="en-US" dirty="0" smtClean="0"/>
              <a:t> </a:t>
            </a:r>
            <a:r>
              <a:rPr lang="en-US" dirty="0" err="1" smtClean="0"/>
              <a:t>metoda</a:t>
            </a:r>
            <a:r>
              <a:rPr lang="en-US" dirty="0" smtClean="0"/>
              <a:t> </a:t>
            </a:r>
            <a:r>
              <a:rPr lang="en-US" dirty="0" err="1" smtClean="0"/>
              <a:t>setLayout</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buNone/>
            </a:pPr>
            <a:r>
              <a:rPr lang="it-IT" b="1" dirty="0" smtClean="0"/>
              <a:t>Desenarea pe suprafata unui applet</a:t>
            </a:r>
          </a:p>
          <a:p>
            <a:pPr>
              <a:buNone/>
            </a:pPr>
            <a:r>
              <a:rPr lang="en-US" dirty="0" err="1" smtClean="0"/>
              <a:t>Exista</a:t>
            </a:r>
            <a:r>
              <a:rPr lang="en-US" dirty="0" smtClean="0"/>
              <a:t> o </a:t>
            </a:r>
            <a:r>
              <a:rPr lang="en-US" dirty="0" err="1" smtClean="0"/>
              <a:t>categorie</a:t>
            </a:r>
            <a:r>
              <a:rPr lang="en-US" dirty="0" smtClean="0"/>
              <a:t> </a:t>
            </a:r>
            <a:r>
              <a:rPr lang="en-US" dirty="0" err="1" smtClean="0"/>
              <a:t>întreaga</a:t>
            </a:r>
            <a:r>
              <a:rPr lang="en-US" dirty="0" smtClean="0"/>
              <a:t> de </a:t>
            </a:r>
            <a:r>
              <a:rPr lang="en-US" dirty="0" err="1" smtClean="0"/>
              <a:t>appleturi</a:t>
            </a:r>
            <a:r>
              <a:rPr lang="en-US" dirty="0" smtClean="0"/>
              <a:t> </a:t>
            </a:r>
            <a:r>
              <a:rPr lang="en-US" dirty="0" err="1" smtClean="0"/>
              <a:t>ce</a:t>
            </a:r>
            <a:r>
              <a:rPr lang="en-US" dirty="0" smtClean="0"/>
              <a:t> nu </a:t>
            </a:r>
            <a:r>
              <a:rPr lang="en-US" dirty="0" err="1" smtClean="0"/>
              <a:t>comunica</a:t>
            </a:r>
            <a:r>
              <a:rPr lang="en-US" dirty="0" smtClean="0"/>
              <a:t> cu </a:t>
            </a:r>
            <a:r>
              <a:rPr lang="en-US" dirty="0" err="1" smtClean="0"/>
              <a:t>utilizatorul</a:t>
            </a:r>
            <a:r>
              <a:rPr lang="en-US" dirty="0" smtClean="0"/>
              <a:t> </a:t>
            </a:r>
            <a:r>
              <a:rPr lang="en-US" dirty="0" err="1" smtClean="0"/>
              <a:t>prin</a:t>
            </a:r>
            <a:r>
              <a:rPr lang="en-US" dirty="0" smtClean="0"/>
              <a:t> </a:t>
            </a:r>
            <a:r>
              <a:rPr lang="en-US" dirty="0" err="1" smtClean="0"/>
              <a:t>intermediul</a:t>
            </a:r>
            <a:r>
              <a:rPr lang="en-US" dirty="0" smtClean="0"/>
              <a:t> </a:t>
            </a:r>
            <a:r>
              <a:rPr lang="en-US" dirty="0" err="1" smtClean="0"/>
              <a:t>componentelor</a:t>
            </a:r>
            <a:r>
              <a:rPr lang="en-US" dirty="0" smtClean="0"/>
              <a:t> </a:t>
            </a:r>
            <a:r>
              <a:rPr lang="en-US" dirty="0" err="1" smtClean="0"/>
              <a:t>ci</a:t>
            </a:r>
            <a:r>
              <a:rPr lang="en-US" dirty="0" smtClean="0"/>
              <a:t>,</a:t>
            </a:r>
          </a:p>
          <a:p>
            <a:pPr>
              <a:buNone/>
            </a:pPr>
            <a:r>
              <a:rPr lang="en-US" dirty="0" err="1" smtClean="0"/>
              <a:t>executia</a:t>
            </a:r>
            <a:r>
              <a:rPr lang="en-US" dirty="0" smtClean="0"/>
              <a:t> </a:t>
            </a:r>
            <a:r>
              <a:rPr lang="en-US" dirty="0" err="1" smtClean="0"/>
              <a:t>lor</a:t>
            </a:r>
            <a:r>
              <a:rPr lang="en-US" dirty="0" smtClean="0"/>
              <a:t> se </a:t>
            </a:r>
            <a:r>
              <a:rPr lang="en-US" dirty="0" err="1" smtClean="0"/>
              <a:t>rezuma</a:t>
            </a:r>
            <a:r>
              <a:rPr lang="en-US" dirty="0" smtClean="0"/>
              <a:t> la diverse </a:t>
            </a:r>
            <a:r>
              <a:rPr lang="en-US" dirty="0" err="1" smtClean="0"/>
              <a:t>operatiuni</a:t>
            </a:r>
            <a:r>
              <a:rPr lang="en-US" dirty="0" smtClean="0"/>
              <a:t> de </a:t>
            </a:r>
            <a:r>
              <a:rPr lang="en-US" dirty="0" err="1" smtClean="0"/>
              <a:t>desenare</a:t>
            </a:r>
            <a:r>
              <a:rPr lang="en-US" dirty="0" smtClean="0"/>
              <a:t> </a:t>
            </a:r>
            <a:r>
              <a:rPr lang="en-US" dirty="0" err="1" smtClean="0"/>
              <a:t>executate</a:t>
            </a:r>
            <a:r>
              <a:rPr lang="en-US" dirty="0" smtClean="0"/>
              <a:t> </a:t>
            </a:r>
            <a:r>
              <a:rPr lang="en-US" dirty="0" err="1" smtClean="0"/>
              <a:t>în</a:t>
            </a:r>
            <a:r>
              <a:rPr lang="en-US" dirty="0" smtClean="0"/>
              <a:t> </a:t>
            </a:r>
            <a:r>
              <a:rPr lang="en-US" dirty="0" err="1" smtClean="0"/>
              <a:t>metoda</a:t>
            </a:r>
            <a:r>
              <a:rPr lang="en-US" dirty="0" smtClean="0"/>
              <a:t> </a:t>
            </a:r>
            <a:r>
              <a:rPr lang="en-US" b="1" dirty="0" smtClean="0"/>
              <a:t>paint. </a:t>
            </a:r>
            <a:r>
              <a:rPr lang="en-US" b="1" dirty="0" err="1" smtClean="0"/>
              <a:t>Reamintim</a:t>
            </a:r>
            <a:r>
              <a:rPr lang="en-US" b="1" dirty="0" smtClean="0"/>
              <a:t> ca </a:t>
            </a:r>
            <a:r>
              <a:rPr lang="en-US" b="1" dirty="0" err="1" smtClean="0"/>
              <a:t>metoda</a:t>
            </a:r>
            <a:endParaRPr lang="en-US" b="1" dirty="0" smtClean="0"/>
          </a:p>
          <a:p>
            <a:pPr>
              <a:buNone/>
            </a:pPr>
            <a:r>
              <a:rPr lang="en-US" dirty="0" smtClean="0"/>
              <a:t>paint </a:t>
            </a:r>
            <a:r>
              <a:rPr lang="en-US" dirty="0" err="1" smtClean="0"/>
              <a:t>este</a:t>
            </a:r>
            <a:r>
              <a:rPr lang="en-US" dirty="0" smtClean="0"/>
              <a:t> </a:t>
            </a:r>
            <a:r>
              <a:rPr lang="en-US" dirty="0" err="1" smtClean="0"/>
              <a:t>responsabila</a:t>
            </a:r>
            <a:r>
              <a:rPr lang="en-US" dirty="0" smtClean="0"/>
              <a:t> cu </a:t>
            </a:r>
            <a:r>
              <a:rPr lang="en-US" dirty="0" err="1" smtClean="0"/>
              <a:t>definirea</a:t>
            </a:r>
            <a:r>
              <a:rPr lang="en-US" dirty="0" smtClean="0"/>
              <a:t> </a:t>
            </a:r>
            <a:r>
              <a:rPr lang="en-US" dirty="0" err="1" smtClean="0"/>
              <a:t>aspectului</a:t>
            </a:r>
            <a:r>
              <a:rPr lang="en-US" dirty="0" smtClean="0"/>
              <a:t> </a:t>
            </a:r>
            <a:r>
              <a:rPr lang="en-US" dirty="0" err="1" smtClean="0"/>
              <a:t>grafic</a:t>
            </a:r>
            <a:r>
              <a:rPr lang="en-US" dirty="0" smtClean="0"/>
              <a:t> al </a:t>
            </a:r>
            <a:r>
              <a:rPr lang="en-US" dirty="0" err="1" smtClean="0"/>
              <a:t>oricarei</a:t>
            </a:r>
            <a:r>
              <a:rPr lang="en-US" dirty="0" smtClean="0"/>
              <a:t> </a:t>
            </a:r>
            <a:r>
              <a:rPr lang="en-US" dirty="0" err="1" smtClean="0"/>
              <a:t>componente</a:t>
            </a:r>
            <a:r>
              <a:rPr lang="en-US" dirty="0" smtClean="0"/>
              <a:t>. Implicit, </a:t>
            </a:r>
            <a:r>
              <a:rPr lang="en-US" dirty="0" err="1" smtClean="0"/>
              <a:t>metoda</a:t>
            </a:r>
            <a:r>
              <a:rPr lang="en-US" dirty="0" smtClean="0"/>
              <a:t> paint din</a:t>
            </a:r>
          </a:p>
          <a:p>
            <a:pPr>
              <a:buNone/>
            </a:pPr>
            <a:r>
              <a:rPr lang="en-US" dirty="0" err="1" smtClean="0"/>
              <a:t>clasa</a:t>
            </a:r>
            <a:r>
              <a:rPr lang="en-US" dirty="0" smtClean="0"/>
              <a:t> Applet nu </a:t>
            </a:r>
            <a:r>
              <a:rPr lang="en-US" dirty="0" err="1" smtClean="0"/>
              <a:t>realizeaza</a:t>
            </a:r>
            <a:r>
              <a:rPr lang="en-US" dirty="0" smtClean="0"/>
              <a:t> </a:t>
            </a:r>
            <a:r>
              <a:rPr lang="en-US" dirty="0" err="1" smtClean="0"/>
              <a:t>nimic</a:t>
            </a:r>
            <a:r>
              <a:rPr lang="en-US" dirty="0" smtClean="0"/>
              <a:t>, </a:t>
            </a:r>
            <a:r>
              <a:rPr lang="en-US" dirty="0" err="1" smtClean="0"/>
              <a:t>deci</a:t>
            </a:r>
            <a:r>
              <a:rPr lang="en-US" dirty="0" smtClean="0"/>
              <a:t>, </a:t>
            </a:r>
            <a:r>
              <a:rPr lang="en-US" dirty="0" err="1" smtClean="0"/>
              <a:t>în</a:t>
            </a:r>
            <a:r>
              <a:rPr lang="en-US" dirty="0" smtClean="0"/>
              <a:t> </a:t>
            </a:r>
            <a:r>
              <a:rPr lang="en-US" dirty="0" err="1" smtClean="0"/>
              <a:t>cazul</a:t>
            </a:r>
            <a:r>
              <a:rPr lang="en-US" dirty="0" smtClean="0"/>
              <a:t> </a:t>
            </a:r>
            <a:r>
              <a:rPr lang="en-US" dirty="0" err="1" smtClean="0"/>
              <a:t>în</a:t>
            </a:r>
            <a:r>
              <a:rPr lang="en-US" dirty="0" smtClean="0"/>
              <a:t> care </a:t>
            </a:r>
            <a:r>
              <a:rPr lang="en-US" dirty="0" err="1" smtClean="0"/>
              <a:t>dorim</a:t>
            </a:r>
            <a:r>
              <a:rPr lang="en-US" dirty="0" smtClean="0"/>
              <a:t> </a:t>
            </a:r>
            <a:r>
              <a:rPr lang="en-US" dirty="0" err="1" smtClean="0"/>
              <a:t>sa</a:t>
            </a:r>
            <a:r>
              <a:rPr lang="en-US" dirty="0" smtClean="0"/>
              <a:t> </a:t>
            </a:r>
            <a:r>
              <a:rPr lang="en-US" dirty="0" err="1" smtClean="0"/>
              <a:t>desenam</a:t>
            </a:r>
            <a:r>
              <a:rPr lang="en-US" dirty="0" smtClean="0"/>
              <a:t> direct </a:t>
            </a:r>
            <a:r>
              <a:rPr lang="en-US" dirty="0" err="1" smtClean="0"/>
              <a:t>pe</a:t>
            </a:r>
            <a:r>
              <a:rPr lang="en-US" dirty="0" smtClean="0"/>
              <a:t> </a:t>
            </a:r>
            <a:r>
              <a:rPr lang="en-US" dirty="0" err="1" smtClean="0"/>
              <a:t>suprafata</a:t>
            </a:r>
            <a:r>
              <a:rPr lang="en-US" dirty="0" smtClean="0"/>
              <a:t> </a:t>
            </a:r>
            <a:r>
              <a:rPr lang="en-US" dirty="0" err="1" smtClean="0"/>
              <a:t>unui</a:t>
            </a:r>
            <a:r>
              <a:rPr lang="en-US" dirty="0" smtClean="0"/>
              <a:t> applet </a:t>
            </a:r>
            <a:r>
              <a:rPr lang="en-US" dirty="0" err="1" smtClean="0"/>
              <a:t>va</a:t>
            </a:r>
            <a:r>
              <a:rPr lang="en-US" dirty="0" smtClean="0"/>
              <a:t> </a:t>
            </a:r>
            <a:r>
              <a:rPr lang="en-US" dirty="0" err="1" smtClean="0"/>
              <a:t>fi</a:t>
            </a:r>
            <a:endParaRPr lang="en-US" dirty="0" smtClean="0"/>
          </a:p>
          <a:p>
            <a:pPr>
              <a:buNone/>
            </a:pPr>
            <a:r>
              <a:rPr lang="pt-BR" dirty="0" smtClean="0"/>
              <a:t>nevoie sa supradefinim aceasta metoda.</a:t>
            </a:r>
          </a:p>
          <a:p>
            <a:pPr>
              <a:buNone/>
            </a:pPr>
            <a:r>
              <a:rPr lang="en-US" dirty="0" smtClean="0"/>
              <a:t>In </a:t>
            </a:r>
            <a:r>
              <a:rPr lang="en-US" dirty="0" err="1" smtClean="0"/>
              <a:t>cazul</a:t>
            </a:r>
            <a:r>
              <a:rPr lang="en-US" dirty="0" smtClean="0"/>
              <a:t> </a:t>
            </a:r>
            <a:r>
              <a:rPr lang="en-US" dirty="0" err="1" smtClean="0"/>
              <a:t>în</a:t>
            </a:r>
            <a:r>
              <a:rPr lang="en-US" dirty="0" smtClean="0"/>
              <a:t> care </a:t>
            </a:r>
            <a:r>
              <a:rPr lang="en-US" dirty="0" err="1" smtClean="0"/>
              <a:t>este</a:t>
            </a:r>
            <a:r>
              <a:rPr lang="en-US" dirty="0" smtClean="0"/>
              <a:t> </a:t>
            </a:r>
            <a:r>
              <a:rPr lang="en-US" dirty="0" err="1" smtClean="0"/>
              <a:t>aleasa</a:t>
            </a:r>
            <a:r>
              <a:rPr lang="en-US" dirty="0" smtClean="0"/>
              <a:t> </a:t>
            </a:r>
            <a:r>
              <a:rPr lang="en-US" dirty="0" err="1" smtClean="0"/>
              <a:t>aceasta</a:t>
            </a:r>
            <a:r>
              <a:rPr lang="en-US" dirty="0" smtClean="0"/>
              <a:t> </a:t>
            </a:r>
            <a:r>
              <a:rPr lang="en-US" dirty="0" err="1" smtClean="0"/>
              <a:t>solutie</a:t>
            </a:r>
            <a:r>
              <a:rPr lang="en-US" dirty="0" smtClean="0"/>
              <a:t>, </a:t>
            </a:r>
            <a:r>
              <a:rPr lang="en-US" dirty="0" err="1" smtClean="0"/>
              <a:t>evenimentele</a:t>
            </a:r>
            <a:r>
              <a:rPr lang="en-US" dirty="0" smtClean="0"/>
              <a:t> </a:t>
            </a:r>
            <a:r>
              <a:rPr lang="en-US" dirty="0" err="1" smtClean="0"/>
              <a:t>tratate</a:t>
            </a:r>
            <a:r>
              <a:rPr lang="en-US" dirty="0" smtClean="0"/>
              <a:t> </a:t>
            </a:r>
            <a:r>
              <a:rPr lang="en-US" dirty="0" err="1" smtClean="0"/>
              <a:t>uzual</a:t>
            </a:r>
            <a:r>
              <a:rPr lang="en-US" dirty="0" smtClean="0"/>
              <a:t> </a:t>
            </a:r>
            <a:r>
              <a:rPr lang="en-US" dirty="0" err="1" smtClean="0"/>
              <a:t>vor</a:t>
            </a:r>
            <a:r>
              <a:rPr lang="en-US" dirty="0" smtClean="0"/>
              <a:t> </a:t>
            </a:r>
            <a:r>
              <a:rPr lang="en-US" dirty="0" err="1" smtClean="0"/>
              <a:t>fi</a:t>
            </a:r>
            <a:r>
              <a:rPr lang="en-US" dirty="0" smtClean="0"/>
              <a:t> </a:t>
            </a:r>
            <a:r>
              <a:rPr lang="en-US" dirty="0" err="1" smtClean="0"/>
              <a:t>cele</a:t>
            </a:r>
            <a:r>
              <a:rPr lang="en-US" dirty="0" smtClean="0"/>
              <a:t> generate de mouse </a:t>
            </a:r>
            <a:r>
              <a:rPr lang="en-US" dirty="0" err="1" smtClean="0"/>
              <a:t>sau</a:t>
            </a:r>
            <a:endParaRPr lang="en-US" dirty="0" smtClean="0"/>
          </a:p>
          <a:p>
            <a:pPr>
              <a:buNone/>
            </a:pPr>
            <a:r>
              <a:rPr lang="en-US" dirty="0" err="1" smtClean="0"/>
              <a:t>tastatura</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Definirea</a:t>
            </a:r>
            <a:r>
              <a:rPr lang="en-US" b="1" dirty="0" smtClean="0"/>
              <a:t> </a:t>
            </a:r>
            <a:r>
              <a:rPr lang="en-US" b="1" dirty="0" err="1" smtClean="0"/>
              <a:t>si</a:t>
            </a:r>
            <a:r>
              <a:rPr lang="en-US" b="1" dirty="0" smtClean="0"/>
              <a:t> </a:t>
            </a:r>
            <a:r>
              <a:rPr lang="en-US" b="1" dirty="0" err="1" smtClean="0"/>
              <a:t>folosirea</a:t>
            </a:r>
            <a:r>
              <a:rPr lang="en-US" b="1" dirty="0" smtClean="0"/>
              <a:t> </a:t>
            </a:r>
            <a:r>
              <a:rPr lang="en-US" b="1" dirty="0" err="1" smtClean="0"/>
              <a:t>parametrilor</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err="1" smtClean="0"/>
              <a:t>Parametrii</a:t>
            </a:r>
            <a:r>
              <a:rPr lang="en-US" dirty="0" smtClean="0"/>
              <a:t> </a:t>
            </a:r>
            <a:r>
              <a:rPr lang="en-US" dirty="0" err="1" smtClean="0"/>
              <a:t>sunt</a:t>
            </a:r>
            <a:r>
              <a:rPr lang="en-US" dirty="0" smtClean="0"/>
              <a:t> </a:t>
            </a:r>
            <a:r>
              <a:rPr lang="en-US" dirty="0" err="1" smtClean="0"/>
              <a:t>pentru</a:t>
            </a:r>
            <a:r>
              <a:rPr lang="en-US" dirty="0" smtClean="0"/>
              <a:t> </a:t>
            </a:r>
            <a:r>
              <a:rPr lang="en-US" dirty="0" err="1" smtClean="0"/>
              <a:t>appleturi</a:t>
            </a:r>
            <a:r>
              <a:rPr lang="en-US" dirty="0" smtClean="0"/>
              <a:t> </a:t>
            </a:r>
            <a:r>
              <a:rPr lang="en-US" dirty="0" err="1" smtClean="0"/>
              <a:t>ceea</a:t>
            </a:r>
            <a:r>
              <a:rPr lang="en-US" dirty="0" smtClean="0"/>
              <a:t> </a:t>
            </a:r>
            <a:r>
              <a:rPr lang="en-US" dirty="0" err="1" smtClean="0"/>
              <a:t>ce</a:t>
            </a:r>
            <a:r>
              <a:rPr lang="en-US" dirty="0" smtClean="0"/>
              <a:t> </a:t>
            </a:r>
            <a:r>
              <a:rPr lang="en-US" dirty="0" err="1" smtClean="0"/>
              <a:t>argumentele</a:t>
            </a:r>
            <a:r>
              <a:rPr lang="en-US" dirty="0" smtClean="0"/>
              <a:t> de la </a:t>
            </a:r>
            <a:r>
              <a:rPr lang="en-US" dirty="0" err="1" smtClean="0"/>
              <a:t>linia</a:t>
            </a:r>
            <a:r>
              <a:rPr lang="en-US" dirty="0" smtClean="0"/>
              <a:t> de </a:t>
            </a:r>
            <a:r>
              <a:rPr lang="en-US" dirty="0" err="1" smtClean="0"/>
              <a:t>comanda</a:t>
            </a:r>
            <a:r>
              <a:rPr lang="en-US" dirty="0" smtClean="0"/>
              <a:t> </a:t>
            </a:r>
            <a:r>
              <a:rPr lang="en-US" dirty="0" err="1" smtClean="0"/>
              <a:t>sunt</a:t>
            </a:r>
            <a:r>
              <a:rPr lang="en-US" dirty="0" smtClean="0"/>
              <a:t> </a:t>
            </a:r>
            <a:r>
              <a:rPr lang="en-US" dirty="0" err="1" smtClean="0"/>
              <a:t>pentru</a:t>
            </a:r>
            <a:r>
              <a:rPr lang="en-US" dirty="0" smtClean="0"/>
              <a:t> </a:t>
            </a:r>
            <a:r>
              <a:rPr lang="en-US" dirty="0" err="1" smtClean="0"/>
              <a:t>aplicatiile</a:t>
            </a:r>
            <a:endParaRPr lang="en-US" dirty="0" smtClean="0"/>
          </a:p>
          <a:p>
            <a:pPr>
              <a:buNone/>
            </a:pPr>
            <a:r>
              <a:rPr lang="it-IT" dirty="0" smtClean="0"/>
              <a:t>independente. Ei permit utilizatorului sa personalizeze aspectul sau comportarea unui applet fara a-i schimba</a:t>
            </a:r>
          </a:p>
          <a:p>
            <a:pPr>
              <a:buNone/>
            </a:pPr>
            <a:r>
              <a:rPr lang="en-US" dirty="0" err="1" smtClean="0"/>
              <a:t>codul</a:t>
            </a:r>
            <a:r>
              <a:rPr lang="en-US" dirty="0" smtClean="0"/>
              <a:t> </a:t>
            </a:r>
            <a:r>
              <a:rPr lang="en-US" dirty="0" err="1" smtClean="0"/>
              <a:t>si</a:t>
            </a:r>
            <a:r>
              <a:rPr lang="en-US" dirty="0" smtClean="0"/>
              <a:t> </a:t>
            </a:r>
            <a:r>
              <a:rPr lang="en-US" dirty="0" err="1" smtClean="0"/>
              <a:t>recompila</a:t>
            </a:r>
            <a:r>
              <a:rPr lang="en-US" dirty="0" smtClean="0"/>
              <a:t> </a:t>
            </a:r>
            <a:r>
              <a:rPr lang="en-US" dirty="0" err="1" smtClean="0"/>
              <a:t>clasele</a:t>
            </a:r>
            <a:r>
              <a:rPr lang="en-US" dirty="0" smtClean="0"/>
              <a:t>.</a:t>
            </a:r>
          </a:p>
          <a:p>
            <a:pPr>
              <a:buNone/>
            </a:pPr>
            <a:r>
              <a:rPr lang="it-IT" b="1" dirty="0" smtClean="0"/>
              <a:t>Definirea </a:t>
            </a:r>
            <a:r>
              <a:rPr lang="it-IT" dirty="0" smtClean="0"/>
              <a:t>parametrilor se face în cadrul tagului APPLET din documentul HTML ce contine appletul si sunt</a:t>
            </a:r>
          </a:p>
          <a:p>
            <a:pPr>
              <a:buNone/>
            </a:pPr>
            <a:r>
              <a:rPr lang="it-IT" dirty="0" smtClean="0"/>
              <a:t>identificati prin atributul </a:t>
            </a:r>
            <a:r>
              <a:rPr lang="it-IT" b="1" dirty="0" smtClean="0"/>
              <a:t>PARAM</a:t>
            </a:r>
            <a:r>
              <a:rPr lang="it-IT" dirty="0" smtClean="0"/>
              <a:t>. Fiecare parametru are un nume, specificat prin NAME si o valoare,</a:t>
            </a:r>
          </a:p>
          <a:p>
            <a:pPr>
              <a:buNone/>
            </a:pPr>
            <a:r>
              <a:rPr lang="en-US" dirty="0" err="1" smtClean="0"/>
              <a:t>specificata</a:t>
            </a:r>
            <a:r>
              <a:rPr lang="en-US" dirty="0" smtClean="0"/>
              <a:t> </a:t>
            </a:r>
            <a:r>
              <a:rPr lang="en-US" dirty="0" err="1" smtClean="0"/>
              <a:t>prin</a:t>
            </a:r>
            <a:r>
              <a:rPr lang="en-US" dirty="0" smtClean="0"/>
              <a:t> </a:t>
            </a:r>
            <a:r>
              <a:rPr lang="en-US" b="1" dirty="0" smtClean="0"/>
              <a:t>VALUE</a:t>
            </a:r>
            <a:r>
              <a:rPr lang="en-US" dirty="0" smtClean="0"/>
              <a:t>, ca </a:t>
            </a:r>
            <a:r>
              <a:rPr lang="en-US" dirty="0" err="1" smtClean="0"/>
              <a:t>în</a:t>
            </a:r>
            <a:r>
              <a:rPr lang="en-US" dirty="0" smtClean="0"/>
              <a:t> </a:t>
            </a:r>
            <a:r>
              <a:rPr lang="en-US" dirty="0" err="1" smtClean="0"/>
              <a:t>exemplul</a:t>
            </a:r>
            <a:r>
              <a:rPr lang="en-US" dirty="0" smtClean="0"/>
              <a:t> de </a:t>
            </a:r>
            <a:r>
              <a:rPr lang="en-US" dirty="0" err="1" smtClean="0"/>
              <a:t>mai</a:t>
            </a:r>
            <a:r>
              <a:rPr lang="en-US" dirty="0" smtClean="0"/>
              <a:t> </a:t>
            </a:r>
            <a:r>
              <a:rPr lang="en-US" dirty="0" err="1" smtClean="0"/>
              <a:t>jos</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3" name="Content Placeholder 2"/>
          <p:cNvSpPr>
            <a:spLocks noGrp="1"/>
          </p:cNvSpPr>
          <p:nvPr>
            <p:ph idx="1"/>
          </p:nvPr>
        </p:nvSpPr>
        <p:spPr>
          <a:xfrm>
            <a:off x="457200" y="1600200"/>
            <a:ext cx="8458200" cy="4525963"/>
          </a:xfrm>
        </p:spPr>
        <p:txBody>
          <a:bodyPr/>
          <a:lstStyle/>
          <a:p>
            <a:pPr>
              <a:buNone/>
            </a:pPr>
            <a:r>
              <a:rPr lang="en-US" dirty="0" smtClean="0"/>
              <a:t>&lt;APPLET CODE="</a:t>
            </a:r>
            <a:r>
              <a:rPr lang="en-US" dirty="0" err="1" smtClean="0"/>
              <a:t>AppletSimplu.class</a:t>
            </a:r>
            <a:r>
              <a:rPr lang="en-US" dirty="0" smtClean="0"/>
              <a:t>" WIDTH=100 HEIGHT=50&gt;</a:t>
            </a:r>
          </a:p>
          <a:p>
            <a:pPr>
              <a:buNone/>
            </a:pPr>
            <a:r>
              <a:rPr lang="en-US" dirty="0" smtClean="0"/>
              <a:t>	&lt;PARAM NAME=</a:t>
            </a:r>
            <a:r>
              <a:rPr lang="en-US" dirty="0" err="1" smtClean="0"/>
              <a:t>textAfisat</a:t>
            </a:r>
            <a:r>
              <a:rPr lang="en-US" dirty="0" smtClean="0"/>
              <a:t> VALUE="</a:t>
            </a:r>
            <a:r>
              <a:rPr lang="en-US" dirty="0" err="1" smtClean="0"/>
              <a:t>Salut</a:t>
            </a:r>
            <a:r>
              <a:rPr lang="en-US" dirty="0" smtClean="0"/>
              <a:t>"&gt;</a:t>
            </a:r>
          </a:p>
          <a:p>
            <a:pPr>
              <a:buNone/>
            </a:pPr>
            <a:r>
              <a:rPr lang="en-US" dirty="0" smtClean="0"/>
              <a:t>	&lt;PARAM NAME=</a:t>
            </a:r>
            <a:r>
              <a:rPr lang="en-US" dirty="0" err="1" smtClean="0"/>
              <a:t>numeFont</a:t>
            </a:r>
            <a:r>
              <a:rPr lang="en-US" dirty="0" smtClean="0"/>
              <a:t> VALUE="Times New Roman"&gt;</a:t>
            </a:r>
          </a:p>
          <a:p>
            <a:pPr>
              <a:buNone/>
            </a:pPr>
            <a:r>
              <a:rPr lang="en-US" dirty="0" smtClean="0"/>
              <a:t>	&lt;PARAM NAME=</a:t>
            </a:r>
            <a:r>
              <a:rPr lang="en-US" dirty="0" err="1" smtClean="0"/>
              <a:t>dimFont</a:t>
            </a:r>
            <a:r>
              <a:rPr lang="en-US" dirty="0" smtClean="0"/>
              <a:t> VALUE=20&gt;</a:t>
            </a:r>
          </a:p>
          <a:p>
            <a:pPr>
              <a:buNone/>
            </a:pPr>
            <a:r>
              <a:rPr lang="en-US" dirty="0" smtClean="0"/>
              <a:t>&lt;/APPLET&gt;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a:buNone/>
            </a:pPr>
            <a:r>
              <a:rPr lang="en-US" dirty="0" smtClean="0"/>
              <a:t>Ca </a:t>
            </a:r>
            <a:r>
              <a:rPr lang="en-US" dirty="0" err="1" smtClean="0"/>
              <a:t>si</a:t>
            </a:r>
            <a:r>
              <a:rPr lang="en-US" dirty="0" smtClean="0"/>
              <a:t> </a:t>
            </a:r>
            <a:r>
              <a:rPr lang="en-US" dirty="0" err="1" smtClean="0"/>
              <a:t>în</a:t>
            </a:r>
            <a:r>
              <a:rPr lang="en-US" dirty="0" smtClean="0"/>
              <a:t> </a:t>
            </a:r>
            <a:r>
              <a:rPr lang="en-US" dirty="0" err="1" smtClean="0"/>
              <a:t>cazul</a:t>
            </a:r>
            <a:r>
              <a:rPr lang="en-US" dirty="0" smtClean="0"/>
              <a:t> </a:t>
            </a:r>
            <a:r>
              <a:rPr lang="en-US" dirty="0" err="1" smtClean="0"/>
              <a:t>argumentelor</a:t>
            </a:r>
            <a:r>
              <a:rPr lang="en-US" dirty="0" smtClean="0"/>
              <a:t> </a:t>
            </a:r>
            <a:r>
              <a:rPr lang="en-US" dirty="0" err="1" smtClean="0"/>
              <a:t>trimise</a:t>
            </a:r>
            <a:r>
              <a:rPr lang="en-US" dirty="0" smtClean="0"/>
              <a:t> </a:t>
            </a:r>
            <a:r>
              <a:rPr lang="en-US" dirty="0" err="1" smtClean="0"/>
              <a:t>aplicatiilor</a:t>
            </a:r>
            <a:r>
              <a:rPr lang="en-US" dirty="0" smtClean="0"/>
              <a:t> de la </a:t>
            </a:r>
            <a:r>
              <a:rPr lang="en-US" dirty="0" err="1" smtClean="0"/>
              <a:t>linia</a:t>
            </a:r>
            <a:r>
              <a:rPr lang="en-US" dirty="0" smtClean="0"/>
              <a:t> de </a:t>
            </a:r>
            <a:r>
              <a:rPr lang="en-US" dirty="0" err="1" smtClean="0"/>
              <a:t>comanda</a:t>
            </a:r>
            <a:r>
              <a:rPr lang="en-US" dirty="0" smtClean="0"/>
              <a:t>, </a:t>
            </a:r>
            <a:r>
              <a:rPr lang="en-US" dirty="0" err="1" smtClean="0"/>
              <a:t>tipul</a:t>
            </a:r>
            <a:r>
              <a:rPr lang="en-US" dirty="0" smtClean="0"/>
              <a:t> </a:t>
            </a:r>
            <a:r>
              <a:rPr lang="en-US" dirty="0" err="1" smtClean="0"/>
              <a:t>parametrilor</a:t>
            </a:r>
            <a:r>
              <a:rPr lang="en-US" dirty="0" smtClean="0"/>
              <a:t> </a:t>
            </a:r>
            <a:r>
              <a:rPr lang="en-US" dirty="0" err="1" smtClean="0"/>
              <a:t>este</a:t>
            </a:r>
            <a:r>
              <a:rPr lang="en-US" dirty="0" smtClean="0"/>
              <a:t> sir de</a:t>
            </a:r>
          </a:p>
          <a:p>
            <a:pPr>
              <a:buNone/>
            </a:pPr>
            <a:r>
              <a:rPr lang="en-US" dirty="0" err="1" smtClean="0"/>
              <a:t>caractere</a:t>
            </a:r>
            <a:r>
              <a:rPr lang="en-US" dirty="0" smtClean="0"/>
              <a:t>, </a:t>
            </a:r>
            <a:r>
              <a:rPr lang="en-US" dirty="0" err="1" smtClean="0"/>
              <a:t>indiferent</a:t>
            </a:r>
            <a:r>
              <a:rPr lang="en-US" dirty="0" smtClean="0"/>
              <a:t> </a:t>
            </a:r>
            <a:r>
              <a:rPr lang="en-US" dirty="0" err="1" smtClean="0"/>
              <a:t>daca</a:t>
            </a:r>
            <a:r>
              <a:rPr lang="en-US" dirty="0" smtClean="0"/>
              <a:t> </a:t>
            </a:r>
            <a:r>
              <a:rPr lang="en-US" dirty="0" err="1" smtClean="0"/>
              <a:t>valoarea</a:t>
            </a:r>
            <a:r>
              <a:rPr lang="en-US" dirty="0" smtClean="0"/>
              <a:t> </a:t>
            </a:r>
            <a:r>
              <a:rPr lang="en-US" dirty="0" err="1" smtClean="0"/>
              <a:t>este</a:t>
            </a:r>
            <a:r>
              <a:rPr lang="en-US" dirty="0" smtClean="0"/>
              <a:t> </a:t>
            </a:r>
            <a:r>
              <a:rPr lang="en-US" dirty="0" err="1" smtClean="0"/>
              <a:t>între</a:t>
            </a:r>
            <a:r>
              <a:rPr lang="en-US" dirty="0" smtClean="0"/>
              <a:t> </a:t>
            </a:r>
            <a:r>
              <a:rPr lang="en-US" dirty="0" err="1" smtClean="0"/>
              <a:t>ghilimele</a:t>
            </a:r>
            <a:r>
              <a:rPr lang="en-US" dirty="0" smtClean="0"/>
              <a:t> </a:t>
            </a:r>
            <a:r>
              <a:rPr lang="en-US" dirty="0" err="1" smtClean="0"/>
              <a:t>sau</a:t>
            </a:r>
            <a:r>
              <a:rPr lang="en-US" dirty="0" smtClean="0"/>
              <a:t> nu.</a:t>
            </a:r>
          </a:p>
          <a:p>
            <a:pPr>
              <a:buNone/>
            </a:pPr>
            <a:r>
              <a:rPr lang="it-IT" dirty="0" smtClean="0"/>
              <a:t>Fiecare applet are si un set de parametri prestabiliti ale caror nume nu vor putea fi folosite pentru definirea de noi parametri folosind metoda de mai sus. Acestia apar direct în corpul tagului APPLET si definesc informatii </a:t>
            </a:r>
            <a:r>
              <a:rPr lang="en-US" dirty="0" err="1" smtClean="0"/>
              <a:t>generale</a:t>
            </a:r>
            <a:r>
              <a:rPr lang="en-US" dirty="0" smtClean="0"/>
              <a:t> </a:t>
            </a:r>
            <a:r>
              <a:rPr lang="en-US" dirty="0" err="1" smtClean="0"/>
              <a:t>despre</a:t>
            </a:r>
            <a:r>
              <a:rPr lang="en-US" dirty="0" smtClean="0"/>
              <a:t> applet. </a:t>
            </a:r>
            <a:r>
              <a:rPr lang="en-US" dirty="0" err="1" smtClean="0"/>
              <a:t>Exemple</a:t>
            </a:r>
            <a:r>
              <a:rPr lang="en-US" dirty="0" smtClean="0"/>
              <a:t> de </a:t>
            </a:r>
            <a:r>
              <a:rPr lang="en-US" dirty="0" err="1" smtClean="0"/>
              <a:t>astfel</a:t>
            </a:r>
            <a:r>
              <a:rPr lang="en-US" dirty="0" smtClean="0"/>
              <a:t> de </a:t>
            </a:r>
            <a:r>
              <a:rPr lang="en-US" dirty="0" err="1" smtClean="0"/>
              <a:t>parametri</a:t>
            </a:r>
            <a:r>
              <a:rPr lang="en-US" dirty="0" smtClean="0"/>
              <a:t> sun CODE, WIDTH </a:t>
            </a:r>
            <a:r>
              <a:rPr lang="en-US" dirty="0" err="1" smtClean="0"/>
              <a:t>sau</a:t>
            </a:r>
            <a:r>
              <a:rPr lang="en-US" dirty="0" smtClean="0"/>
              <a:t> HEIGHT.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Ce</a:t>
            </a:r>
            <a:r>
              <a:rPr lang="en-US" b="1" dirty="0" smtClean="0"/>
              <a:t> </a:t>
            </a:r>
            <a:r>
              <a:rPr lang="en-US" b="1" dirty="0" err="1" smtClean="0"/>
              <a:t>este</a:t>
            </a:r>
            <a:r>
              <a:rPr lang="en-US" b="1" dirty="0" smtClean="0"/>
              <a:t> un applet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it-IT" dirty="0" smtClean="0"/>
              <a:t>Un </a:t>
            </a:r>
            <a:r>
              <a:rPr lang="it-IT" i="1" dirty="0" smtClean="0"/>
              <a:t>applet reprezinta o suprafata de afisare (container) ce poate fi inclusa într-o pagina Web si </a:t>
            </a:r>
            <a:r>
              <a:rPr lang="en-US" dirty="0" err="1" smtClean="0"/>
              <a:t>gestionata</a:t>
            </a:r>
            <a:r>
              <a:rPr lang="en-US" dirty="0" smtClean="0"/>
              <a:t> </a:t>
            </a:r>
            <a:r>
              <a:rPr lang="en-US" dirty="0" err="1" smtClean="0"/>
              <a:t>printr</a:t>
            </a:r>
            <a:r>
              <a:rPr lang="en-US" dirty="0" smtClean="0"/>
              <a:t>-un program Java. Un </a:t>
            </a:r>
            <a:r>
              <a:rPr lang="en-US" dirty="0" err="1" smtClean="0"/>
              <a:t>astfel</a:t>
            </a:r>
            <a:r>
              <a:rPr lang="en-US" dirty="0" smtClean="0"/>
              <a:t> de program se </a:t>
            </a:r>
            <a:r>
              <a:rPr lang="en-US" dirty="0" err="1" smtClean="0"/>
              <a:t>mai</a:t>
            </a:r>
            <a:r>
              <a:rPr lang="en-US" dirty="0" smtClean="0"/>
              <a:t> </a:t>
            </a:r>
            <a:r>
              <a:rPr lang="en-US" dirty="0" err="1" smtClean="0"/>
              <a:t>numeste</a:t>
            </a:r>
            <a:r>
              <a:rPr lang="en-US" dirty="0" smtClean="0"/>
              <a:t> </a:t>
            </a:r>
            <a:r>
              <a:rPr lang="en-US" i="1" dirty="0" err="1" smtClean="0"/>
              <a:t>miniaplicatie</a:t>
            </a:r>
            <a:r>
              <a:rPr lang="en-US" i="1" dirty="0" smtClean="0"/>
              <a:t> </a:t>
            </a:r>
            <a:r>
              <a:rPr lang="en-US" i="1" dirty="0" err="1" smtClean="0"/>
              <a:t>sau</a:t>
            </a:r>
            <a:r>
              <a:rPr lang="en-US" i="1" dirty="0" smtClean="0"/>
              <a:t>, </a:t>
            </a:r>
            <a:r>
              <a:rPr lang="en-US" i="1" dirty="0" err="1" smtClean="0"/>
              <a:t>prin</a:t>
            </a:r>
            <a:r>
              <a:rPr lang="en-US" i="1" dirty="0" smtClean="0"/>
              <a:t> </a:t>
            </a:r>
            <a:r>
              <a:rPr lang="en-US" i="1" dirty="0" err="1" smtClean="0"/>
              <a:t>abuz</a:t>
            </a:r>
            <a:r>
              <a:rPr lang="en-US" i="1" dirty="0" smtClean="0"/>
              <a:t> </a:t>
            </a:r>
            <a:r>
              <a:rPr lang="en-US" dirty="0" smtClean="0"/>
              <a:t>de </a:t>
            </a:r>
            <a:r>
              <a:rPr lang="en-US" dirty="0" err="1" smtClean="0"/>
              <a:t>limbaj</a:t>
            </a:r>
            <a:r>
              <a:rPr lang="en-US" dirty="0" smtClean="0"/>
              <a:t>, </a:t>
            </a:r>
            <a:r>
              <a:rPr lang="en-US" i="1" dirty="0" smtClean="0"/>
              <a:t>applet.</a:t>
            </a:r>
          </a:p>
          <a:p>
            <a:pPr>
              <a:buNone/>
            </a:pPr>
            <a:r>
              <a:rPr lang="it-IT" dirty="0" smtClean="0"/>
              <a:t>Codul unui applet poate fi format din una sau mai multe clase. Una dintre acestea este </a:t>
            </a:r>
            <a:r>
              <a:rPr lang="it-IT" i="1" dirty="0" smtClean="0"/>
              <a:t>principala si extinde </a:t>
            </a:r>
            <a:r>
              <a:rPr lang="en-US" dirty="0" err="1" smtClean="0"/>
              <a:t>clasa</a:t>
            </a:r>
            <a:r>
              <a:rPr lang="en-US" dirty="0" smtClean="0"/>
              <a:t> </a:t>
            </a:r>
            <a:r>
              <a:rPr lang="en-US" b="1" dirty="0" smtClean="0"/>
              <a:t>Applet, </a:t>
            </a:r>
            <a:r>
              <a:rPr lang="en-US" dirty="0" err="1" smtClean="0"/>
              <a:t>fiind</a:t>
            </a:r>
            <a:r>
              <a:rPr lang="en-US" dirty="0" smtClean="0"/>
              <a:t> </a:t>
            </a:r>
            <a:r>
              <a:rPr lang="en-US" dirty="0" err="1" smtClean="0"/>
              <a:t>clasa</a:t>
            </a:r>
            <a:r>
              <a:rPr lang="en-US" dirty="0" smtClean="0"/>
              <a:t> </a:t>
            </a:r>
            <a:r>
              <a:rPr lang="en-US" dirty="0" err="1" smtClean="0"/>
              <a:t>ce</a:t>
            </a:r>
            <a:r>
              <a:rPr lang="en-US" dirty="0" smtClean="0"/>
              <a:t> </a:t>
            </a:r>
            <a:r>
              <a:rPr lang="en-US" dirty="0" err="1" smtClean="0"/>
              <a:t>trebuie</a:t>
            </a:r>
            <a:r>
              <a:rPr lang="en-US" dirty="0" smtClean="0"/>
              <a:t> </a:t>
            </a:r>
            <a:r>
              <a:rPr lang="en-US" dirty="0" err="1" smtClean="0"/>
              <a:t>specificata</a:t>
            </a:r>
            <a:r>
              <a:rPr lang="en-US" dirty="0" smtClean="0"/>
              <a:t> </a:t>
            </a:r>
            <a:r>
              <a:rPr lang="en-US" dirty="0" err="1" smtClean="0"/>
              <a:t>în</a:t>
            </a:r>
            <a:r>
              <a:rPr lang="en-US" dirty="0" smtClean="0"/>
              <a:t> </a:t>
            </a:r>
            <a:r>
              <a:rPr lang="en-US" dirty="0" err="1" smtClean="0"/>
              <a:t>documentul</a:t>
            </a:r>
            <a:r>
              <a:rPr lang="en-US" dirty="0" smtClean="0"/>
              <a:t> HTML </a:t>
            </a:r>
            <a:r>
              <a:rPr lang="en-US" dirty="0" err="1" smtClean="0"/>
              <a:t>ce</a:t>
            </a:r>
            <a:r>
              <a:rPr lang="en-US" dirty="0" smtClean="0"/>
              <a:t> </a:t>
            </a:r>
            <a:r>
              <a:rPr lang="en-US" dirty="0" err="1" smtClean="0"/>
              <a:t>descrie</a:t>
            </a:r>
            <a:r>
              <a:rPr lang="en-US" dirty="0" smtClean="0"/>
              <a:t> </a:t>
            </a:r>
            <a:r>
              <a:rPr lang="en-US" dirty="0" err="1" smtClean="0"/>
              <a:t>pagina</a:t>
            </a:r>
            <a:r>
              <a:rPr lang="en-US" dirty="0" smtClean="0"/>
              <a:t> de Web </a:t>
            </a:r>
            <a:r>
              <a:rPr lang="en-US" dirty="0" err="1" smtClean="0"/>
              <a:t>în</a:t>
            </a:r>
            <a:r>
              <a:rPr lang="en-US" dirty="0" smtClean="0"/>
              <a:t> care </a:t>
            </a:r>
            <a:r>
              <a:rPr lang="en-US" dirty="0" err="1" smtClean="0"/>
              <a:t>dorim</a:t>
            </a:r>
            <a:r>
              <a:rPr lang="en-US" dirty="0" smtClean="0"/>
              <a:t> </a:t>
            </a:r>
            <a:r>
              <a:rPr lang="en-US" dirty="0" err="1" smtClean="0"/>
              <a:t>sa</a:t>
            </a:r>
            <a:r>
              <a:rPr lang="en-US" dirty="0" smtClean="0"/>
              <a:t> </a:t>
            </a:r>
            <a:r>
              <a:rPr lang="en-US" dirty="0" err="1" smtClean="0"/>
              <a:t>includem</a:t>
            </a:r>
            <a:r>
              <a:rPr lang="en-US" dirty="0" smtClean="0"/>
              <a:t> </a:t>
            </a:r>
            <a:r>
              <a:rPr lang="en-US" dirty="0" err="1" smtClean="0"/>
              <a:t>appletul</a:t>
            </a:r>
            <a:r>
              <a:rPr lang="en-US" dirty="0" smtClean="0"/>
              <a:t>.</a:t>
            </a:r>
          </a:p>
          <a:p>
            <a:pPr>
              <a:buNone/>
            </a:pPr>
            <a:r>
              <a:rPr lang="it-IT" dirty="0" smtClean="0"/>
              <a:t>Diferenta fundamentala dintre un applet si o aplicatie consta în faptul ca, un applet nu poate fi executat </a:t>
            </a:r>
            <a:r>
              <a:rPr lang="en-US" dirty="0" smtClean="0"/>
              <a:t>independent, </a:t>
            </a:r>
            <a:r>
              <a:rPr lang="en-US" dirty="0" err="1" smtClean="0"/>
              <a:t>ci</a:t>
            </a:r>
            <a:r>
              <a:rPr lang="en-US" dirty="0" smtClean="0"/>
              <a:t> </a:t>
            </a:r>
            <a:r>
              <a:rPr lang="en-US" dirty="0" err="1" smtClean="0"/>
              <a:t>va</a:t>
            </a:r>
            <a:r>
              <a:rPr lang="en-US" dirty="0" smtClean="0"/>
              <a:t> </a:t>
            </a:r>
            <a:r>
              <a:rPr lang="en-US" dirty="0" err="1" smtClean="0"/>
              <a:t>fi</a:t>
            </a:r>
            <a:r>
              <a:rPr lang="en-US" dirty="0" smtClean="0"/>
              <a:t> </a:t>
            </a:r>
            <a:r>
              <a:rPr lang="en-US" dirty="0" err="1" smtClean="0"/>
              <a:t>executat</a:t>
            </a:r>
            <a:r>
              <a:rPr lang="en-US" dirty="0" smtClean="0"/>
              <a:t> de </a:t>
            </a:r>
            <a:r>
              <a:rPr lang="en-US" dirty="0" err="1" smtClean="0"/>
              <a:t>browserul</a:t>
            </a:r>
            <a:r>
              <a:rPr lang="en-US" dirty="0" smtClean="0"/>
              <a:t> </a:t>
            </a:r>
            <a:r>
              <a:rPr lang="en-US" dirty="0" err="1" smtClean="0"/>
              <a:t>în</a:t>
            </a:r>
            <a:r>
              <a:rPr lang="en-US" dirty="0" smtClean="0"/>
              <a:t> care </a:t>
            </a:r>
            <a:r>
              <a:rPr lang="en-US" dirty="0" err="1" smtClean="0"/>
              <a:t>este</a:t>
            </a:r>
            <a:r>
              <a:rPr lang="en-US" dirty="0" smtClean="0"/>
              <a:t> </a:t>
            </a:r>
            <a:r>
              <a:rPr lang="en-US" dirty="0" err="1" smtClean="0"/>
              <a:t>încarcata</a:t>
            </a:r>
            <a:r>
              <a:rPr lang="en-US" dirty="0" smtClean="0"/>
              <a:t> </a:t>
            </a:r>
            <a:r>
              <a:rPr lang="en-US" dirty="0" err="1" smtClean="0"/>
              <a:t>pagina</a:t>
            </a:r>
            <a:r>
              <a:rPr lang="en-US" dirty="0" smtClean="0"/>
              <a:t> Web </a:t>
            </a:r>
            <a:r>
              <a:rPr lang="en-US" dirty="0" err="1" smtClean="0"/>
              <a:t>ce</a:t>
            </a:r>
            <a:r>
              <a:rPr lang="en-US" dirty="0" smtClean="0"/>
              <a:t> </a:t>
            </a:r>
            <a:r>
              <a:rPr lang="en-US" dirty="0" err="1" smtClean="0"/>
              <a:t>contine</a:t>
            </a:r>
            <a:r>
              <a:rPr lang="en-US" dirty="0" smtClean="0"/>
              <a:t> </a:t>
            </a:r>
            <a:r>
              <a:rPr lang="en-US" dirty="0" err="1" smtClean="0"/>
              <a:t>appletul</a:t>
            </a:r>
            <a:r>
              <a:rPr lang="en-US" dirty="0" smtClean="0"/>
              <a:t> </a:t>
            </a:r>
            <a:r>
              <a:rPr lang="en-US" dirty="0" err="1" smtClean="0"/>
              <a:t>respectiv</a:t>
            </a:r>
            <a:r>
              <a:rPr lang="en-US" dirty="0" smtClean="0"/>
              <a:t>. O </a:t>
            </a:r>
            <a:r>
              <a:rPr lang="pt-BR" dirty="0" smtClean="0"/>
              <a:t>aplicatie independenta este executata prin apelul interpretorului java, având ca parametru numele clasei </a:t>
            </a:r>
            <a:r>
              <a:rPr lang="it-IT" dirty="0" smtClean="0"/>
              <a:t>principale a aplicatiei, clasa principala fiind cea care contine metoda </a:t>
            </a:r>
            <a:r>
              <a:rPr lang="it-IT" i="1" dirty="0" smtClean="0"/>
              <a:t>main. Ciclul de viata al unui applet este </a:t>
            </a:r>
            <a:r>
              <a:rPr lang="en-US" dirty="0" err="1" smtClean="0"/>
              <a:t>complet</a:t>
            </a:r>
            <a:r>
              <a:rPr lang="en-US" dirty="0" smtClean="0"/>
              <a:t> </a:t>
            </a:r>
            <a:r>
              <a:rPr lang="en-US" dirty="0" err="1" smtClean="0"/>
              <a:t>diferit</a:t>
            </a:r>
            <a:r>
              <a:rPr lang="en-US" dirty="0" smtClean="0"/>
              <a:t>, </a:t>
            </a:r>
            <a:r>
              <a:rPr lang="en-US" dirty="0" err="1" smtClean="0"/>
              <a:t>fiind</a:t>
            </a:r>
            <a:r>
              <a:rPr lang="en-US" dirty="0" smtClean="0"/>
              <a:t> </a:t>
            </a:r>
            <a:r>
              <a:rPr lang="en-US" dirty="0" err="1" smtClean="0"/>
              <a:t>dictat</a:t>
            </a:r>
            <a:r>
              <a:rPr lang="en-US" dirty="0" smtClean="0"/>
              <a:t> de </a:t>
            </a:r>
            <a:r>
              <a:rPr lang="en-US" dirty="0" err="1" smtClean="0"/>
              <a:t>evenimentele</a:t>
            </a:r>
            <a:r>
              <a:rPr lang="en-US" dirty="0" smtClean="0"/>
              <a:t> generate de </a:t>
            </a:r>
            <a:r>
              <a:rPr lang="en-US" dirty="0" err="1" smtClean="0"/>
              <a:t>catre</a:t>
            </a:r>
            <a:r>
              <a:rPr lang="en-US" dirty="0" smtClean="0"/>
              <a:t> browser la </a:t>
            </a:r>
            <a:r>
              <a:rPr lang="en-US" dirty="0" err="1" smtClean="0"/>
              <a:t>vizualizarea</a:t>
            </a:r>
            <a:r>
              <a:rPr lang="en-US" dirty="0" smtClean="0"/>
              <a:t> </a:t>
            </a:r>
            <a:r>
              <a:rPr lang="en-US" dirty="0" err="1" smtClean="0"/>
              <a:t>documentului</a:t>
            </a:r>
            <a:r>
              <a:rPr lang="en-US" dirty="0" smtClean="0"/>
              <a:t> HTML </a:t>
            </a:r>
            <a:r>
              <a:rPr lang="en-US" dirty="0" err="1" smtClean="0"/>
              <a:t>ce</a:t>
            </a:r>
            <a:r>
              <a:rPr lang="en-US" dirty="0" smtClean="0"/>
              <a:t> </a:t>
            </a:r>
            <a:r>
              <a:rPr lang="en-US" dirty="0" err="1" smtClean="0"/>
              <a:t>contine</a:t>
            </a:r>
            <a:r>
              <a:rPr lang="en-US" dirty="0" smtClean="0"/>
              <a:t> </a:t>
            </a:r>
            <a:r>
              <a:rPr lang="en-US" dirty="0" err="1" smtClean="0"/>
              <a:t>appletul</a:t>
            </a:r>
            <a:r>
              <a:rPr lang="en-US" dirty="0" smtClean="0"/>
              <a:t>.</a:t>
            </a:r>
          </a:p>
          <a:p>
            <a:pPr>
              <a:buNone/>
            </a:pPr>
            <a:r>
              <a:rPr lang="en-US" dirty="0" err="1" smtClean="0"/>
              <a:t>Pachetul</a:t>
            </a:r>
            <a:r>
              <a:rPr lang="en-US" dirty="0" smtClean="0"/>
              <a:t> care </a:t>
            </a:r>
            <a:r>
              <a:rPr lang="en-US" dirty="0" err="1" smtClean="0"/>
              <a:t>ofera</a:t>
            </a:r>
            <a:r>
              <a:rPr lang="en-US" dirty="0" smtClean="0"/>
              <a:t> </a:t>
            </a:r>
            <a:r>
              <a:rPr lang="en-US" dirty="0" err="1" smtClean="0"/>
              <a:t>suport</a:t>
            </a:r>
            <a:r>
              <a:rPr lang="en-US" dirty="0" smtClean="0"/>
              <a:t> </a:t>
            </a:r>
            <a:r>
              <a:rPr lang="en-US" dirty="0" err="1" smtClean="0"/>
              <a:t>pentru</a:t>
            </a:r>
            <a:r>
              <a:rPr lang="en-US" dirty="0" smtClean="0"/>
              <a:t> </a:t>
            </a:r>
            <a:r>
              <a:rPr lang="en-US" dirty="0" err="1" smtClean="0"/>
              <a:t>creearea</a:t>
            </a:r>
            <a:r>
              <a:rPr lang="en-US" dirty="0" smtClean="0"/>
              <a:t> de </a:t>
            </a:r>
            <a:r>
              <a:rPr lang="en-US" dirty="0" err="1" smtClean="0"/>
              <a:t>appleturi</a:t>
            </a:r>
            <a:r>
              <a:rPr lang="en-US" dirty="0" smtClean="0"/>
              <a:t> </a:t>
            </a:r>
            <a:r>
              <a:rPr lang="en-US" dirty="0" err="1" smtClean="0"/>
              <a:t>este</a:t>
            </a:r>
            <a:r>
              <a:rPr lang="en-US" dirty="0" smtClean="0"/>
              <a:t> </a:t>
            </a:r>
            <a:r>
              <a:rPr lang="en-US" b="1" dirty="0" err="1" smtClean="0"/>
              <a:t>java.applet</a:t>
            </a:r>
            <a:r>
              <a:rPr lang="en-US" b="1"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fontScale="92500" lnSpcReduction="10000"/>
          </a:bodyPr>
          <a:lstStyle/>
          <a:p>
            <a:pPr>
              <a:buNone/>
            </a:pPr>
            <a:r>
              <a:rPr lang="it-IT" dirty="0" smtClean="0"/>
              <a:t>Folosirea parametrilor primiti de catre un applet se face prin intermediul metodei getParameter care </a:t>
            </a:r>
            <a:r>
              <a:rPr lang="en-US" dirty="0" err="1" smtClean="0"/>
              <a:t>primeste</a:t>
            </a:r>
            <a:r>
              <a:rPr lang="en-US" dirty="0" smtClean="0"/>
              <a:t> ca argument </a:t>
            </a:r>
            <a:r>
              <a:rPr lang="en-US" dirty="0" err="1" smtClean="0"/>
              <a:t>numele</a:t>
            </a:r>
            <a:r>
              <a:rPr lang="en-US" dirty="0" smtClean="0"/>
              <a:t> </a:t>
            </a:r>
            <a:r>
              <a:rPr lang="en-US" dirty="0" err="1" smtClean="0"/>
              <a:t>unui</a:t>
            </a:r>
            <a:r>
              <a:rPr lang="en-US" dirty="0" smtClean="0"/>
              <a:t> </a:t>
            </a:r>
            <a:r>
              <a:rPr lang="en-US" dirty="0" err="1" smtClean="0"/>
              <a:t>parametru</a:t>
            </a:r>
            <a:r>
              <a:rPr lang="en-US" dirty="0" smtClean="0"/>
              <a:t> </a:t>
            </a:r>
            <a:r>
              <a:rPr lang="en-US" dirty="0" err="1" smtClean="0"/>
              <a:t>si</a:t>
            </a:r>
            <a:r>
              <a:rPr lang="en-US" dirty="0" smtClean="0"/>
              <a:t> </a:t>
            </a:r>
            <a:r>
              <a:rPr lang="en-US" dirty="0" err="1" smtClean="0"/>
              <a:t>returneaza</a:t>
            </a:r>
            <a:r>
              <a:rPr lang="en-US" dirty="0" smtClean="0"/>
              <a:t> </a:t>
            </a:r>
            <a:r>
              <a:rPr lang="en-US" dirty="0" err="1" smtClean="0"/>
              <a:t>valoarea</a:t>
            </a:r>
            <a:r>
              <a:rPr lang="en-US" dirty="0" smtClean="0"/>
              <a:t> </a:t>
            </a:r>
            <a:r>
              <a:rPr lang="en-US" dirty="0" err="1" smtClean="0"/>
              <a:t>acestuia</a:t>
            </a:r>
            <a:r>
              <a:rPr lang="en-US" dirty="0" smtClean="0"/>
              <a:t>. In </a:t>
            </a:r>
            <a:r>
              <a:rPr lang="en-US" dirty="0" err="1" smtClean="0"/>
              <a:t>cazul</a:t>
            </a:r>
            <a:r>
              <a:rPr lang="en-US" dirty="0" smtClean="0"/>
              <a:t> </a:t>
            </a:r>
            <a:r>
              <a:rPr lang="en-US" dirty="0" err="1" smtClean="0"/>
              <a:t>în</a:t>
            </a:r>
            <a:r>
              <a:rPr lang="en-US" dirty="0" smtClean="0"/>
              <a:t> care nu </a:t>
            </a:r>
            <a:r>
              <a:rPr lang="en-US" dirty="0" err="1" smtClean="0"/>
              <a:t>exista</a:t>
            </a:r>
            <a:r>
              <a:rPr lang="en-US" dirty="0" smtClean="0"/>
              <a:t> </a:t>
            </a:r>
            <a:r>
              <a:rPr lang="en-US" dirty="0" err="1" smtClean="0"/>
              <a:t>nici</a:t>
            </a:r>
            <a:r>
              <a:rPr lang="en-US" dirty="0" smtClean="0"/>
              <a:t> un </a:t>
            </a:r>
            <a:r>
              <a:rPr lang="en-US" dirty="0" err="1" smtClean="0"/>
              <a:t>parametru</a:t>
            </a:r>
            <a:r>
              <a:rPr lang="en-US" dirty="0" smtClean="0"/>
              <a:t> cu </a:t>
            </a:r>
            <a:r>
              <a:rPr lang="en-US" dirty="0" err="1" smtClean="0"/>
              <a:t>numele</a:t>
            </a:r>
            <a:r>
              <a:rPr lang="en-US" dirty="0" smtClean="0"/>
              <a:t> </a:t>
            </a:r>
            <a:r>
              <a:rPr lang="en-US" dirty="0" err="1" smtClean="0"/>
              <a:t>specificat</a:t>
            </a:r>
            <a:r>
              <a:rPr lang="en-US" dirty="0" smtClean="0"/>
              <a:t>, </a:t>
            </a:r>
            <a:r>
              <a:rPr lang="en-US" dirty="0" err="1" smtClean="0"/>
              <a:t>metoda</a:t>
            </a:r>
            <a:r>
              <a:rPr lang="en-US" dirty="0" smtClean="0"/>
              <a:t> </a:t>
            </a:r>
            <a:r>
              <a:rPr lang="en-US" dirty="0" err="1" smtClean="0"/>
              <a:t>întoarce</a:t>
            </a:r>
            <a:r>
              <a:rPr lang="en-US" dirty="0" smtClean="0"/>
              <a:t> null, </a:t>
            </a:r>
            <a:r>
              <a:rPr lang="en-US" dirty="0" err="1" smtClean="0"/>
              <a:t>caz</a:t>
            </a:r>
            <a:r>
              <a:rPr lang="en-US" dirty="0" smtClean="0"/>
              <a:t> </a:t>
            </a:r>
            <a:r>
              <a:rPr lang="en-US" dirty="0" err="1" smtClean="0"/>
              <a:t>în</a:t>
            </a:r>
            <a:r>
              <a:rPr lang="en-US" dirty="0" smtClean="0"/>
              <a:t> care </a:t>
            </a:r>
            <a:r>
              <a:rPr lang="en-US" dirty="0" err="1" smtClean="0"/>
              <a:t>programul</a:t>
            </a:r>
            <a:r>
              <a:rPr lang="en-US" dirty="0" smtClean="0"/>
              <a:t>  </a:t>
            </a:r>
            <a:r>
              <a:rPr lang="en-US" dirty="0" err="1" smtClean="0"/>
              <a:t>trebuie</a:t>
            </a:r>
            <a:r>
              <a:rPr lang="en-US" dirty="0" smtClean="0"/>
              <a:t> </a:t>
            </a:r>
            <a:r>
              <a:rPr lang="en-US" dirty="0" err="1" smtClean="0"/>
              <a:t>sa</a:t>
            </a:r>
            <a:r>
              <a:rPr lang="en-US" dirty="0" smtClean="0"/>
              <a:t> </a:t>
            </a:r>
            <a:r>
              <a:rPr lang="en-US" dirty="0" err="1" smtClean="0"/>
              <a:t>atribuie</a:t>
            </a:r>
            <a:r>
              <a:rPr lang="en-US" dirty="0" smtClean="0"/>
              <a:t> o </a:t>
            </a:r>
            <a:r>
              <a:rPr lang="en-US" dirty="0" err="1" smtClean="0"/>
              <a:t>valoare</a:t>
            </a:r>
            <a:r>
              <a:rPr lang="en-US" dirty="0" smtClean="0"/>
              <a:t> </a:t>
            </a:r>
            <a:r>
              <a:rPr lang="en-US" dirty="0" err="1" smtClean="0"/>
              <a:t>implicita</a:t>
            </a:r>
            <a:r>
              <a:rPr lang="en-US" dirty="0" smtClean="0"/>
              <a:t> </a:t>
            </a:r>
            <a:r>
              <a:rPr lang="en-US" dirty="0" err="1" smtClean="0"/>
              <a:t>variabilei</a:t>
            </a:r>
            <a:r>
              <a:rPr lang="en-US" dirty="0" smtClean="0"/>
              <a:t> </a:t>
            </a:r>
            <a:r>
              <a:rPr lang="en-US" dirty="0" err="1" smtClean="0"/>
              <a:t>în</a:t>
            </a:r>
            <a:r>
              <a:rPr lang="en-US" dirty="0" smtClean="0"/>
              <a:t> care se </a:t>
            </a:r>
            <a:r>
              <a:rPr lang="en-US" dirty="0" err="1" smtClean="0"/>
              <a:t>dorea</a:t>
            </a:r>
            <a:r>
              <a:rPr lang="en-US" dirty="0" smtClean="0"/>
              <a:t> </a:t>
            </a:r>
            <a:r>
              <a:rPr lang="en-US" dirty="0" err="1" smtClean="0"/>
              <a:t>citirea</a:t>
            </a:r>
            <a:r>
              <a:rPr lang="en-US" dirty="0" smtClean="0"/>
              <a:t> </a:t>
            </a:r>
            <a:r>
              <a:rPr lang="en-US" dirty="0" err="1" smtClean="0"/>
              <a:t>respectivului</a:t>
            </a:r>
            <a:r>
              <a:rPr lang="en-US" dirty="0" smtClean="0"/>
              <a:t> </a:t>
            </a:r>
            <a:r>
              <a:rPr lang="en-US" dirty="0" err="1" smtClean="0"/>
              <a:t>parametru</a:t>
            </a:r>
            <a:r>
              <a:rPr lang="en-US" dirty="0" smtClean="0"/>
              <a:t>.</a:t>
            </a:r>
          </a:p>
          <a:p>
            <a:pPr>
              <a:buNone/>
            </a:pPr>
            <a:r>
              <a:rPr lang="en-US" dirty="0" smtClean="0"/>
              <a:t>Sa </a:t>
            </a:r>
            <a:r>
              <a:rPr lang="en-US" dirty="0" err="1" smtClean="0"/>
              <a:t>rescriem</a:t>
            </a:r>
            <a:r>
              <a:rPr lang="en-US" dirty="0" smtClean="0"/>
              <a:t> </a:t>
            </a:r>
            <a:r>
              <a:rPr lang="en-US" dirty="0" err="1" smtClean="0"/>
              <a:t>appletul</a:t>
            </a:r>
            <a:r>
              <a:rPr lang="en-US" dirty="0" smtClean="0"/>
              <a:t> </a:t>
            </a:r>
            <a:r>
              <a:rPr lang="en-US" dirty="0" err="1" smtClean="0"/>
              <a:t>considerat</a:t>
            </a:r>
            <a:r>
              <a:rPr lang="en-US" dirty="0" smtClean="0"/>
              <a:t> initial (</a:t>
            </a:r>
            <a:r>
              <a:rPr lang="en-US" dirty="0" err="1" smtClean="0"/>
              <a:t>AppletSimplu</a:t>
            </a:r>
            <a:r>
              <a:rPr lang="en-US" dirty="0" smtClean="0"/>
              <a:t>) </a:t>
            </a:r>
            <a:r>
              <a:rPr lang="en-US" dirty="0" err="1" smtClean="0"/>
              <a:t>astfel</a:t>
            </a:r>
            <a:r>
              <a:rPr lang="en-US" dirty="0" smtClean="0"/>
              <a:t> </a:t>
            </a:r>
            <a:r>
              <a:rPr lang="en-US" dirty="0" err="1" smtClean="0"/>
              <a:t>încât</a:t>
            </a:r>
            <a:r>
              <a:rPr lang="en-US" dirty="0" smtClean="0"/>
              <a:t> </a:t>
            </a:r>
            <a:r>
              <a:rPr lang="en-US" dirty="0" err="1" smtClean="0"/>
              <a:t>acesta</a:t>
            </a:r>
            <a:r>
              <a:rPr lang="en-US" dirty="0" smtClean="0"/>
              <a:t> </a:t>
            </a:r>
            <a:r>
              <a:rPr lang="en-US" dirty="0" err="1" smtClean="0"/>
              <a:t>sa</a:t>
            </a:r>
            <a:r>
              <a:rPr lang="en-US" dirty="0" smtClean="0"/>
              <a:t> </a:t>
            </a:r>
            <a:r>
              <a:rPr lang="en-US" dirty="0" err="1" smtClean="0"/>
              <a:t>afiseze</a:t>
            </a:r>
            <a:r>
              <a:rPr lang="en-US" dirty="0" smtClean="0"/>
              <a:t> </a:t>
            </a:r>
            <a:r>
              <a:rPr lang="en-US" dirty="0" err="1" smtClean="0"/>
              <a:t>textul</a:t>
            </a:r>
            <a:r>
              <a:rPr lang="en-US" dirty="0" smtClean="0"/>
              <a:t> </a:t>
            </a:r>
            <a:r>
              <a:rPr lang="en-US" dirty="0" err="1" smtClean="0"/>
              <a:t>primit</a:t>
            </a:r>
            <a:r>
              <a:rPr lang="en-US" dirty="0" smtClean="0"/>
              <a:t> ca </a:t>
            </a:r>
            <a:r>
              <a:rPr lang="en-US" dirty="0" err="1" smtClean="0"/>
              <a:t>parametru</a:t>
            </a:r>
            <a:r>
              <a:rPr lang="en-US" dirty="0" smtClean="0"/>
              <a:t>, </a:t>
            </a:r>
            <a:r>
              <a:rPr lang="it-IT" dirty="0" smtClean="0"/>
              <a:t>folosind un font cu numele si dimeniunea specificate de asemenea ca parametri.</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Autofit/>
          </a:bodyPr>
          <a:lstStyle/>
          <a:p>
            <a:pPr>
              <a:buNone/>
            </a:pPr>
            <a:r>
              <a:rPr lang="en-US" sz="1600" dirty="0" smtClean="0"/>
              <a:t>import </a:t>
            </a:r>
            <a:r>
              <a:rPr lang="en-US" sz="1600" dirty="0" err="1" smtClean="0"/>
              <a:t>java.applet.Applet</a:t>
            </a:r>
            <a:r>
              <a:rPr lang="en-US" sz="1600" dirty="0" smtClean="0"/>
              <a:t>;</a:t>
            </a:r>
          </a:p>
          <a:p>
            <a:pPr>
              <a:buNone/>
            </a:pPr>
            <a:r>
              <a:rPr lang="en-US" sz="1600" dirty="0" smtClean="0"/>
              <a:t>import java.awt.*;</a:t>
            </a:r>
          </a:p>
          <a:p>
            <a:pPr>
              <a:buNone/>
            </a:pPr>
            <a:r>
              <a:rPr lang="en-US" sz="1600" dirty="0" smtClean="0"/>
              <a:t>public class </a:t>
            </a:r>
            <a:r>
              <a:rPr lang="en-US" sz="1600" dirty="0" err="1" smtClean="0"/>
              <a:t>AppletSimplu</a:t>
            </a:r>
            <a:r>
              <a:rPr lang="en-US" sz="1600" dirty="0" smtClean="0"/>
              <a:t> extends Applet {</a:t>
            </a:r>
          </a:p>
          <a:p>
            <a:pPr>
              <a:buNone/>
            </a:pPr>
            <a:r>
              <a:rPr lang="en-US" sz="1600" dirty="0" smtClean="0"/>
              <a:t>	String text, </a:t>
            </a:r>
            <a:r>
              <a:rPr lang="en-US" sz="1600" dirty="0" err="1" smtClean="0"/>
              <a:t>numeFont</a:t>
            </a:r>
            <a:r>
              <a:rPr lang="en-US" sz="1600" dirty="0" smtClean="0"/>
              <a:t>;</a:t>
            </a:r>
          </a:p>
          <a:p>
            <a:pPr>
              <a:buNone/>
            </a:pPr>
            <a:r>
              <a:rPr lang="en-US" sz="1600" dirty="0" smtClean="0"/>
              <a:t>	</a:t>
            </a:r>
            <a:r>
              <a:rPr lang="en-US" sz="1600" dirty="0" err="1" smtClean="0"/>
              <a:t>int</a:t>
            </a:r>
            <a:r>
              <a:rPr lang="en-US" sz="1600" dirty="0" smtClean="0"/>
              <a:t> </a:t>
            </a:r>
            <a:r>
              <a:rPr lang="en-US" sz="1600" dirty="0" err="1" smtClean="0"/>
              <a:t>dimFont</a:t>
            </a:r>
            <a:r>
              <a:rPr lang="en-US" sz="1600" dirty="0" smtClean="0"/>
              <a:t>;</a:t>
            </a:r>
          </a:p>
          <a:p>
            <a:pPr>
              <a:buNone/>
            </a:pPr>
            <a:r>
              <a:rPr lang="en-US" sz="1600" dirty="0" smtClean="0"/>
              <a:t>	public void init() {</a:t>
            </a:r>
          </a:p>
          <a:p>
            <a:pPr>
              <a:buNone/>
            </a:pPr>
            <a:r>
              <a:rPr lang="en-US" sz="1600" b="1" dirty="0" smtClean="0"/>
              <a:t>		text = </a:t>
            </a:r>
            <a:r>
              <a:rPr lang="en-US" sz="1600" b="1" dirty="0" err="1" smtClean="0"/>
              <a:t>getParameter</a:t>
            </a:r>
            <a:r>
              <a:rPr lang="en-US" sz="1600" b="1" dirty="0" smtClean="0"/>
              <a:t>("</a:t>
            </a:r>
            <a:r>
              <a:rPr lang="en-US" sz="1600" b="1" dirty="0" err="1" smtClean="0"/>
              <a:t>textAfisat</a:t>
            </a:r>
            <a:r>
              <a:rPr lang="en-US" sz="1600" b="1" dirty="0" smtClean="0"/>
              <a:t>");</a:t>
            </a:r>
          </a:p>
          <a:p>
            <a:pPr>
              <a:buNone/>
            </a:pPr>
            <a:r>
              <a:rPr lang="en-US" sz="1600" dirty="0" smtClean="0"/>
              <a:t>		if (text==null)</a:t>
            </a:r>
          </a:p>
          <a:p>
            <a:pPr>
              <a:buNone/>
            </a:pPr>
            <a:r>
              <a:rPr lang="en-US" sz="1600" dirty="0" smtClean="0"/>
              <a:t>			text="Hello"; // </a:t>
            </a:r>
            <a:r>
              <a:rPr lang="en-US" sz="1600" dirty="0" err="1" smtClean="0"/>
              <a:t>valoare</a:t>
            </a:r>
            <a:r>
              <a:rPr lang="en-US" sz="1600" dirty="0" smtClean="0"/>
              <a:t> </a:t>
            </a:r>
            <a:r>
              <a:rPr lang="en-US" sz="1600" dirty="0" err="1" smtClean="0"/>
              <a:t>implicita</a:t>
            </a:r>
            <a:endParaRPr lang="en-US" sz="1600" dirty="0" smtClean="0"/>
          </a:p>
          <a:p>
            <a:pPr>
              <a:buNone/>
            </a:pPr>
            <a:r>
              <a:rPr lang="en-US" sz="1600" dirty="0" smtClean="0"/>
              <a:t>		</a:t>
            </a:r>
            <a:r>
              <a:rPr lang="en-US" sz="1600" dirty="0" err="1" smtClean="0"/>
              <a:t>numeFont</a:t>
            </a:r>
            <a:r>
              <a:rPr lang="en-US" sz="1600" dirty="0" smtClean="0"/>
              <a:t> = </a:t>
            </a:r>
            <a:r>
              <a:rPr lang="en-US" sz="1600" dirty="0" err="1" smtClean="0"/>
              <a:t>getParameter</a:t>
            </a:r>
            <a:r>
              <a:rPr lang="en-US" sz="1600" dirty="0" smtClean="0"/>
              <a:t>("</a:t>
            </a:r>
            <a:r>
              <a:rPr lang="en-US" sz="1600" dirty="0" err="1" smtClean="0"/>
              <a:t>numeFont</a:t>
            </a:r>
            <a:r>
              <a:rPr lang="en-US" sz="1600" dirty="0" smtClean="0"/>
              <a:t>");</a:t>
            </a:r>
          </a:p>
          <a:p>
            <a:pPr>
              <a:buNone/>
            </a:pPr>
            <a:r>
              <a:rPr lang="en-US" sz="1600" dirty="0" smtClean="0"/>
              <a:t>		if (</a:t>
            </a:r>
            <a:r>
              <a:rPr lang="en-US" sz="1600" dirty="0" err="1" smtClean="0"/>
              <a:t>numeFont</a:t>
            </a:r>
            <a:r>
              <a:rPr lang="en-US" sz="1600" dirty="0" smtClean="0"/>
              <a:t>==null)</a:t>
            </a:r>
          </a:p>
          <a:p>
            <a:pPr>
              <a:buNone/>
            </a:pPr>
            <a:r>
              <a:rPr lang="en-US" sz="1600" dirty="0" smtClean="0"/>
              <a:t>			</a:t>
            </a:r>
            <a:r>
              <a:rPr lang="en-US" sz="1600" dirty="0" err="1" smtClean="0"/>
              <a:t>numeFont</a:t>
            </a:r>
            <a:r>
              <a:rPr lang="en-US" sz="1600" dirty="0" smtClean="0"/>
              <a:t>="Arial";</a:t>
            </a:r>
          </a:p>
          <a:p>
            <a:pPr>
              <a:buNone/>
            </a:pPr>
            <a:r>
              <a:rPr lang="en-US" sz="1600" dirty="0" smtClean="0"/>
              <a:t>		try {</a:t>
            </a:r>
          </a:p>
          <a:p>
            <a:pPr>
              <a:buNone/>
            </a:pPr>
            <a:r>
              <a:rPr lang="en-US" sz="1600" dirty="0" smtClean="0"/>
              <a:t>			</a:t>
            </a:r>
            <a:r>
              <a:rPr lang="en-US" sz="1600" dirty="0" err="1" smtClean="0"/>
              <a:t>dimFont</a:t>
            </a:r>
            <a:r>
              <a:rPr lang="en-US" sz="1600" dirty="0" smtClean="0"/>
              <a:t> = </a:t>
            </a:r>
            <a:r>
              <a:rPr lang="en-US" sz="1600" dirty="0" err="1" smtClean="0"/>
              <a:t>Integer.parseInt</a:t>
            </a:r>
            <a:r>
              <a:rPr lang="en-US" sz="1600" dirty="0" smtClean="0"/>
              <a:t>(</a:t>
            </a:r>
            <a:r>
              <a:rPr lang="en-US" sz="1600" dirty="0" err="1" smtClean="0"/>
              <a:t>getParameter</a:t>
            </a:r>
            <a:r>
              <a:rPr lang="en-US" sz="1600" dirty="0" smtClean="0"/>
              <a:t>("</a:t>
            </a:r>
            <a:r>
              <a:rPr lang="en-US" sz="1600" dirty="0" err="1" smtClean="0"/>
              <a:t>dimFont</a:t>
            </a:r>
            <a:r>
              <a:rPr lang="en-US" sz="1600" dirty="0" smtClean="0"/>
              <a:t>"));</a:t>
            </a:r>
          </a:p>
          <a:p>
            <a:pPr>
              <a:buNone/>
            </a:pPr>
            <a:r>
              <a:rPr lang="en-US" sz="1600" dirty="0" smtClean="0"/>
              <a:t>		} catch(</a:t>
            </a:r>
            <a:r>
              <a:rPr lang="en-US" sz="1600" dirty="0" err="1" smtClean="0"/>
              <a:t>NumberFormatException</a:t>
            </a:r>
            <a:r>
              <a:rPr lang="en-US" sz="1600" dirty="0" smtClean="0"/>
              <a:t> e) {</a:t>
            </a:r>
          </a:p>
          <a:p>
            <a:pPr>
              <a:buNone/>
            </a:pPr>
            <a:r>
              <a:rPr lang="en-US" sz="1600" dirty="0" smtClean="0"/>
              <a:t>			</a:t>
            </a:r>
            <a:r>
              <a:rPr lang="en-US" sz="1600" dirty="0" err="1" smtClean="0"/>
              <a:t>dimFont</a:t>
            </a:r>
            <a:r>
              <a:rPr lang="en-US" sz="1600" dirty="0" smtClean="0"/>
              <a:t> = 16;</a:t>
            </a:r>
          </a:p>
          <a:p>
            <a:pPr>
              <a:buNone/>
            </a:pPr>
            <a:r>
              <a:rPr lang="en-US" sz="1600" dirty="0" smtClean="0"/>
              <a:t>			}</a:t>
            </a:r>
          </a:p>
          <a:p>
            <a:pPr>
              <a:buNone/>
            </a:pPr>
            <a:r>
              <a:rPr lang="en-US" sz="1600" dirty="0" smtClean="0"/>
              <a:t>	}</a:t>
            </a:r>
          </a:p>
          <a:p>
            <a:pPr>
              <a:buNone/>
            </a:pPr>
            <a:r>
              <a:rPr lang="en-US" sz="1600" dirty="0" smtClean="0"/>
              <a:t>	public void paint(Graphics g) {</a:t>
            </a:r>
          </a:p>
          <a:p>
            <a:pPr>
              <a:buNone/>
            </a:pPr>
            <a:r>
              <a:rPr lang="en-US" sz="1600" dirty="0" smtClean="0"/>
              <a:t>		</a:t>
            </a:r>
            <a:r>
              <a:rPr lang="en-US" sz="1600" dirty="0" err="1" smtClean="0"/>
              <a:t>g.setFont</a:t>
            </a:r>
            <a:r>
              <a:rPr lang="en-US" sz="1600" dirty="0" smtClean="0"/>
              <a:t>(new Font(</a:t>
            </a:r>
            <a:r>
              <a:rPr lang="en-US" sz="1600" dirty="0" err="1" smtClean="0"/>
              <a:t>numeFont</a:t>
            </a:r>
            <a:r>
              <a:rPr lang="en-US" sz="1600" dirty="0" smtClean="0"/>
              <a:t>, </a:t>
            </a:r>
            <a:r>
              <a:rPr lang="en-US" sz="1600" dirty="0" err="1" smtClean="0"/>
              <a:t>Font.BOLD</a:t>
            </a:r>
            <a:r>
              <a:rPr lang="en-US" sz="1600" dirty="0" smtClean="0"/>
              <a:t>, </a:t>
            </a:r>
            <a:r>
              <a:rPr lang="en-US" sz="1600" dirty="0" err="1" smtClean="0"/>
              <a:t>dimFont</a:t>
            </a:r>
            <a:r>
              <a:rPr lang="en-US" sz="1600" dirty="0" smtClean="0"/>
              <a:t>));</a:t>
            </a:r>
          </a:p>
          <a:p>
            <a:pPr>
              <a:buNone/>
            </a:pPr>
            <a:r>
              <a:rPr lang="en-US" sz="1600" dirty="0" smtClean="0"/>
              <a:t>		</a:t>
            </a:r>
            <a:r>
              <a:rPr lang="en-US" sz="1600" dirty="0" err="1" smtClean="0"/>
              <a:t>g.drawString</a:t>
            </a:r>
            <a:r>
              <a:rPr lang="en-US" sz="1600" dirty="0" smtClean="0"/>
              <a:t>(text, 20, 20);</a:t>
            </a:r>
          </a:p>
          <a:p>
            <a:pPr>
              <a:buNone/>
            </a:pPr>
            <a:r>
              <a:rPr lang="en-US" sz="1600" dirty="0" smtClean="0"/>
              <a:t>	}</a:t>
            </a:r>
          </a:p>
          <a:p>
            <a:pPr>
              <a:buNone/>
            </a:pPr>
            <a:r>
              <a:rPr lang="en-US" sz="1600" dirty="0" smtClean="0"/>
              <a:t>}</a:t>
            </a:r>
          </a:p>
          <a:p>
            <a:pPr>
              <a:buNone/>
            </a:pP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Folosirea</a:t>
            </a:r>
            <a:r>
              <a:rPr lang="en-US" b="1" dirty="0" smtClean="0"/>
              <a:t> </a:t>
            </a:r>
            <a:r>
              <a:rPr lang="en-US" b="1" dirty="0" err="1" smtClean="0"/>
              <a:t>firelor</a:t>
            </a:r>
            <a:r>
              <a:rPr lang="en-US" b="1" dirty="0" smtClean="0"/>
              <a:t> de </a:t>
            </a:r>
            <a:r>
              <a:rPr lang="en-US" b="1" dirty="0" err="1" smtClean="0"/>
              <a:t>executie</a:t>
            </a:r>
            <a:r>
              <a:rPr lang="en-US" b="1" dirty="0" smtClean="0"/>
              <a:t> </a:t>
            </a:r>
            <a:r>
              <a:rPr lang="en-US" b="1" dirty="0" err="1" smtClean="0"/>
              <a:t>în</a:t>
            </a:r>
            <a:r>
              <a:rPr lang="en-US" b="1" dirty="0" smtClean="0"/>
              <a:t> </a:t>
            </a:r>
            <a:r>
              <a:rPr lang="en-US" b="1" dirty="0" err="1" smtClean="0"/>
              <a:t>appleturi</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err="1" smtClean="0"/>
              <a:t>Fiecare</a:t>
            </a:r>
            <a:r>
              <a:rPr lang="en-US" dirty="0" smtClean="0"/>
              <a:t> applet </a:t>
            </a:r>
            <a:r>
              <a:rPr lang="en-US" dirty="0" err="1" smtClean="0"/>
              <a:t>aflat</a:t>
            </a:r>
            <a:r>
              <a:rPr lang="en-US" dirty="0" smtClean="0"/>
              <a:t> </a:t>
            </a:r>
            <a:r>
              <a:rPr lang="en-US" dirty="0" err="1" smtClean="0"/>
              <a:t>pe</a:t>
            </a:r>
            <a:r>
              <a:rPr lang="en-US" dirty="0" smtClean="0"/>
              <a:t> o </a:t>
            </a:r>
            <a:r>
              <a:rPr lang="en-US" dirty="0" err="1" smtClean="0"/>
              <a:t>pagina</a:t>
            </a:r>
            <a:r>
              <a:rPr lang="en-US" dirty="0" smtClean="0"/>
              <a:t> Web se </a:t>
            </a:r>
            <a:r>
              <a:rPr lang="en-US" dirty="0" err="1" smtClean="0"/>
              <a:t>executa</a:t>
            </a:r>
            <a:r>
              <a:rPr lang="en-US" dirty="0" smtClean="0"/>
              <a:t> </a:t>
            </a:r>
            <a:r>
              <a:rPr lang="en-US" dirty="0" err="1" smtClean="0"/>
              <a:t>într</a:t>
            </a:r>
            <a:r>
              <a:rPr lang="en-US" dirty="0" smtClean="0"/>
              <a:t>-un fir de </a:t>
            </a:r>
            <a:r>
              <a:rPr lang="en-US" dirty="0" err="1" smtClean="0"/>
              <a:t>executie</a:t>
            </a:r>
            <a:r>
              <a:rPr lang="en-US" dirty="0" smtClean="0"/>
              <a:t> </a:t>
            </a:r>
            <a:r>
              <a:rPr lang="en-US" dirty="0" err="1" smtClean="0"/>
              <a:t>propriu</a:t>
            </a:r>
            <a:r>
              <a:rPr lang="en-US" dirty="0" smtClean="0"/>
              <a:t>. </a:t>
            </a:r>
            <a:r>
              <a:rPr lang="en-US" dirty="0" err="1" smtClean="0"/>
              <a:t>Acesta</a:t>
            </a:r>
            <a:r>
              <a:rPr lang="en-US" dirty="0" smtClean="0"/>
              <a:t> </a:t>
            </a:r>
            <a:r>
              <a:rPr lang="en-US" dirty="0" err="1" smtClean="0"/>
              <a:t>este</a:t>
            </a:r>
            <a:r>
              <a:rPr lang="en-US" dirty="0" smtClean="0"/>
              <a:t> </a:t>
            </a:r>
            <a:r>
              <a:rPr lang="en-US" dirty="0" err="1" smtClean="0"/>
              <a:t>creat</a:t>
            </a:r>
            <a:r>
              <a:rPr lang="en-US" dirty="0" smtClean="0"/>
              <a:t> de </a:t>
            </a:r>
            <a:r>
              <a:rPr lang="en-US" dirty="0" err="1" smtClean="0"/>
              <a:t>catre</a:t>
            </a:r>
            <a:r>
              <a:rPr lang="en-US" dirty="0" smtClean="0"/>
              <a:t> </a:t>
            </a:r>
            <a:r>
              <a:rPr lang="it-IT" dirty="0" smtClean="0"/>
              <a:t>browser si este responsabil cu desenarea appletului (apelul metodelor </a:t>
            </a:r>
            <a:r>
              <a:rPr lang="it-IT" b="1" dirty="0" smtClean="0"/>
              <a:t>update</a:t>
            </a:r>
            <a:r>
              <a:rPr lang="it-IT" dirty="0" smtClean="0"/>
              <a:t> si </a:t>
            </a:r>
            <a:r>
              <a:rPr lang="it-IT" b="1" dirty="0" smtClean="0"/>
              <a:t>paint</a:t>
            </a:r>
            <a:r>
              <a:rPr lang="it-IT" dirty="0" smtClean="0"/>
              <a:t>) precum si cu transmiterea mesajelor generate de catre componentele appletului. In cazul în care dorim sa realizam si alte </a:t>
            </a:r>
            <a:r>
              <a:rPr lang="en-US" dirty="0" err="1" smtClean="0"/>
              <a:t>operatiuni</a:t>
            </a:r>
            <a:r>
              <a:rPr lang="en-US" dirty="0" smtClean="0"/>
              <a:t> </a:t>
            </a:r>
            <a:r>
              <a:rPr lang="en-US" dirty="0" err="1" smtClean="0"/>
              <a:t>consumatoare</a:t>
            </a:r>
            <a:r>
              <a:rPr lang="en-US" dirty="0" smtClean="0"/>
              <a:t> de </a:t>
            </a:r>
            <a:r>
              <a:rPr lang="en-US" dirty="0" err="1" smtClean="0"/>
              <a:t>timp</a:t>
            </a:r>
            <a:r>
              <a:rPr lang="en-US" dirty="0" smtClean="0"/>
              <a:t> </a:t>
            </a:r>
            <a:r>
              <a:rPr lang="en-US" dirty="0" err="1" smtClean="0"/>
              <a:t>este</a:t>
            </a:r>
            <a:r>
              <a:rPr lang="en-US" dirty="0" smtClean="0"/>
              <a:t> </a:t>
            </a:r>
            <a:r>
              <a:rPr lang="en-US" dirty="0" err="1" smtClean="0"/>
              <a:t>recomandat</a:t>
            </a:r>
            <a:r>
              <a:rPr lang="en-US" dirty="0" smtClean="0"/>
              <a:t> </a:t>
            </a:r>
            <a:r>
              <a:rPr lang="en-US" dirty="0" err="1" smtClean="0"/>
              <a:t>sa</a:t>
            </a:r>
            <a:r>
              <a:rPr lang="en-US" dirty="0" smtClean="0"/>
              <a:t> le </a:t>
            </a:r>
            <a:r>
              <a:rPr lang="en-US" dirty="0" err="1" smtClean="0"/>
              <a:t>realizam</a:t>
            </a:r>
            <a:r>
              <a:rPr lang="en-US" dirty="0" smtClean="0"/>
              <a:t> </a:t>
            </a:r>
            <a:r>
              <a:rPr lang="en-US" dirty="0" err="1" smtClean="0"/>
              <a:t>într</a:t>
            </a:r>
            <a:r>
              <a:rPr lang="en-US" dirty="0" smtClean="0"/>
              <a:t>-un alt fir de </a:t>
            </a:r>
            <a:r>
              <a:rPr lang="en-US" dirty="0" err="1" smtClean="0"/>
              <a:t>executie</a:t>
            </a:r>
            <a:r>
              <a:rPr lang="en-US" dirty="0" smtClean="0"/>
              <a:t>, </a:t>
            </a:r>
            <a:r>
              <a:rPr lang="en-US" dirty="0" err="1" smtClean="0"/>
              <a:t>pentru</a:t>
            </a:r>
            <a:r>
              <a:rPr lang="en-US" dirty="0" smtClean="0"/>
              <a:t> a nu </a:t>
            </a:r>
            <a:r>
              <a:rPr lang="en-US" dirty="0" err="1" smtClean="0"/>
              <a:t>bloca</a:t>
            </a:r>
            <a:r>
              <a:rPr lang="en-US" dirty="0" smtClean="0"/>
              <a:t> </a:t>
            </a:r>
            <a:r>
              <a:rPr lang="en-US" dirty="0" err="1" smtClean="0"/>
              <a:t>interactiunea</a:t>
            </a:r>
            <a:r>
              <a:rPr lang="en-US" dirty="0" smtClean="0"/>
              <a:t> </a:t>
            </a:r>
            <a:r>
              <a:rPr lang="en-US" dirty="0" err="1" smtClean="0"/>
              <a:t>utilizatorului</a:t>
            </a:r>
            <a:r>
              <a:rPr lang="en-US" dirty="0" smtClean="0"/>
              <a:t> cu </a:t>
            </a:r>
            <a:r>
              <a:rPr lang="en-US" dirty="0" err="1" smtClean="0"/>
              <a:t>appletul</a:t>
            </a:r>
            <a:r>
              <a:rPr lang="en-US" dirty="0" smtClean="0"/>
              <a:t> </a:t>
            </a:r>
            <a:r>
              <a:rPr lang="en-US" dirty="0" err="1" smtClean="0"/>
              <a:t>sau</a:t>
            </a:r>
            <a:r>
              <a:rPr lang="en-US" dirty="0" smtClean="0"/>
              <a:t> </a:t>
            </a:r>
            <a:r>
              <a:rPr lang="en-US" dirty="0" err="1" smtClean="0"/>
              <a:t>redesenarea</a:t>
            </a:r>
            <a:r>
              <a:rPr lang="en-US" dirty="0" smtClean="0"/>
              <a:t> </a:t>
            </a:r>
            <a:r>
              <a:rPr lang="en-US" dirty="0" err="1" smtClean="0"/>
              <a:t>acestuia</a:t>
            </a:r>
            <a:r>
              <a:rPr lang="en-US" dirty="0" smtClean="0"/>
              <a:t>.</a:t>
            </a:r>
          </a:p>
          <a:p>
            <a:pPr>
              <a:buNone/>
            </a:pPr>
            <a:r>
              <a:rPr lang="en-US" dirty="0" err="1" smtClean="0"/>
              <a:t>Structura</a:t>
            </a:r>
            <a:r>
              <a:rPr lang="en-US" dirty="0" smtClean="0"/>
              <a:t> </a:t>
            </a:r>
            <a:r>
              <a:rPr lang="en-US" dirty="0" err="1" smtClean="0"/>
              <a:t>unui</a:t>
            </a:r>
            <a:r>
              <a:rPr lang="en-US" dirty="0" smtClean="0"/>
              <a:t> applet care </a:t>
            </a:r>
            <a:r>
              <a:rPr lang="en-US" dirty="0" err="1" smtClean="0"/>
              <a:t>doreste</a:t>
            </a:r>
            <a:r>
              <a:rPr lang="en-US" dirty="0" smtClean="0"/>
              <a:t> </a:t>
            </a:r>
            <a:r>
              <a:rPr lang="en-US" dirty="0" err="1" smtClean="0"/>
              <a:t>sa</a:t>
            </a:r>
            <a:r>
              <a:rPr lang="en-US" dirty="0" smtClean="0"/>
              <a:t> </a:t>
            </a:r>
            <a:r>
              <a:rPr lang="en-US" dirty="0" err="1" smtClean="0"/>
              <a:t>lanseze</a:t>
            </a:r>
            <a:r>
              <a:rPr lang="en-US" dirty="0" smtClean="0"/>
              <a:t> un fir de </a:t>
            </a:r>
            <a:r>
              <a:rPr lang="en-US" dirty="0" err="1" smtClean="0"/>
              <a:t>executie</a:t>
            </a:r>
            <a:r>
              <a:rPr lang="en-US" dirty="0" smtClean="0"/>
              <a:t> </a:t>
            </a:r>
            <a:r>
              <a:rPr lang="en-US" dirty="0" err="1" smtClean="0"/>
              <a:t>poate</a:t>
            </a:r>
            <a:r>
              <a:rPr lang="en-US" dirty="0" smtClean="0"/>
              <a:t> </a:t>
            </a:r>
            <a:r>
              <a:rPr lang="en-US" dirty="0" err="1" smtClean="0"/>
              <a:t>avea</a:t>
            </a:r>
            <a:r>
              <a:rPr lang="en-US" dirty="0" smtClean="0"/>
              <a:t> </a:t>
            </a:r>
            <a:r>
              <a:rPr lang="en-US" dirty="0" err="1" smtClean="0"/>
              <a:t>doua</a:t>
            </a:r>
            <a:r>
              <a:rPr lang="en-US" dirty="0" smtClean="0"/>
              <a:t> </a:t>
            </a:r>
            <a:r>
              <a:rPr lang="en-US" dirty="0" err="1" smtClean="0"/>
              <a:t>forme</a:t>
            </a:r>
            <a:r>
              <a:rPr lang="en-US" dirty="0" smtClean="0"/>
              <a:t>. In prima </a:t>
            </a:r>
            <a:r>
              <a:rPr lang="en-US" dirty="0" err="1" smtClean="0"/>
              <a:t>situatie</a:t>
            </a:r>
            <a:r>
              <a:rPr lang="en-US" dirty="0" smtClean="0"/>
              <a:t> </a:t>
            </a:r>
            <a:r>
              <a:rPr lang="it-IT" dirty="0" smtClean="0"/>
              <a:t>appletul porneste un fir de executie la initialzarea sa iar acesta va rula, indiferent daca appletul mai este sau nu vizibil, pâna la oprirea sa naturala (terminarea metodei </a:t>
            </a:r>
            <a:r>
              <a:rPr lang="it-IT" b="1" dirty="0" smtClean="0"/>
              <a:t>run</a:t>
            </a:r>
            <a:r>
              <a:rPr lang="it-IT"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Structura</a:t>
            </a:r>
            <a:r>
              <a:rPr lang="en-US" dirty="0" smtClean="0"/>
              <a:t> </a:t>
            </a:r>
            <a:r>
              <a:rPr lang="en-US" dirty="0" err="1" smtClean="0"/>
              <a:t>generala</a:t>
            </a:r>
            <a:r>
              <a:rPr lang="en-US" dirty="0" smtClean="0"/>
              <a:t> a </a:t>
            </a:r>
            <a:r>
              <a:rPr lang="en-US" dirty="0" err="1" smtClean="0"/>
              <a:t>unui</a:t>
            </a:r>
            <a:r>
              <a:rPr lang="en-US" dirty="0" smtClean="0"/>
              <a:t> applet cu fir de </a:t>
            </a:r>
            <a:r>
              <a:rPr lang="en-US" dirty="0" err="1" smtClean="0"/>
              <a:t>executie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import </a:t>
            </a:r>
            <a:r>
              <a:rPr lang="en-US" dirty="0" err="1" smtClean="0"/>
              <a:t>java.applet.Applet</a:t>
            </a:r>
            <a:r>
              <a:rPr lang="en-US" dirty="0" smtClean="0"/>
              <a:t>;</a:t>
            </a:r>
          </a:p>
          <a:p>
            <a:pPr>
              <a:buNone/>
            </a:pPr>
            <a:r>
              <a:rPr lang="en-US" dirty="0" smtClean="0"/>
              <a:t>class AppletThread1 extends Applet implements </a:t>
            </a:r>
            <a:r>
              <a:rPr lang="en-US" dirty="0" err="1" smtClean="0"/>
              <a:t>Runnable</a:t>
            </a:r>
            <a:r>
              <a:rPr lang="en-US" dirty="0" smtClean="0"/>
              <a:t> {</a:t>
            </a:r>
          </a:p>
          <a:p>
            <a:pPr>
              <a:buNone/>
            </a:pPr>
            <a:r>
              <a:rPr lang="en-US" dirty="0" smtClean="0"/>
              <a:t>Thread </a:t>
            </a:r>
            <a:r>
              <a:rPr lang="en-US" dirty="0" err="1" smtClean="0"/>
              <a:t>appletThread</a:t>
            </a:r>
            <a:r>
              <a:rPr lang="en-US" dirty="0" smtClean="0"/>
              <a:t> = null;</a:t>
            </a:r>
          </a:p>
          <a:p>
            <a:pPr>
              <a:buNone/>
            </a:pPr>
            <a:r>
              <a:rPr lang="en-US" dirty="0" smtClean="0"/>
              <a:t>public void </a:t>
            </a:r>
            <a:r>
              <a:rPr lang="en-US" b="1" dirty="0" smtClean="0"/>
              <a:t>init() {</a:t>
            </a:r>
          </a:p>
          <a:p>
            <a:pPr>
              <a:buNone/>
            </a:pPr>
            <a:r>
              <a:rPr lang="en-US" dirty="0" smtClean="0"/>
              <a:t>if (</a:t>
            </a:r>
            <a:r>
              <a:rPr lang="en-US" dirty="0" err="1" smtClean="0"/>
              <a:t>appletThread</a:t>
            </a:r>
            <a:r>
              <a:rPr lang="en-US" dirty="0" smtClean="0"/>
              <a:t> == null) {</a:t>
            </a:r>
          </a:p>
          <a:p>
            <a:pPr>
              <a:buNone/>
            </a:pPr>
            <a:r>
              <a:rPr lang="en-US" dirty="0" err="1" smtClean="0"/>
              <a:t>appletThread</a:t>
            </a:r>
            <a:r>
              <a:rPr lang="en-US" dirty="0" smtClean="0"/>
              <a:t> = new Thread(this);</a:t>
            </a:r>
          </a:p>
          <a:p>
            <a:pPr>
              <a:buNone/>
            </a:pPr>
            <a:r>
              <a:rPr lang="en-US" dirty="0" err="1" smtClean="0"/>
              <a:t>appletThread.start</a:t>
            </a:r>
            <a:r>
              <a:rPr lang="en-US" dirty="0" smtClean="0"/>
              <a:t>();</a:t>
            </a:r>
          </a:p>
          <a:p>
            <a:pPr>
              <a:buNone/>
            </a:pPr>
            <a:r>
              <a:rPr lang="en-US" dirty="0" smtClean="0"/>
              <a:t>}</a:t>
            </a:r>
          </a:p>
          <a:p>
            <a:pPr>
              <a:buNone/>
            </a:pPr>
            <a:r>
              <a:rPr lang="en-US" dirty="0" smtClean="0"/>
              <a:t>}</a:t>
            </a:r>
          </a:p>
          <a:p>
            <a:pPr>
              <a:buNone/>
            </a:pPr>
            <a:r>
              <a:rPr lang="en-US" dirty="0" smtClean="0"/>
              <a:t>public void </a:t>
            </a:r>
            <a:r>
              <a:rPr lang="en-US" b="1" dirty="0" smtClean="0"/>
              <a:t>run() {</a:t>
            </a:r>
          </a:p>
          <a:p>
            <a:pPr>
              <a:buNone/>
            </a:pPr>
            <a:r>
              <a:rPr lang="en-US" dirty="0" smtClean="0"/>
              <a:t>//</a:t>
            </a:r>
            <a:r>
              <a:rPr lang="en-US" dirty="0" err="1" smtClean="0"/>
              <a:t>codul</a:t>
            </a:r>
            <a:r>
              <a:rPr lang="en-US" dirty="0" smtClean="0"/>
              <a:t> </a:t>
            </a:r>
            <a:r>
              <a:rPr lang="en-US" dirty="0" err="1" smtClean="0"/>
              <a:t>firului</a:t>
            </a:r>
            <a:r>
              <a:rPr lang="en-US" dirty="0" smtClean="0"/>
              <a:t> de </a:t>
            </a:r>
            <a:r>
              <a:rPr lang="en-US" dirty="0" err="1" smtClean="0"/>
              <a:t>executie</a:t>
            </a:r>
            <a:endParaRPr lang="en-US" dirty="0" smtClean="0"/>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 de </a:t>
            </a:r>
            <a:r>
              <a:rPr lang="en-US" dirty="0" err="1" smtClean="0"/>
              <a:t>executie</a:t>
            </a:r>
            <a:endParaRPr lang="en-US" dirty="0"/>
          </a:p>
        </p:txBody>
      </p:sp>
      <p:sp>
        <p:nvSpPr>
          <p:cNvPr id="3" name="Content Placeholder 2"/>
          <p:cNvSpPr>
            <a:spLocks noGrp="1"/>
          </p:cNvSpPr>
          <p:nvPr>
            <p:ph idx="1"/>
          </p:nvPr>
        </p:nvSpPr>
        <p:spPr/>
        <p:txBody>
          <a:bodyPr>
            <a:normAutofit/>
          </a:bodyPr>
          <a:lstStyle/>
          <a:p>
            <a:pPr>
              <a:buNone/>
            </a:pPr>
            <a:r>
              <a:rPr lang="en-US" dirty="0" smtClean="0"/>
              <a:t>In </a:t>
            </a:r>
            <a:r>
              <a:rPr lang="en-US" dirty="0" err="1" smtClean="0"/>
              <a:t>cazul</a:t>
            </a:r>
            <a:r>
              <a:rPr lang="en-US" dirty="0" smtClean="0"/>
              <a:t> </a:t>
            </a:r>
            <a:r>
              <a:rPr lang="en-US" dirty="0" err="1" smtClean="0"/>
              <a:t>în</a:t>
            </a:r>
            <a:r>
              <a:rPr lang="en-US" dirty="0" smtClean="0"/>
              <a:t> care </a:t>
            </a:r>
            <a:r>
              <a:rPr lang="en-US" dirty="0" err="1" smtClean="0"/>
              <a:t>firul</a:t>
            </a:r>
            <a:r>
              <a:rPr lang="en-US" dirty="0" smtClean="0"/>
              <a:t> de </a:t>
            </a:r>
            <a:r>
              <a:rPr lang="en-US" dirty="0" err="1" smtClean="0"/>
              <a:t>executie</a:t>
            </a:r>
            <a:r>
              <a:rPr lang="en-US" dirty="0" smtClean="0"/>
              <a:t> </a:t>
            </a:r>
            <a:r>
              <a:rPr lang="en-US" dirty="0" err="1" smtClean="0"/>
              <a:t>pornit</a:t>
            </a:r>
            <a:r>
              <a:rPr lang="en-US" dirty="0" smtClean="0"/>
              <a:t> de applet </a:t>
            </a:r>
            <a:r>
              <a:rPr lang="en-US" dirty="0" err="1" smtClean="0"/>
              <a:t>efectueaza</a:t>
            </a:r>
            <a:r>
              <a:rPr lang="en-US" dirty="0" smtClean="0"/>
              <a:t> </a:t>
            </a:r>
            <a:r>
              <a:rPr lang="en-US" dirty="0" err="1" smtClean="0"/>
              <a:t>operatii</a:t>
            </a:r>
            <a:r>
              <a:rPr lang="en-US" dirty="0" smtClean="0"/>
              <a:t> </a:t>
            </a:r>
            <a:r>
              <a:rPr lang="en-US" dirty="0" err="1" smtClean="0"/>
              <a:t>ce</a:t>
            </a:r>
            <a:r>
              <a:rPr lang="en-US" dirty="0" smtClean="0"/>
              <a:t> au </a:t>
            </a:r>
            <a:r>
              <a:rPr lang="en-US" dirty="0" err="1" smtClean="0"/>
              <a:t>sens</a:t>
            </a:r>
            <a:r>
              <a:rPr lang="en-US" dirty="0" smtClean="0"/>
              <a:t> </a:t>
            </a:r>
            <a:r>
              <a:rPr lang="en-US" dirty="0" err="1" smtClean="0"/>
              <a:t>doar</a:t>
            </a:r>
            <a:r>
              <a:rPr lang="en-US" dirty="0" smtClean="0"/>
              <a:t> </a:t>
            </a:r>
            <a:r>
              <a:rPr lang="en-US" dirty="0" err="1" smtClean="0"/>
              <a:t>daca</a:t>
            </a:r>
            <a:r>
              <a:rPr lang="en-US" dirty="0" smtClean="0"/>
              <a:t> </a:t>
            </a:r>
            <a:r>
              <a:rPr lang="en-US" dirty="0" err="1" smtClean="0"/>
              <a:t>appletul</a:t>
            </a:r>
            <a:r>
              <a:rPr lang="en-US" dirty="0" smtClean="0"/>
              <a:t> </a:t>
            </a:r>
            <a:r>
              <a:rPr lang="en-US" dirty="0" err="1" smtClean="0"/>
              <a:t>este</a:t>
            </a:r>
            <a:r>
              <a:rPr lang="en-US" dirty="0" smtClean="0"/>
              <a:t> </a:t>
            </a:r>
            <a:r>
              <a:rPr lang="en-US" dirty="0" err="1" smtClean="0"/>
              <a:t>vizibil</a:t>
            </a:r>
            <a:r>
              <a:rPr lang="en-US" dirty="0" smtClean="0"/>
              <a:t>,</a:t>
            </a:r>
            <a:r>
              <a:rPr lang="pt-BR" dirty="0" smtClean="0"/>
              <a:t>cum ar fi animatie, ar fi de dorit ca acesta sa se opreasca atunci când appletul nu mai este vizibil (la apelul </a:t>
            </a:r>
            <a:r>
              <a:rPr lang="en-US" dirty="0" err="1" smtClean="0"/>
              <a:t>metodei</a:t>
            </a:r>
            <a:r>
              <a:rPr lang="en-US" dirty="0" smtClean="0"/>
              <a:t> stop) </a:t>
            </a:r>
            <a:r>
              <a:rPr lang="en-US" dirty="0" err="1" smtClean="0"/>
              <a:t>si</a:t>
            </a:r>
            <a:r>
              <a:rPr lang="en-US" dirty="0" smtClean="0"/>
              <a:t> </a:t>
            </a:r>
            <a:r>
              <a:rPr lang="en-US" dirty="0" err="1" smtClean="0"/>
              <a:t>sa</a:t>
            </a:r>
            <a:r>
              <a:rPr lang="en-US" dirty="0" smtClean="0"/>
              <a:t> </a:t>
            </a:r>
            <a:r>
              <a:rPr lang="en-US" dirty="0" err="1" smtClean="0"/>
              <a:t>reporneasca</a:t>
            </a:r>
            <a:r>
              <a:rPr lang="en-US" dirty="0" smtClean="0"/>
              <a:t> </a:t>
            </a:r>
            <a:r>
              <a:rPr lang="en-US" dirty="0" err="1" smtClean="0"/>
              <a:t>atunci</a:t>
            </a:r>
            <a:r>
              <a:rPr lang="en-US" dirty="0" smtClean="0"/>
              <a:t> </a:t>
            </a:r>
            <a:r>
              <a:rPr lang="en-US" dirty="0" err="1" smtClean="0"/>
              <a:t>când</a:t>
            </a:r>
            <a:r>
              <a:rPr lang="en-US" dirty="0" smtClean="0"/>
              <a:t> </a:t>
            </a:r>
            <a:r>
              <a:rPr lang="en-US" dirty="0" err="1" smtClean="0"/>
              <a:t>appletul</a:t>
            </a:r>
            <a:r>
              <a:rPr lang="en-US" dirty="0" smtClean="0"/>
              <a:t> </a:t>
            </a:r>
            <a:r>
              <a:rPr lang="en-US" dirty="0" err="1" smtClean="0"/>
              <a:t>redevine</a:t>
            </a:r>
            <a:r>
              <a:rPr lang="en-US" dirty="0" smtClean="0"/>
              <a:t> </a:t>
            </a:r>
            <a:r>
              <a:rPr lang="en-US" dirty="0" err="1" smtClean="0"/>
              <a:t>vizibil</a:t>
            </a:r>
            <a:r>
              <a:rPr lang="en-US" dirty="0" smtClean="0"/>
              <a:t> (la </a:t>
            </a:r>
            <a:r>
              <a:rPr lang="en-US" dirty="0" err="1" smtClean="0"/>
              <a:t>apelul</a:t>
            </a:r>
            <a:r>
              <a:rPr lang="en-US" dirty="0" smtClean="0"/>
              <a:t> </a:t>
            </a:r>
            <a:r>
              <a:rPr lang="en-US" dirty="0" err="1" smtClean="0"/>
              <a:t>metodei</a:t>
            </a:r>
            <a:r>
              <a:rPr lang="en-US" dirty="0" smtClean="0"/>
              <a:t> </a:t>
            </a:r>
            <a:r>
              <a:rPr lang="en-US" b="1" dirty="0" smtClean="0"/>
              <a:t>start</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248400"/>
          </a:xfrm>
        </p:spPr>
        <p:txBody>
          <a:bodyPr>
            <a:noAutofit/>
          </a:bodyPr>
          <a:lstStyle/>
          <a:p>
            <a:pPr>
              <a:buNone/>
            </a:pPr>
            <a:r>
              <a:rPr lang="en-US" sz="1600" dirty="0" smtClean="0"/>
              <a:t>import </a:t>
            </a:r>
            <a:r>
              <a:rPr lang="en-US" sz="1600" dirty="0" err="1" smtClean="0"/>
              <a:t>java.applet.Applet</a:t>
            </a:r>
            <a:r>
              <a:rPr lang="en-US" sz="1600" dirty="0" smtClean="0"/>
              <a:t>;</a:t>
            </a:r>
          </a:p>
          <a:p>
            <a:pPr>
              <a:buNone/>
            </a:pPr>
            <a:r>
              <a:rPr lang="en-US" sz="1600" dirty="0" smtClean="0"/>
              <a:t>public class </a:t>
            </a:r>
            <a:r>
              <a:rPr lang="en-US" sz="1600" dirty="0" err="1" smtClean="0"/>
              <a:t>StructuraApplet</a:t>
            </a:r>
            <a:r>
              <a:rPr lang="en-US" sz="1600" dirty="0" smtClean="0"/>
              <a:t> extends Applet implements </a:t>
            </a:r>
            <a:r>
              <a:rPr lang="en-US" sz="1600" dirty="0" err="1" smtClean="0"/>
              <a:t>Runnable</a:t>
            </a:r>
            <a:r>
              <a:rPr lang="en-US" sz="1600" dirty="0" smtClean="0"/>
              <a:t> {</a:t>
            </a:r>
          </a:p>
          <a:p>
            <a:pPr>
              <a:buNone/>
            </a:pPr>
            <a:r>
              <a:rPr lang="en-US" sz="1600" dirty="0" smtClean="0"/>
              <a:t>	Thread </a:t>
            </a:r>
            <a:r>
              <a:rPr lang="en-US" sz="1600" dirty="0" err="1" smtClean="0"/>
              <a:t>appletThread</a:t>
            </a:r>
            <a:r>
              <a:rPr lang="en-US" sz="1600" dirty="0" smtClean="0"/>
              <a:t> = null;</a:t>
            </a:r>
          </a:p>
          <a:p>
            <a:pPr>
              <a:buNone/>
            </a:pPr>
            <a:r>
              <a:rPr lang="en-US" sz="1600" dirty="0" smtClean="0"/>
              <a:t>	</a:t>
            </a:r>
            <a:r>
              <a:rPr lang="en-US" sz="1600" dirty="0" err="1" smtClean="0"/>
              <a:t>boolean</a:t>
            </a:r>
            <a:r>
              <a:rPr lang="en-US" sz="1600" dirty="0" smtClean="0"/>
              <a:t> running = false;</a:t>
            </a:r>
          </a:p>
          <a:p>
            <a:pPr>
              <a:buNone/>
            </a:pPr>
            <a:r>
              <a:rPr lang="en-US" sz="1600" dirty="0" smtClean="0"/>
              <a:t>	public void </a:t>
            </a:r>
            <a:r>
              <a:rPr lang="en-US" sz="1600" b="1" dirty="0" smtClean="0"/>
              <a:t>start() {</a:t>
            </a:r>
          </a:p>
          <a:p>
            <a:pPr>
              <a:buNone/>
            </a:pPr>
            <a:r>
              <a:rPr lang="en-US" sz="1600" dirty="0" smtClean="0"/>
              <a:t>	//</a:t>
            </a:r>
            <a:r>
              <a:rPr lang="en-US" sz="1600" dirty="0" err="1" smtClean="0"/>
              <a:t>reporneste</a:t>
            </a:r>
            <a:r>
              <a:rPr lang="en-US" sz="1600" dirty="0" smtClean="0"/>
              <a:t> </a:t>
            </a:r>
            <a:r>
              <a:rPr lang="en-US" sz="1600" dirty="0" err="1" smtClean="0"/>
              <a:t>firul</a:t>
            </a:r>
            <a:r>
              <a:rPr lang="en-US" sz="1600" dirty="0" smtClean="0"/>
              <a:t> de </a:t>
            </a:r>
            <a:r>
              <a:rPr lang="en-US" sz="1600" dirty="0" err="1" smtClean="0"/>
              <a:t>executie</a:t>
            </a:r>
            <a:endParaRPr lang="en-US" sz="1600" dirty="0" smtClean="0"/>
          </a:p>
          <a:p>
            <a:pPr>
              <a:buNone/>
            </a:pPr>
            <a:r>
              <a:rPr lang="en-US" sz="1600" dirty="0" smtClean="0"/>
              <a:t>	if (</a:t>
            </a:r>
            <a:r>
              <a:rPr lang="en-US" sz="1600" dirty="0" err="1" smtClean="0"/>
              <a:t>appletThread</a:t>
            </a:r>
            <a:r>
              <a:rPr lang="en-US" sz="1600" dirty="0" smtClean="0"/>
              <a:t> == null) {</a:t>
            </a:r>
          </a:p>
          <a:p>
            <a:pPr>
              <a:buNone/>
            </a:pPr>
            <a:r>
              <a:rPr lang="en-US" sz="1600" dirty="0" smtClean="0"/>
              <a:t>	</a:t>
            </a:r>
            <a:r>
              <a:rPr lang="en-US" sz="1600" dirty="0" err="1" smtClean="0"/>
              <a:t>appletThread</a:t>
            </a:r>
            <a:r>
              <a:rPr lang="en-US" sz="1600" dirty="0" smtClean="0"/>
              <a:t> = new Thread(this);</a:t>
            </a:r>
          </a:p>
          <a:p>
            <a:pPr>
              <a:buNone/>
            </a:pPr>
            <a:r>
              <a:rPr lang="en-US" sz="1600" dirty="0" smtClean="0"/>
              <a:t>	running = true;</a:t>
            </a:r>
          </a:p>
          <a:p>
            <a:pPr>
              <a:buNone/>
            </a:pPr>
            <a:r>
              <a:rPr lang="en-US" sz="1600" dirty="0" smtClean="0"/>
              <a:t>	</a:t>
            </a:r>
            <a:r>
              <a:rPr lang="en-US" sz="1600" dirty="0" err="1" smtClean="0"/>
              <a:t>appletThread.start</a:t>
            </a:r>
            <a:r>
              <a:rPr lang="en-US" sz="1600" dirty="0" smtClean="0"/>
              <a:t>();</a:t>
            </a:r>
          </a:p>
          <a:p>
            <a:pPr>
              <a:buNone/>
            </a:pPr>
            <a:r>
              <a:rPr lang="en-US" sz="1600" dirty="0" smtClean="0"/>
              <a:t>	}</a:t>
            </a:r>
          </a:p>
          <a:p>
            <a:pPr>
              <a:buNone/>
            </a:pPr>
            <a:r>
              <a:rPr lang="en-US" sz="1600" dirty="0" smtClean="0"/>
              <a:t>}</a:t>
            </a:r>
          </a:p>
          <a:p>
            <a:pPr>
              <a:buNone/>
            </a:pPr>
            <a:r>
              <a:rPr lang="en-US" sz="1600" dirty="0" smtClean="0"/>
              <a:t>public void </a:t>
            </a:r>
            <a:r>
              <a:rPr lang="en-US" sz="1600" b="1" dirty="0" smtClean="0"/>
              <a:t>stop() {</a:t>
            </a:r>
          </a:p>
          <a:p>
            <a:pPr>
              <a:buNone/>
            </a:pPr>
            <a:r>
              <a:rPr lang="en-US" sz="1600" dirty="0" smtClean="0"/>
              <a:t>	//</a:t>
            </a:r>
            <a:r>
              <a:rPr lang="en-US" sz="1600" dirty="0" err="1" smtClean="0"/>
              <a:t>opreste</a:t>
            </a:r>
            <a:r>
              <a:rPr lang="en-US" sz="1600" dirty="0" smtClean="0"/>
              <a:t> </a:t>
            </a:r>
            <a:r>
              <a:rPr lang="en-US" sz="1600" dirty="0" err="1" smtClean="0"/>
              <a:t>firul</a:t>
            </a:r>
            <a:r>
              <a:rPr lang="en-US" sz="1600" dirty="0" smtClean="0"/>
              <a:t> de </a:t>
            </a:r>
            <a:r>
              <a:rPr lang="en-US" sz="1600" dirty="0" err="1" smtClean="0"/>
              <a:t>executie</a:t>
            </a:r>
            <a:endParaRPr lang="en-US" sz="1600" dirty="0" smtClean="0"/>
          </a:p>
          <a:p>
            <a:pPr>
              <a:buNone/>
            </a:pPr>
            <a:r>
              <a:rPr lang="en-US" sz="1600" dirty="0" smtClean="0"/>
              <a:t>	running = false;</a:t>
            </a:r>
          </a:p>
          <a:p>
            <a:pPr>
              <a:buNone/>
            </a:pPr>
            <a:r>
              <a:rPr lang="en-US" sz="1600" dirty="0" smtClean="0"/>
              <a:t>	</a:t>
            </a:r>
            <a:r>
              <a:rPr lang="en-US" sz="1600" dirty="0" err="1" smtClean="0"/>
              <a:t>appletThread</a:t>
            </a:r>
            <a:r>
              <a:rPr lang="en-US" sz="1600" dirty="0" smtClean="0"/>
              <a:t> = null;</a:t>
            </a:r>
          </a:p>
          <a:p>
            <a:pPr>
              <a:buNone/>
            </a:pPr>
            <a:r>
              <a:rPr lang="en-US" sz="1600" dirty="0" smtClean="0"/>
              <a:t>}</a:t>
            </a:r>
          </a:p>
          <a:p>
            <a:pPr>
              <a:buNone/>
            </a:pPr>
            <a:r>
              <a:rPr lang="en-US" sz="1600" dirty="0" smtClean="0"/>
              <a:t>public void </a:t>
            </a:r>
            <a:r>
              <a:rPr lang="en-US" sz="1600" b="1" dirty="0" smtClean="0"/>
              <a:t>run() {</a:t>
            </a:r>
          </a:p>
          <a:p>
            <a:pPr>
              <a:buNone/>
            </a:pPr>
            <a:r>
              <a:rPr lang="en-US" sz="1600" dirty="0" smtClean="0"/>
              <a:t>	while (running) {</a:t>
            </a:r>
          </a:p>
          <a:p>
            <a:pPr>
              <a:buNone/>
            </a:pPr>
            <a:r>
              <a:rPr lang="en-US" sz="1600" dirty="0" smtClean="0"/>
              <a:t>	//</a:t>
            </a:r>
            <a:r>
              <a:rPr lang="en-US" sz="1600" dirty="0" err="1" smtClean="0"/>
              <a:t>codul</a:t>
            </a:r>
            <a:r>
              <a:rPr lang="en-US" sz="1600" dirty="0" smtClean="0"/>
              <a:t> </a:t>
            </a:r>
            <a:r>
              <a:rPr lang="en-US" sz="1600" dirty="0" err="1" smtClean="0"/>
              <a:t>firului</a:t>
            </a:r>
            <a:r>
              <a:rPr lang="en-US" sz="1600" dirty="0" smtClean="0"/>
              <a:t> de </a:t>
            </a:r>
            <a:r>
              <a:rPr lang="en-US" sz="1600" dirty="0" err="1" smtClean="0"/>
              <a:t>executie</a:t>
            </a:r>
            <a:endParaRPr lang="en-US" sz="1600" dirty="0" smtClean="0"/>
          </a:p>
          <a:p>
            <a:pPr>
              <a:buNone/>
            </a:pPr>
            <a:r>
              <a:rPr lang="en-US" sz="1600" dirty="0" smtClean="0"/>
              <a:t>	}</a:t>
            </a:r>
          </a:p>
          <a:p>
            <a:pPr>
              <a:buNone/>
            </a:pPr>
            <a:r>
              <a:rPr lang="en-US" sz="1600" dirty="0" smtClean="0"/>
              <a:t>}</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Un applet </a:t>
            </a:r>
            <a:r>
              <a:rPr lang="en-US" dirty="0" err="1" smtClean="0"/>
              <a:t>este</a:t>
            </a:r>
            <a:r>
              <a:rPr lang="en-US" dirty="0" smtClean="0"/>
              <a:t> </a:t>
            </a:r>
            <a:r>
              <a:rPr lang="en-US" dirty="0" err="1" smtClean="0"/>
              <a:t>considerat</a:t>
            </a:r>
            <a:r>
              <a:rPr lang="en-US" dirty="0" smtClean="0"/>
              <a:t> </a:t>
            </a:r>
            <a:r>
              <a:rPr lang="en-US" i="1" dirty="0" err="1" smtClean="0"/>
              <a:t>activ</a:t>
            </a:r>
            <a:r>
              <a:rPr lang="en-US" i="1" dirty="0" smtClean="0"/>
              <a:t> </a:t>
            </a:r>
            <a:r>
              <a:rPr lang="en-US" i="1" dirty="0" err="1" smtClean="0"/>
              <a:t>imediat</a:t>
            </a:r>
            <a:r>
              <a:rPr lang="en-US" i="1" dirty="0" smtClean="0"/>
              <a:t> </a:t>
            </a:r>
            <a:r>
              <a:rPr lang="en-US" i="1" dirty="0" err="1" smtClean="0"/>
              <a:t>dupa</a:t>
            </a:r>
            <a:r>
              <a:rPr lang="en-US" i="1" dirty="0" smtClean="0"/>
              <a:t> </a:t>
            </a:r>
            <a:r>
              <a:rPr lang="en-US" i="1" dirty="0" err="1" smtClean="0"/>
              <a:t>apelul</a:t>
            </a:r>
            <a:r>
              <a:rPr lang="en-US" i="1" dirty="0" smtClean="0"/>
              <a:t> </a:t>
            </a:r>
            <a:r>
              <a:rPr lang="en-US" i="1" dirty="0" err="1" smtClean="0"/>
              <a:t>metodei</a:t>
            </a:r>
            <a:r>
              <a:rPr lang="en-US" i="1" dirty="0" smtClean="0"/>
              <a:t> start </a:t>
            </a:r>
            <a:r>
              <a:rPr lang="en-US" i="1" dirty="0" err="1" smtClean="0"/>
              <a:t>si</a:t>
            </a:r>
            <a:r>
              <a:rPr lang="en-US" i="1" dirty="0" smtClean="0"/>
              <a:t> </a:t>
            </a:r>
            <a:r>
              <a:rPr lang="en-US" i="1" dirty="0" err="1" smtClean="0"/>
              <a:t>devine</a:t>
            </a:r>
            <a:r>
              <a:rPr lang="en-US" i="1" dirty="0" smtClean="0"/>
              <a:t> </a:t>
            </a:r>
            <a:r>
              <a:rPr lang="en-US" i="1" dirty="0" err="1" smtClean="0"/>
              <a:t>inactiv</a:t>
            </a:r>
            <a:r>
              <a:rPr lang="en-US" i="1" dirty="0" smtClean="0"/>
              <a:t> la </a:t>
            </a:r>
            <a:r>
              <a:rPr lang="en-US" i="1" dirty="0" err="1" smtClean="0"/>
              <a:t>apelul</a:t>
            </a:r>
            <a:r>
              <a:rPr lang="en-US" i="1" dirty="0" smtClean="0"/>
              <a:t> </a:t>
            </a:r>
            <a:r>
              <a:rPr lang="en-US" i="1" dirty="0" err="1" smtClean="0"/>
              <a:t>metodei</a:t>
            </a:r>
            <a:r>
              <a:rPr lang="en-US" i="1" dirty="0" smtClean="0"/>
              <a:t> </a:t>
            </a:r>
            <a:r>
              <a:rPr lang="en-US" dirty="0" smtClean="0"/>
              <a:t>stop. </a:t>
            </a:r>
            <a:r>
              <a:rPr lang="en-US" dirty="0" err="1" smtClean="0"/>
              <a:t>Pentru</a:t>
            </a:r>
            <a:r>
              <a:rPr lang="en-US" dirty="0" smtClean="0"/>
              <a:t> a </a:t>
            </a:r>
            <a:r>
              <a:rPr lang="en-US" dirty="0" err="1" smtClean="0"/>
              <a:t>afla</a:t>
            </a:r>
            <a:r>
              <a:rPr lang="en-US" dirty="0" smtClean="0"/>
              <a:t> </a:t>
            </a:r>
            <a:r>
              <a:rPr lang="en-US" dirty="0" err="1" smtClean="0"/>
              <a:t>daca</a:t>
            </a:r>
            <a:r>
              <a:rPr lang="en-US" dirty="0" smtClean="0"/>
              <a:t> un applet </a:t>
            </a:r>
            <a:r>
              <a:rPr lang="en-US" dirty="0" err="1" smtClean="0"/>
              <a:t>este</a:t>
            </a:r>
            <a:r>
              <a:rPr lang="en-US" dirty="0" smtClean="0"/>
              <a:t> </a:t>
            </a:r>
            <a:r>
              <a:rPr lang="en-US" dirty="0" err="1" smtClean="0"/>
              <a:t>activ</a:t>
            </a:r>
            <a:r>
              <a:rPr lang="en-US" dirty="0" smtClean="0"/>
              <a:t> se </a:t>
            </a:r>
            <a:r>
              <a:rPr lang="en-US" dirty="0" err="1" smtClean="0"/>
              <a:t>foloseste</a:t>
            </a:r>
            <a:r>
              <a:rPr lang="en-US" dirty="0" smtClean="0"/>
              <a:t> </a:t>
            </a:r>
            <a:r>
              <a:rPr lang="en-US" dirty="0" err="1" smtClean="0"/>
              <a:t>metoda</a:t>
            </a:r>
            <a:r>
              <a:rPr lang="en-US" dirty="0" smtClean="0"/>
              <a:t> </a:t>
            </a:r>
            <a:r>
              <a:rPr lang="en-US" b="1" dirty="0" err="1" smtClean="0"/>
              <a:t>isActive</a:t>
            </a:r>
            <a:r>
              <a:rPr lang="en-US" b="1"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Alte</a:t>
            </a:r>
            <a:r>
              <a:rPr lang="en-US" b="1" dirty="0" smtClean="0"/>
              <a:t> </a:t>
            </a:r>
            <a:r>
              <a:rPr lang="en-US" b="1" dirty="0" err="1" smtClean="0"/>
              <a:t>metode</a:t>
            </a:r>
            <a:r>
              <a:rPr lang="en-US" b="1" dirty="0" smtClean="0"/>
              <a:t> </a:t>
            </a:r>
            <a:r>
              <a:rPr lang="en-US" b="1" dirty="0" err="1" smtClean="0"/>
              <a:t>oferite</a:t>
            </a:r>
            <a:r>
              <a:rPr lang="en-US" b="1" dirty="0" smtClean="0"/>
              <a:t> de </a:t>
            </a:r>
            <a:r>
              <a:rPr lang="en-US" b="1" dirty="0" err="1" smtClean="0"/>
              <a:t>clasa</a:t>
            </a:r>
            <a:r>
              <a:rPr lang="en-US" b="1" dirty="0" smtClean="0"/>
              <a:t> Applet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it-IT" b="1" dirty="0" smtClean="0"/>
              <a:t>Aflarea unor adrese URL referitoare la applet</a:t>
            </a:r>
          </a:p>
          <a:p>
            <a:pPr>
              <a:buNone/>
            </a:pPr>
            <a:r>
              <a:rPr lang="en-US" dirty="0" smtClean="0"/>
              <a:t>Se </a:t>
            </a:r>
            <a:r>
              <a:rPr lang="en-US" dirty="0" err="1" smtClean="0"/>
              <a:t>realizeaza</a:t>
            </a:r>
            <a:r>
              <a:rPr lang="en-US" dirty="0" smtClean="0"/>
              <a:t> cu </a:t>
            </a:r>
            <a:r>
              <a:rPr lang="en-US" dirty="0" err="1" smtClean="0"/>
              <a:t>metodele</a:t>
            </a:r>
            <a:r>
              <a:rPr lang="en-US" dirty="0" smtClean="0"/>
              <a:t>:</a:t>
            </a:r>
          </a:p>
          <a:p>
            <a:pPr>
              <a:buNone/>
            </a:pPr>
            <a:r>
              <a:rPr lang="fr-FR" dirty="0" smtClean="0"/>
              <a:t>- </a:t>
            </a:r>
            <a:r>
              <a:rPr lang="fr-FR" b="1" dirty="0" err="1" smtClean="0"/>
              <a:t>getCodeBase</a:t>
            </a:r>
            <a:r>
              <a:rPr lang="fr-FR" dirty="0" smtClean="0"/>
              <a:t> - ce </a:t>
            </a:r>
            <a:r>
              <a:rPr lang="fr-FR" dirty="0" err="1" smtClean="0"/>
              <a:t>returneaza</a:t>
            </a:r>
            <a:r>
              <a:rPr lang="fr-FR" dirty="0" smtClean="0"/>
              <a:t> URL-</a:t>
            </a:r>
            <a:r>
              <a:rPr lang="fr-FR" dirty="0" err="1" smtClean="0"/>
              <a:t>ul</a:t>
            </a:r>
            <a:r>
              <a:rPr lang="fr-FR" dirty="0" smtClean="0"/>
              <a:t> </a:t>
            </a:r>
            <a:r>
              <a:rPr lang="fr-FR" dirty="0" err="1" smtClean="0"/>
              <a:t>directorului</a:t>
            </a:r>
            <a:r>
              <a:rPr lang="fr-FR" dirty="0" smtClean="0"/>
              <a:t> ce </a:t>
            </a:r>
            <a:r>
              <a:rPr lang="fr-FR" dirty="0" err="1" smtClean="0"/>
              <a:t>contine</a:t>
            </a:r>
            <a:r>
              <a:rPr lang="fr-FR" dirty="0" smtClean="0"/>
              <a:t> </a:t>
            </a:r>
            <a:r>
              <a:rPr lang="fr-FR" dirty="0" err="1" smtClean="0"/>
              <a:t>clasa</a:t>
            </a:r>
            <a:r>
              <a:rPr lang="fr-FR" dirty="0" smtClean="0"/>
              <a:t> </a:t>
            </a:r>
            <a:r>
              <a:rPr lang="fr-FR" dirty="0" err="1" smtClean="0"/>
              <a:t>appletului</a:t>
            </a:r>
            <a:endParaRPr lang="fr-FR" dirty="0" smtClean="0"/>
          </a:p>
          <a:p>
            <a:pPr>
              <a:buNone/>
            </a:pPr>
            <a:r>
              <a:rPr lang="en-US" dirty="0" smtClean="0"/>
              <a:t>- </a:t>
            </a:r>
            <a:r>
              <a:rPr lang="en-US" b="1" dirty="0" err="1" smtClean="0"/>
              <a:t>getDocumentBase</a:t>
            </a:r>
            <a:r>
              <a:rPr lang="en-US" dirty="0" smtClean="0"/>
              <a:t> - </a:t>
            </a:r>
            <a:r>
              <a:rPr lang="en-US" dirty="0" err="1" smtClean="0"/>
              <a:t>returneaza</a:t>
            </a:r>
            <a:r>
              <a:rPr lang="en-US" dirty="0" smtClean="0"/>
              <a:t> URL-</a:t>
            </a:r>
            <a:r>
              <a:rPr lang="en-US" dirty="0" err="1" smtClean="0"/>
              <a:t>ul</a:t>
            </a:r>
            <a:r>
              <a:rPr lang="en-US" dirty="0" smtClean="0"/>
              <a:t> </a:t>
            </a:r>
            <a:r>
              <a:rPr lang="en-US" dirty="0" err="1" smtClean="0"/>
              <a:t>directorului</a:t>
            </a:r>
            <a:r>
              <a:rPr lang="en-US" dirty="0" smtClean="0"/>
              <a:t> </a:t>
            </a:r>
            <a:r>
              <a:rPr lang="en-US" dirty="0" err="1" smtClean="0"/>
              <a:t>ce</a:t>
            </a:r>
            <a:r>
              <a:rPr lang="en-US" dirty="0" smtClean="0"/>
              <a:t> </a:t>
            </a:r>
            <a:r>
              <a:rPr lang="en-US" dirty="0" err="1" smtClean="0"/>
              <a:t>contine</a:t>
            </a:r>
            <a:r>
              <a:rPr lang="en-US" dirty="0" smtClean="0"/>
              <a:t> </a:t>
            </a:r>
            <a:r>
              <a:rPr lang="en-US" dirty="0" err="1" smtClean="0"/>
              <a:t>documentul</a:t>
            </a:r>
            <a:r>
              <a:rPr lang="en-US" dirty="0" smtClean="0"/>
              <a:t> HTML </a:t>
            </a:r>
            <a:r>
              <a:rPr lang="en-US" dirty="0" err="1" smtClean="0"/>
              <a:t>în</a:t>
            </a:r>
            <a:r>
              <a:rPr lang="en-US" dirty="0" smtClean="0"/>
              <a:t> care </a:t>
            </a:r>
            <a:r>
              <a:rPr lang="en-US" dirty="0" err="1" smtClean="0"/>
              <a:t>este</a:t>
            </a:r>
            <a:r>
              <a:rPr lang="en-US" dirty="0" smtClean="0"/>
              <a:t> </a:t>
            </a:r>
            <a:r>
              <a:rPr lang="en-US" dirty="0" err="1" smtClean="0"/>
              <a:t>inclus</a:t>
            </a:r>
            <a:r>
              <a:rPr lang="en-US" dirty="0" smtClean="0"/>
              <a:t> </a:t>
            </a:r>
            <a:r>
              <a:rPr lang="en-US" dirty="0" err="1" smtClean="0"/>
              <a:t>appletul</a:t>
            </a:r>
            <a:r>
              <a:rPr lang="en-US" dirty="0" smtClean="0"/>
              <a:t> </a:t>
            </a:r>
            <a:r>
              <a:rPr lang="en-US" dirty="0" err="1" smtClean="0"/>
              <a:t>respectiv</a:t>
            </a:r>
            <a:r>
              <a:rPr lang="en-US" dirty="0" smtClean="0"/>
              <a:t>.</a:t>
            </a:r>
          </a:p>
          <a:p>
            <a:pPr>
              <a:buNone/>
            </a:pPr>
            <a:r>
              <a:rPr lang="en-US" dirty="0" err="1" smtClean="0"/>
              <a:t>Sunt</a:t>
            </a:r>
            <a:r>
              <a:rPr lang="en-US" dirty="0" smtClean="0"/>
              <a:t> </a:t>
            </a:r>
            <a:r>
              <a:rPr lang="en-US" dirty="0" err="1" smtClean="0"/>
              <a:t>foarte</a:t>
            </a:r>
            <a:r>
              <a:rPr lang="en-US" dirty="0" smtClean="0"/>
              <a:t> utile </a:t>
            </a:r>
            <a:r>
              <a:rPr lang="en-US" dirty="0" err="1" smtClean="0"/>
              <a:t>deoarece</a:t>
            </a:r>
            <a:r>
              <a:rPr lang="en-US" dirty="0" smtClean="0"/>
              <a:t> permit </a:t>
            </a:r>
            <a:r>
              <a:rPr lang="en-US" dirty="0" err="1" smtClean="0"/>
              <a:t>specificarea</a:t>
            </a:r>
            <a:r>
              <a:rPr lang="en-US" dirty="0" smtClean="0"/>
              <a:t> </a:t>
            </a:r>
            <a:r>
              <a:rPr lang="en-US" dirty="0" err="1" smtClean="0"/>
              <a:t>relativa</a:t>
            </a:r>
            <a:r>
              <a:rPr lang="en-US" dirty="0" smtClean="0"/>
              <a:t> a </a:t>
            </a:r>
            <a:r>
              <a:rPr lang="en-US" dirty="0" err="1" smtClean="0"/>
              <a:t>fisierelor</a:t>
            </a:r>
            <a:r>
              <a:rPr lang="en-US" dirty="0" smtClean="0"/>
              <a:t> </a:t>
            </a:r>
            <a:r>
              <a:rPr lang="en-US" dirty="0" err="1" smtClean="0"/>
              <a:t>folosite</a:t>
            </a:r>
            <a:r>
              <a:rPr lang="en-US" dirty="0" smtClean="0"/>
              <a:t> de un applet.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Afisarea</a:t>
            </a:r>
            <a:r>
              <a:rPr lang="en-US" b="1" dirty="0" smtClean="0"/>
              <a:t> </a:t>
            </a:r>
            <a:r>
              <a:rPr lang="en-US" b="1" dirty="0" err="1" smtClean="0"/>
              <a:t>imaginilor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smtClean="0"/>
              <a:t>Afisarea</a:t>
            </a:r>
            <a:r>
              <a:rPr lang="en-US" dirty="0" smtClean="0"/>
              <a:t> </a:t>
            </a:r>
            <a:r>
              <a:rPr lang="en-US" dirty="0" err="1" smtClean="0"/>
              <a:t>imaginilor</a:t>
            </a:r>
            <a:r>
              <a:rPr lang="en-US" dirty="0" smtClean="0"/>
              <a:t> </a:t>
            </a:r>
            <a:r>
              <a:rPr lang="en-US" dirty="0" err="1" smtClean="0"/>
              <a:t>într</a:t>
            </a:r>
            <a:r>
              <a:rPr lang="en-US" dirty="0" smtClean="0"/>
              <a:t>-un applet se face fie </a:t>
            </a:r>
            <a:r>
              <a:rPr lang="en-US" dirty="0" err="1" smtClean="0"/>
              <a:t>prin</a:t>
            </a:r>
            <a:r>
              <a:rPr lang="en-US" dirty="0" smtClean="0"/>
              <a:t> </a:t>
            </a:r>
            <a:r>
              <a:rPr lang="en-US" dirty="0" err="1" smtClean="0"/>
              <a:t>intermediul</a:t>
            </a:r>
            <a:r>
              <a:rPr lang="en-US" dirty="0" smtClean="0"/>
              <a:t> </a:t>
            </a:r>
            <a:r>
              <a:rPr lang="en-US" dirty="0" err="1" smtClean="0"/>
              <a:t>unei</a:t>
            </a:r>
            <a:r>
              <a:rPr lang="en-US" dirty="0" smtClean="0"/>
              <a:t> </a:t>
            </a:r>
            <a:r>
              <a:rPr lang="en-US" dirty="0" err="1" smtClean="0"/>
              <a:t>componente</a:t>
            </a:r>
            <a:r>
              <a:rPr lang="en-US" dirty="0" smtClean="0"/>
              <a:t> </a:t>
            </a:r>
            <a:r>
              <a:rPr lang="en-US" dirty="0" err="1" smtClean="0"/>
              <a:t>ce</a:t>
            </a:r>
            <a:r>
              <a:rPr lang="en-US" dirty="0" smtClean="0"/>
              <a:t> </a:t>
            </a:r>
            <a:r>
              <a:rPr lang="en-US" dirty="0" err="1" smtClean="0"/>
              <a:t>permite</a:t>
            </a:r>
            <a:r>
              <a:rPr lang="en-US" dirty="0" smtClean="0"/>
              <a:t> </a:t>
            </a:r>
            <a:r>
              <a:rPr lang="en-US" dirty="0" err="1" smtClean="0"/>
              <a:t>acest</a:t>
            </a:r>
            <a:r>
              <a:rPr lang="en-US" dirty="0" smtClean="0"/>
              <a:t> </a:t>
            </a:r>
            <a:r>
              <a:rPr lang="en-US" dirty="0" err="1" smtClean="0"/>
              <a:t>lucru</a:t>
            </a:r>
            <a:r>
              <a:rPr lang="en-US" dirty="0" smtClean="0"/>
              <a:t>, cum </a:t>
            </a:r>
            <a:r>
              <a:rPr lang="en-US" dirty="0" err="1" smtClean="0"/>
              <a:t>ar</a:t>
            </a:r>
            <a:r>
              <a:rPr lang="en-US" dirty="0" smtClean="0"/>
              <a:t> </a:t>
            </a:r>
            <a:r>
              <a:rPr lang="pt-BR" dirty="0" smtClean="0"/>
              <a:t>fi o suprafata de desenare de tip </a:t>
            </a:r>
            <a:r>
              <a:rPr lang="pt-BR" b="1" dirty="0" smtClean="0"/>
              <a:t>Canvas</a:t>
            </a:r>
            <a:r>
              <a:rPr lang="pt-BR" dirty="0" smtClean="0"/>
              <a:t>, fie direct în metoda </a:t>
            </a:r>
            <a:r>
              <a:rPr lang="pt-BR" b="1" dirty="0" smtClean="0"/>
              <a:t>paint</a:t>
            </a:r>
            <a:r>
              <a:rPr lang="pt-BR" dirty="0" smtClean="0"/>
              <a:t> a applet-ului, folosind metoda  </a:t>
            </a:r>
            <a:r>
              <a:rPr lang="en-US" b="1" dirty="0" err="1" smtClean="0"/>
              <a:t>drawImage</a:t>
            </a:r>
            <a:r>
              <a:rPr lang="en-US" dirty="0" smtClean="0"/>
              <a:t> a </a:t>
            </a:r>
            <a:r>
              <a:rPr lang="en-US" dirty="0" err="1" smtClean="0"/>
              <a:t>clasei</a:t>
            </a:r>
            <a:r>
              <a:rPr lang="en-US" dirty="0" smtClean="0"/>
              <a:t> </a:t>
            </a:r>
            <a:r>
              <a:rPr lang="en-US" b="1" dirty="0" smtClean="0"/>
              <a:t>Graphics</a:t>
            </a:r>
            <a:r>
              <a:rPr lang="en-US" dirty="0" smtClean="0"/>
              <a:t>. In </a:t>
            </a:r>
            <a:r>
              <a:rPr lang="en-US" dirty="0" err="1" smtClean="0"/>
              <a:t>ambele</a:t>
            </a:r>
            <a:r>
              <a:rPr lang="en-US" dirty="0" smtClean="0"/>
              <a:t> </a:t>
            </a:r>
            <a:r>
              <a:rPr lang="en-US" dirty="0" err="1" smtClean="0"/>
              <a:t>cazuri</a:t>
            </a:r>
            <a:r>
              <a:rPr lang="en-US" dirty="0" smtClean="0"/>
              <a:t>, </a:t>
            </a:r>
            <a:r>
              <a:rPr lang="en-US" dirty="0" err="1" smtClean="0"/>
              <a:t>încarcarea</a:t>
            </a:r>
            <a:r>
              <a:rPr lang="en-US" dirty="0" smtClean="0"/>
              <a:t> </a:t>
            </a:r>
            <a:r>
              <a:rPr lang="en-US" dirty="0" err="1" smtClean="0"/>
              <a:t>imaginii</a:t>
            </a:r>
            <a:r>
              <a:rPr lang="en-US" dirty="0" smtClean="0"/>
              <a:t> </a:t>
            </a:r>
            <a:r>
              <a:rPr lang="en-US" dirty="0" err="1" smtClean="0"/>
              <a:t>în</a:t>
            </a:r>
            <a:r>
              <a:rPr lang="en-US" dirty="0" smtClean="0"/>
              <a:t> </a:t>
            </a:r>
            <a:r>
              <a:rPr lang="en-US" dirty="0" err="1" smtClean="0"/>
              <a:t>memorie</a:t>
            </a:r>
            <a:r>
              <a:rPr lang="en-US" dirty="0" smtClean="0"/>
              <a:t> se </a:t>
            </a:r>
            <a:r>
              <a:rPr lang="en-US" dirty="0" err="1" smtClean="0"/>
              <a:t>va</a:t>
            </a:r>
            <a:r>
              <a:rPr lang="en-US" dirty="0" smtClean="0"/>
              <a:t> face cu </a:t>
            </a:r>
            <a:r>
              <a:rPr lang="en-US" dirty="0" err="1" smtClean="0"/>
              <a:t>ajutorul</a:t>
            </a:r>
            <a:r>
              <a:rPr lang="en-US" dirty="0" smtClean="0"/>
              <a:t> </a:t>
            </a:r>
            <a:r>
              <a:rPr lang="en-US" dirty="0" err="1" smtClean="0"/>
              <a:t>metodei</a:t>
            </a:r>
            <a:r>
              <a:rPr lang="en-US" dirty="0" smtClean="0"/>
              <a:t> </a:t>
            </a:r>
            <a:r>
              <a:rPr lang="en-US" b="1" dirty="0" err="1" smtClean="0"/>
              <a:t>getImage</a:t>
            </a:r>
            <a:r>
              <a:rPr lang="en-US" b="1" dirty="0" smtClean="0"/>
              <a:t> </a:t>
            </a:r>
            <a:r>
              <a:rPr lang="en-US" dirty="0" smtClean="0"/>
              <a:t>din </a:t>
            </a:r>
            <a:r>
              <a:rPr lang="en-US" dirty="0" err="1" smtClean="0"/>
              <a:t>clasa</a:t>
            </a:r>
            <a:r>
              <a:rPr lang="en-US" dirty="0" smtClean="0"/>
              <a:t> </a:t>
            </a:r>
            <a:r>
              <a:rPr lang="en-US" b="1" dirty="0" smtClean="0"/>
              <a:t>Applet. </a:t>
            </a:r>
            <a:r>
              <a:rPr lang="en-US" dirty="0" err="1" smtClean="0"/>
              <a:t>Aceasta</a:t>
            </a:r>
            <a:r>
              <a:rPr lang="en-US" dirty="0" smtClean="0"/>
              <a:t> </a:t>
            </a:r>
            <a:r>
              <a:rPr lang="en-US" dirty="0" err="1" smtClean="0"/>
              <a:t>poate</a:t>
            </a:r>
            <a:r>
              <a:rPr lang="en-US" dirty="0" smtClean="0"/>
              <a:t> </a:t>
            </a:r>
            <a:r>
              <a:rPr lang="en-US" dirty="0" err="1" smtClean="0"/>
              <a:t>primi</a:t>
            </a:r>
            <a:r>
              <a:rPr lang="en-US" dirty="0" smtClean="0"/>
              <a:t> ca argument fie </a:t>
            </a:r>
            <a:r>
              <a:rPr lang="en-US" dirty="0" err="1" smtClean="0"/>
              <a:t>adresa</a:t>
            </a:r>
            <a:r>
              <a:rPr lang="en-US" dirty="0" smtClean="0"/>
              <a:t> URL </a:t>
            </a:r>
            <a:r>
              <a:rPr lang="en-US" dirty="0" err="1" smtClean="0"/>
              <a:t>absoluta</a:t>
            </a:r>
            <a:r>
              <a:rPr lang="en-US" dirty="0" smtClean="0"/>
              <a:t> a </a:t>
            </a:r>
            <a:r>
              <a:rPr lang="en-US" dirty="0" err="1" smtClean="0"/>
              <a:t>fisierului</a:t>
            </a:r>
            <a:r>
              <a:rPr lang="en-US" dirty="0" smtClean="0"/>
              <a:t> </a:t>
            </a:r>
            <a:r>
              <a:rPr lang="en-US" dirty="0" err="1" smtClean="0"/>
              <a:t>ce</a:t>
            </a:r>
            <a:r>
              <a:rPr lang="en-US" dirty="0" smtClean="0"/>
              <a:t> </a:t>
            </a:r>
            <a:r>
              <a:rPr lang="en-US" dirty="0" err="1" smtClean="0"/>
              <a:t>contine</a:t>
            </a:r>
            <a:r>
              <a:rPr lang="en-US" dirty="0" smtClean="0"/>
              <a:t> </a:t>
            </a:r>
            <a:r>
              <a:rPr lang="en-US" dirty="0" err="1" smtClean="0"/>
              <a:t>imaginea</a:t>
            </a:r>
            <a:r>
              <a:rPr lang="en-US" dirty="0" smtClean="0"/>
              <a:t>, fie </a:t>
            </a:r>
            <a:r>
              <a:rPr lang="en-US" dirty="0" err="1" smtClean="0"/>
              <a:t>calea</a:t>
            </a:r>
            <a:r>
              <a:rPr lang="en-US" dirty="0" smtClean="0"/>
              <a:t> </a:t>
            </a:r>
            <a:r>
              <a:rPr lang="en-US" dirty="0" err="1" smtClean="0"/>
              <a:t>sa</a:t>
            </a:r>
            <a:r>
              <a:rPr lang="en-US" dirty="0" smtClean="0"/>
              <a:t> </a:t>
            </a:r>
            <a:r>
              <a:rPr lang="en-US" dirty="0" err="1" smtClean="0"/>
              <a:t>relativa</a:t>
            </a:r>
            <a:r>
              <a:rPr lang="en-US" dirty="0" smtClean="0"/>
              <a:t> la o </a:t>
            </a:r>
            <a:r>
              <a:rPr lang="en-US" dirty="0" err="1" smtClean="0"/>
              <a:t>anumita</a:t>
            </a:r>
            <a:r>
              <a:rPr lang="en-US" dirty="0" smtClean="0"/>
              <a:t> </a:t>
            </a:r>
            <a:r>
              <a:rPr lang="en-US" dirty="0" err="1" smtClean="0"/>
              <a:t>adresa</a:t>
            </a:r>
            <a:r>
              <a:rPr lang="en-US" dirty="0" smtClean="0"/>
              <a:t> URL, cum </a:t>
            </a:r>
            <a:r>
              <a:rPr lang="en-US" dirty="0" err="1" smtClean="0"/>
              <a:t>ar</a:t>
            </a:r>
            <a:r>
              <a:rPr lang="en-US" dirty="0" smtClean="0"/>
              <a:t> </a:t>
            </a:r>
            <a:r>
              <a:rPr lang="en-US" dirty="0" err="1" smtClean="0"/>
              <a:t>fi</a:t>
            </a:r>
            <a:r>
              <a:rPr lang="en-US" dirty="0" smtClean="0"/>
              <a:t> </a:t>
            </a:r>
            <a:r>
              <a:rPr lang="en-US" dirty="0" err="1" smtClean="0"/>
              <a:t>cea</a:t>
            </a:r>
            <a:r>
              <a:rPr lang="en-US" dirty="0" smtClean="0"/>
              <a:t> a </a:t>
            </a:r>
            <a:r>
              <a:rPr lang="en-US" dirty="0" err="1" smtClean="0"/>
              <a:t>directorului</a:t>
            </a:r>
            <a:r>
              <a:rPr lang="en-US" dirty="0" smtClean="0"/>
              <a:t> </a:t>
            </a:r>
            <a:r>
              <a:rPr lang="en-US" dirty="0" err="1" smtClean="0"/>
              <a:t>în</a:t>
            </a:r>
            <a:r>
              <a:rPr lang="en-US" dirty="0" smtClean="0"/>
              <a:t> care se </a:t>
            </a:r>
            <a:r>
              <a:rPr lang="en-US" dirty="0" err="1" smtClean="0"/>
              <a:t>gaseste</a:t>
            </a:r>
            <a:r>
              <a:rPr lang="en-US" dirty="0" smtClean="0"/>
              <a:t> </a:t>
            </a:r>
            <a:r>
              <a:rPr lang="en-US" dirty="0" err="1" smtClean="0"/>
              <a:t>documentul</a:t>
            </a:r>
            <a:r>
              <a:rPr lang="en-US" dirty="0" smtClean="0"/>
              <a:t> HTML </a:t>
            </a:r>
            <a:r>
              <a:rPr lang="en-US" dirty="0" err="1" smtClean="0"/>
              <a:t>ce</a:t>
            </a:r>
            <a:r>
              <a:rPr lang="en-US" dirty="0" smtClean="0"/>
              <a:t> </a:t>
            </a:r>
            <a:r>
              <a:rPr lang="en-US" dirty="0" err="1" smtClean="0"/>
              <a:t>contine</a:t>
            </a:r>
            <a:r>
              <a:rPr lang="en-US" dirty="0" smtClean="0"/>
              <a:t> </a:t>
            </a:r>
            <a:r>
              <a:rPr lang="en-US" dirty="0" err="1" smtClean="0"/>
              <a:t>appletul</a:t>
            </a:r>
            <a:r>
              <a:rPr lang="en-US" dirty="0" smtClean="0"/>
              <a:t> (</a:t>
            </a:r>
            <a:r>
              <a:rPr lang="en-US" b="1" dirty="0" err="1" smtClean="0"/>
              <a:t>getDocumentBase</a:t>
            </a:r>
            <a:r>
              <a:rPr lang="en-US" dirty="0" smtClean="0"/>
              <a:t>) </a:t>
            </a:r>
            <a:r>
              <a:rPr lang="en-US" dirty="0" err="1" smtClean="0"/>
              <a:t>sau</a:t>
            </a:r>
            <a:r>
              <a:rPr lang="en-US" dirty="0" smtClean="0"/>
              <a:t> a </a:t>
            </a:r>
            <a:r>
              <a:rPr lang="en-US" dirty="0" err="1" smtClean="0"/>
              <a:t>directorului</a:t>
            </a:r>
            <a:r>
              <a:rPr lang="en-US" dirty="0" smtClean="0"/>
              <a:t> </a:t>
            </a:r>
            <a:r>
              <a:rPr lang="en-US" dirty="0" err="1" smtClean="0"/>
              <a:t>în</a:t>
            </a:r>
            <a:r>
              <a:rPr lang="en-US" dirty="0" smtClean="0"/>
              <a:t> care se </a:t>
            </a:r>
            <a:r>
              <a:rPr lang="en-US" dirty="0" err="1" smtClean="0"/>
              <a:t>gaseste</a:t>
            </a:r>
            <a:r>
              <a:rPr lang="en-US" dirty="0" smtClean="0"/>
              <a:t> </a:t>
            </a:r>
            <a:r>
              <a:rPr lang="en-US" dirty="0" err="1" smtClean="0"/>
              <a:t>clasa</a:t>
            </a:r>
            <a:r>
              <a:rPr lang="en-US" dirty="0" smtClean="0"/>
              <a:t> </a:t>
            </a:r>
            <a:r>
              <a:rPr lang="en-US" dirty="0" err="1" smtClean="0"/>
              <a:t>appletului</a:t>
            </a:r>
            <a:r>
              <a:rPr lang="en-US" dirty="0" smtClean="0"/>
              <a:t> (</a:t>
            </a:r>
            <a:r>
              <a:rPr lang="en-US" b="1" dirty="0" err="1" smtClean="0"/>
              <a:t>getCodeBase</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java.awt.*;</a:t>
            </a:r>
          </a:p>
          <a:p>
            <a:pPr>
              <a:buNone/>
            </a:pPr>
            <a:r>
              <a:rPr lang="en-US" dirty="0" smtClean="0"/>
              <a:t>public class </a:t>
            </a:r>
            <a:r>
              <a:rPr lang="en-US" dirty="0" err="1" smtClean="0"/>
              <a:t>AppletImagine</a:t>
            </a:r>
            <a:r>
              <a:rPr lang="en-US" dirty="0" smtClean="0"/>
              <a:t> extends Applet {</a:t>
            </a:r>
          </a:p>
          <a:p>
            <a:pPr>
              <a:buNone/>
            </a:pPr>
            <a:r>
              <a:rPr lang="en-US" dirty="0" smtClean="0"/>
              <a:t>Image </a:t>
            </a:r>
            <a:r>
              <a:rPr lang="en-US" dirty="0" err="1" smtClean="0"/>
              <a:t>img</a:t>
            </a:r>
            <a:r>
              <a:rPr lang="en-US" dirty="0" smtClean="0"/>
              <a:t> = null;</a:t>
            </a:r>
          </a:p>
          <a:p>
            <a:pPr>
              <a:buNone/>
            </a:pPr>
            <a:r>
              <a:rPr lang="en-US" dirty="0" smtClean="0"/>
              <a:t>public void init() {</a:t>
            </a:r>
          </a:p>
          <a:p>
            <a:pPr>
              <a:buNone/>
            </a:pPr>
            <a:r>
              <a:rPr lang="en-US" dirty="0" err="1" smtClean="0"/>
              <a:t>img</a:t>
            </a:r>
            <a:r>
              <a:rPr lang="en-US" dirty="0" smtClean="0"/>
              <a:t> = </a:t>
            </a:r>
            <a:r>
              <a:rPr lang="en-US" dirty="0" err="1" smtClean="0"/>
              <a:t>getImage</a:t>
            </a:r>
            <a:r>
              <a:rPr lang="en-US" dirty="0" smtClean="0"/>
              <a:t>(</a:t>
            </a:r>
            <a:r>
              <a:rPr lang="en-US" dirty="0" err="1" smtClean="0"/>
              <a:t>getCodeBase</a:t>
            </a:r>
            <a:r>
              <a:rPr lang="en-US" dirty="0" smtClean="0"/>
              <a:t>(), “imagine.gif");</a:t>
            </a:r>
          </a:p>
          <a:p>
            <a:pPr>
              <a:buNone/>
            </a:pPr>
            <a:r>
              <a:rPr lang="en-US" dirty="0" smtClean="0"/>
              <a:t>}</a:t>
            </a:r>
          </a:p>
          <a:p>
            <a:pPr>
              <a:buNone/>
            </a:pPr>
            <a:r>
              <a:rPr lang="en-US" dirty="0" smtClean="0"/>
              <a:t>public void paint(Graphics g) {</a:t>
            </a:r>
          </a:p>
          <a:p>
            <a:pPr>
              <a:buNone/>
            </a:pPr>
            <a:r>
              <a:rPr lang="en-US" dirty="0" err="1" smtClean="0"/>
              <a:t>g.drawImage</a:t>
            </a:r>
            <a:r>
              <a:rPr lang="en-US" dirty="0" smtClean="0"/>
              <a:t>(</a:t>
            </a:r>
            <a:r>
              <a:rPr lang="en-US" dirty="0" err="1" smtClean="0"/>
              <a:t>img</a:t>
            </a:r>
            <a:r>
              <a:rPr lang="en-US" dirty="0" smtClean="0"/>
              <a:t>, 0, 0, this);</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Crearea</a:t>
            </a:r>
            <a:r>
              <a:rPr lang="en-US" b="1" dirty="0" smtClean="0"/>
              <a:t> </a:t>
            </a:r>
            <a:r>
              <a:rPr lang="en-US" b="1" dirty="0" err="1" smtClean="0"/>
              <a:t>unui</a:t>
            </a:r>
            <a:r>
              <a:rPr lang="en-US" b="1" dirty="0" smtClean="0"/>
              <a:t> applet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err="1" smtClean="0"/>
              <a:t>Crearea</a:t>
            </a:r>
            <a:r>
              <a:rPr lang="en-US" b="1" dirty="0" smtClean="0"/>
              <a:t> </a:t>
            </a:r>
            <a:r>
              <a:rPr lang="en-US" b="1" dirty="0" err="1" smtClean="0"/>
              <a:t>unui</a:t>
            </a:r>
            <a:r>
              <a:rPr lang="en-US" b="1" dirty="0" smtClean="0"/>
              <a:t> applet</a:t>
            </a:r>
          </a:p>
          <a:p>
            <a:pPr>
              <a:buNone/>
            </a:pPr>
            <a:r>
              <a:rPr lang="it-IT" dirty="0" smtClean="0"/>
              <a:t>Orice applet este implementat prin crearea unei subclase a clasei </a:t>
            </a:r>
            <a:r>
              <a:rPr lang="it-IT" b="1" dirty="0" smtClean="0"/>
              <a:t>Applet. </a:t>
            </a:r>
          </a:p>
          <a:p>
            <a:pPr>
              <a:buNone/>
            </a:pPr>
            <a:r>
              <a:rPr lang="it-IT" dirty="0" smtClean="0"/>
              <a:t>Ierarhia claselor din care deriva</a:t>
            </a:r>
          </a:p>
          <a:p>
            <a:pPr>
              <a:buNone/>
            </a:pPr>
            <a:r>
              <a:rPr lang="en-US" dirty="0" smtClean="0"/>
              <a:t>Applet </a:t>
            </a:r>
            <a:r>
              <a:rPr lang="en-US" dirty="0" err="1" smtClean="0"/>
              <a:t>este</a:t>
            </a:r>
            <a:r>
              <a:rPr lang="en-US" dirty="0" smtClean="0"/>
              <a:t> </a:t>
            </a:r>
            <a:r>
              <a:rPr lang="en-US" dirty="0" err="1" smtClean="0"/>
              <a:t>prezentata</a:t>
            </a:r>
            <a:r>
              <a:rPr lang="en-US" dirty="0" smtClean="0"/>
              <a:t> </a:t>
            </a:r>
          </a:p>
          <a:p>
            <a:pPr>
              <a:buNone/>
            </a:pPr>
            <a:r>
              <a:rPr lang="en-US" dirty="0" err="1" smtClean="0"/>
              <a:t>în</a:t>
            </a:r>
            <a:r>
              <a:rPr lang="en-US" dirty="0" smtClean="0"/>
              <a:t> </a:t>
            </a:r>
            <a:r>
              <a:rPr lang="en-US" dirty="0" err="1" smtClean="0"/>
              <a:t>figura</a:t>
            </a:r>
            <a:r>
              <a:rPr lang="en-US" dirty="0" smtClean="0"/>
              <a:t> </a:t>
            </a:r>
            <a:r>
              <a:rPr lang="en-US" dirty="0" err="1" smtClean="0"/>
              <a:t>alaturata</a:t>
            </a:r>
            <a:r>
              <a:rPr lang="en-US" dirty="0" smtClean="0"/>
              <a:t>.</a:t>
            </a:r>
          </a:p>
          <a:p>
            <a:pPr>
              <a:buNone/>
            </a:pPr>
            <a:r>
              <a:rPr lang="en-US" dirty="0" err="1" smtClean="0"/>
              <a:t>Fiind</a:t>
            </a:r>
            <a:r>
              <a:rPr lang="en-US" dirty="0" smtClean="0"/>
              <a:t> </a:t>
            </a:r>
            <a:r>
              <a:rPr lang="en-US" dirty="0" err="1" smtClean="0"/>
              <a:t>derivata</a:t>
            </a:r>
            <a:r>
              <a:rPr lang="en-US" dirty="0" smtClean="0"/>
              <a:t> din </a:t>
            </a:r>
            <a:r>
              <a:rPr lang="en-US" dirty="0" err="1" smtClean="0"/>
              <a:t>clasa</a:t>
            </a:r>
            <a:r>
              <a:rPr lang="en-US" dirty="0" smtClean="0"/>
              <a:t> Container, </a:t>
            </a:r>
          </a:p>
          <a:p>
            <a:pPr>
              <a:buNone/>
            </a:pPr>
            <a:r>
              <a:rPr lang="en-US" dirty="0" err="1" smtClean="0"/>
              <a:t>clasa</a:t>
            </a:r>
            <a:r>
              <a:rPr lang="en-US" dirty="0" smtClean="0"/>
              <a:t> Applet </a:t>
            </a:r>
            <a:r>
              <a:rPr lang="en-US" dirty="0" err="1" smtClean="0"/>
              <a:t>descrie</a:t>
            </a:r>
            <a:r>
              <a:rPr lang="en-US" dirty="0" smtClean="0"/>
              <a:t> de </a:t>
            </a:r>
            <a:r>
              <a:rPr lang="en-US" dirty="0" err="1" smtClean="0"/>
              <a:t>fapt</a:t>
            </a:r>
            <a:r>
              <a:rPr lang="en-US" dirty="0" smtClean="0"/>
              <a:t> </a:t>
            </a:r>
          </a:p>
          <a:p>
            <a:pPr>
              <a:buNone/>
            </a:pPr>
            <a:r>
              <a:rPr lang="en-US" dirty="0" err="1" smtClean="0"/>
              <a:t>suprafete</a:t>
            </a:r>
            <a:r>
              <a:rPr lang="en-US" dirty="0" smtClean="0"/>
              <a:t> de </a:t>
            </a:r>
            <a:r>
              <a:rPr lang="en-US" dirty="0" err="1" smtClean="0"/>
              <a:t>afisare</a:t>
            </a:r>
            <a:r>
              <a:rPr lang="en-US" dirty="0" smtClean="0"/>
              <a:t>, </a:t>
            </a:r>
            <a:r>
              <a:rPr lang="en-US" dirty="0" err="1" smtClean="0"/>
              <a:t>asemenea</a:t>
            </a:r>
            <a:r>
              <a:rPr lang="en-US" dirty="0" smtClean="0"/>
              <a:t> </a:t>
            </a:r>
          </a:p>
          <a:p>
            <a:pPr>
              <a:buNone/>
            </a:pPr>
            <a:r>
              <a:rPr lang="en-US" dirty="0" err="1" smtClean="0"/>
              <a:t>Claselor</a:t>
            </a:r>
            <a:r>
              <a:rPr lang="en-US" dirty="0" smtClean="0"/>
              <a:t> Frame </a:t>
            </a:r>
            <a:r>
              <a:rPr lang="en-US" dirty="0" err="1" smtClean="0"/>
              <a:t>sau</a:t>
            </a:r>
            <a:r>
              <a:rPr lang="en-US" dirty="0" smtClean="0"/>
              <a:t> Panel.</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6096000" y="3733800"/>
            <a:ext cx="1905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Afisarea</a:t>
            </a:r>
            <a:r>
              <a:rPr lang="en-US" b="1" dirty="0" smtClean="0"/>
              <a:t> </a:t>
            </a:r>
            <a:r>
              <a:rPr lang="en-US" b="1" dirty="0" err="1" smtClean="0"/>
              <a:t>unor</a:t>
            </a:r>
            <a:r>
              <a:rPr lang="en-US" b="1" dirty="0" smtClean="0"/>
              <a:t> </a:t>
            </a:r>
            <a:r>
              <a:rPr lang="en-US" b="1" dirty="0" err="1" smtClean="0"/>
              <a:t>mesaje</a:t>
            </a:r>
            <a:r>
              <a:rPr lang="en-US" b="1" dirty="0" smtClean="0"/>
              <a:t> </a:t>
            </a:r>
            <a:r>
              <a:rPr lang="en-US" b="1" dirty="0" err="1" smtClean="0"/>
              <a:t>în</a:t>
            </a:r>
            <a:r>
              <a:rPr lang="en-US" b="1" dirty="0" smtClean="0"/>
              <a:t> </a:t>
            </a:r>
            <a:r>
              <a:rPr lang="en-US" b="1" dirty="0" err="1" smtClean="0"/>
              <a:t>bara</a:t>
            </a:r>
            <a:r>
              <a:rPr lang="en-US" b="1" dirty="0" smtClean="0"/>
              <a:t> de stare a </a:t>
            </a:r>
            <a:r>
              <a:rPr lang="en-US" b="1" dirty="0" err="1" smtClean="0"/>
              <a:t>browserului</a:t>
            </a:r>
            <a:endParaRPr lang="en-US" dirty="0"/>
          </a:p>
        </p:txBody>
      </p:sp>
      <p:sp>
        <p:nvSpPr>
          <p:cNvPr id="3" name="Content Placeholder 2"/>
          <p:cNvSpPr>
            <a:spLocks noGrp="1"/>
          </p:cNvSpPr>
          <p:nvPr>
            <p:ph idx="1"/>
          </p:nvPr>
        </p:nvSpPr>
        <p:spPr/>
        <p:txBody>
          <a:bodyPr/>
          <a:lstStyle/>
          <a:p>
            <a:pPr>
              <a:buNone/>
            </a:pPr>
            <a:r>
              <a:rPr lang="pt-BR" dirty="0" smtClean="0"/>
              <a:t>Acest lucru se realizeaza cu metoda </a:t>
            </a:r>
            <a:r>
              <a:rPr lang="pt-BR" b="1" dirty="0" smtClean="0"/>
              <a:t>showStatus</a:t>
            </a:r>
          </a:p>
          <a:p>
            <a:pPr>
              <a:buNone/>
            </a:pPr>
            <a:endParaRPr lang="en-US" dirty="0" smtClean="0"/>
          </a:p>
          <a:p>
            <a:pPr>
              <a:buNone/>
            </a:pPr>
            <a:r>
              <a:rPr lang="en-US" dirty="0" smtClean="0"/>
              <a:t>public void init() {</a:t>
            </a:r>
          </a:p>
          <a:p>
            <a:pPr>
              <a:buNone/>
            </a:pPr>
            <a:r>
              <a:rPr lang="en-US" dirty="0" err="1" smtClean="0"/>
              <a:t>showStatus</a:t>
            </a:r>
            <a:r>
              <a:rPr lang="en-US" dirty="0" smtClean="0"/>
              <a:t>("</a:t>
            </a:r>
            <a:r>
              <a:rPr lang="en-US" dirty="0" err="1" smtClean="0"/>
              <a:t>Initializare</a:t>
            </a:r>
            <a:r>
              <a:rPr lang="en-US" dirty="0" smtClean="0"/>
              <a:t> applet...");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Afisarea</a:t>
            </a:r>
            <a:r>
              <a:rPr lang="en-US" b="1" dirty="0" smtClean="0"/>
              <a:t> </a:t>
            </a:r>
            <a:r>
              <a:rPr lang="en-US" b="1" dirty="0" err="1" smtClean="0"/>
              <a:t>unor</a:t>
            </a:r>
            <a:r>
              <a:rPr lang="en-US" b="1" dirty="0" smtClean="0"/>
              <a:t> </a:t>
            </a:r>
            <a:r>
              <a:rPr lang="en-US" b="1" dirty="0" err="1" smtClean="0"/>
              <a:t>documente</a:t>
            </a:r>
            <a:r>
              <a:rPr lang="en-US" b="1" dirty="0" smtClean="0"/>
              <a:t> </a:t>
            </a:r>
            <a:r>
              <a:rPr lang="en-US" b="1" dirty="0" err="1" smtClean="0"/>
              <a:t>în</a:t>
            </a:r>
            <a:r>
              <a:rPr lang="en-US" b="1" dirty="0" smtClean="0"/>
              <a:t> browser</a:t>
            </a:r>
            <a:endParaRPr lang="en-US" dirty="0"/>
          </a:p>
        </p:txBody>
      </p:sp>
      <p:sp>
        <p:nvSpPr>
          <p:cNvPr id="3" name="Content Placeholder 2"/>
          <p:cNvSpPr>
            <a:spLocks noGrp="1"/>
          </p:cNvSpPr>
          <p:nvPr>
            <p:ph idx="1"/>
          </p:nvPr>
        </p:nvSpPr>
        <p:spPr/>
        <p:txBody>
          <a:bodyPr>
            <a:normAutofit/>
          </a:bodyPr>
          <a:lstStyle/>
          <a:p>
            <a:pPr>
              <a:buNone/>
            </a:pPr>
            <a:r>
              <a:rPr lang="en-US" dirty="0" smtClean="0"/>
              <a:t>Se face cu </a:t>
            </a:r>
            <a:r>
              <a:rPr lang="en-US" dirty="0" err="1" smtClean="0"/>
              <a:t>metoda</a:t>
            </a:r>
            <a:r>
              <a:rPr lang="en-US" dirty="0" smtClean="0"/>
              <a:t> </a:t>
            </a:r>
            <a:r>
              <a:rPr lang="en-US" b="1" dirty="0" err="1" smtClean="0"/>
              <a:t>showDocument</a:t>
            </a:r>
            <a:r>
              <a:rPr lang="en-US" b="1" dirty="0" smtClean="0"/>
              <a:t> </a:t>
            </a:r>
            <a:r>
              <a:rPr lang="en-US" dirty="0" err="1" smtClean="0"/>
              <a:t>ce</a:t>
            </a:r>
            <a:r>
              <a:rPr lang="en-US" dirty="0" smtClean="0"/>
              <a:t> </a:t>
            </a:r>
            <a:r>
              <a:rPr lang="en-US" dirty="0" err="1" smtClean="0"/>
              <a:t>primeste</a:t>
            </a:r>
            <a:r>
              <a:rPr lang="en-US" dirty="0" smtClean="0"/>
              <a:t> </a:t>
            </a:r>
            <a:r>
              <a:rPr lang="en-US" dirty="0" err="1" smtClean="0"/>
              <a:t>adresa</a:t>
            </a:r>
            <a:r>
              <a:rPr lang="en-US" dirty="0" smtClean="0"/>
              <a:t> URL a </a:t>
            </a:r>
            <a:r>
              <a:rPr lang="en-US" dirty="0" err="1" smtClean="0"/>
              <a:t>fisierului</a:t>
            </a:r>
            <a:r>
              <a:rPr lang="en-US" dirty="0" smtClean="0"/>
              <a:t> </a:t>
            </a:r>
            <a:r>
              <a:rPr lang="en-US" dirty="0" err="1" smtClean="0"/>
              <a:t>ce</a:t>
            </a:r>
            <a:r>
              <a:rPr lang="en-US" dirty="0" smtClean="0"/>
              <a:t> </a:t>
            </a:r>
            <a:r>
              <a:rPr lang="en-US" dirty="0" err="1" smtClean="0"/>
              <a:t>contine</a:t>
            </a:r>
            <a:r>
              <a:rPr lang="en-US" dirty="0" smtClean="0"/>
              <a:t> </a:t>
            </a:r>
            <a:r>
              <a:rPr lang="en-US" dirty="0" err="1" smtClean="0"/>
              <a:t>documentul</a:t>
            </a:r>
            <a:r>
              <a:rPr lang="en-US" dirty="0" smtClean="0"/>
              <a:t> </a:t>
            </a:r>
            <a:r>
              <a:rPr lang="en-US" dirty="0" err="1" smtClean="0"/>
              <a:t>dorit</a:t>
            </a:r>
            <a:r>
              <a:rPr lang="en-US" dirty="0" smtClean="0"/>
              <a:t> (text, </a:t>
            </a:r>
            <a:r>
              <a:rPr lang="pt-BR" dirty="0" smtClean="0"/>
              <a:t>html, imagine, etc). Aceasta metoda se gaseste în interfata AppletContext.</a:t>
            </a:r>
          </a:p>
          <a:p>
            <a:pPr>
              <a:buNone/>
            </a:pPr>
            <a:r>
              <a:rPr lang="en-US" dirty="0" smtClean="0"/>
              <a:t>try {</a:t>
            </a:r>
          </a:p>
          <a:p>
            <a:pPr>
              <a:buNone/>
            </a:pPr>
            <a:r>
              <a:rPr lang="en-US" dirty="0" smtClean="0"/>
              <a:t>URL doc = new URL("http://</a:t>
            </a:r>
            <a:r>
              <a:rPr lang="en-US" dirty="0" smtClean="0"/>
              <a:t>www.upit.ro</a:t>
            </a:r>
            <a:r>
              <a:rPr lang="en-US" dirty="0" smtClean="0"/>
              <a:t>");</a:t>
            </a:r>
          </a:p>
          <a:p>
            <a:pPr>
              <a:buNone/>
            </a:pPr>
            <a:r>
              <a:rPr lang="en-US" dirty="0" err="1" smtClean="0"/>
              <a:t>getAppletContext</a:t>
            </a:r>
            <a:r>
              <a:rPr lang="en-US" dirty="0" smtClean="0"/>
              <a:t>().</a:t>
            </a:r>
            <a:r>
              <a:rPr lang="en-US" dirty="0" err="1" smtClean="0"/>
              <a:t>showDocument</a:t>
            </a:r>
            <a:r>
              <a:rPr lang="en-US" dirty="0" smtClean="0"/>
              <a:t>(doc);</a:t>
            </a:r>
          </a:p>
          <a:p>
            <a:pPr>
              <a:buNone/>
            </a:pPr>
            <a:r>
              <a:rPr lang="en-US" dirty="0" smtClean="0"/>
              <a:t>} catch(</a:t>
            </a:r>
            <a:r>
              <a:rPr lang="en-US" dirty="0" err="1" smtClean="0"/>
              <a:t>MalformedURLException</a:t>
            </a:r>
            <a:r>
              <a:rPr lang="en-US" dirty="0" smtClean="0"/>
              <a:t> e)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Probleme</a:t>
            </a:r>
            <a:r>
              <a:rPr lang="en-US" b="1" dirty="0" smtClean="0"/>
              <a:t> de </a:t>
            </a:r>
            <a:r>
              <a:rPr lang="en-US" b="1" dirty="0" err="1" smtClean="0"/>
              <a:t>securitate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fr-FR" dirty="0" smtClean="0"/>
              <a:t>Un applet nu </a:t>
            </a:r>
            <a:r>
              <a:rPr lang="fr-FR" dirty="0" err="1" smtClean="0"/>
              <a:t>poate</a:t>
            </a:r>
            <a:r>
              <a:rPr lang="fr-FR" dirty="0" smtClean="0"/>
              <a:t> sa:</a:t>
            </a:r>
          </a:p>
          <a:p>
            <a:pPr>
              <a:buNone/>
            </a:pPr>
            <a:r>
              <a:rPr lang="it-IT" dirty="0" smtClean="0"/>
              <a:t> Citeasca sau scrie fisiere pe calculatorul pe care a fost încarcat (client)</a:t>
            </a:r>
          </a:p>
          <a:p>
            <a:pPr>
              <a:buNone/>
            </a:pPr>
            <a:r>
              <a:rPr lang="en-US" dirty="0" err="1" smtClean="0"/>
              <a:t>Deschida</a:t>
            </a:r>
            <a:r>
              <a:rPr lang="en-US" dirty="0" smtClean="0"/>
              <a:t> </a:t>
            </a:r>
            <a:r>
              <a:rPr lang="en-US" dirty="0" err="1" smtClean="0"/>
              <a:t>conexiuni</a:t>
            </a:r>
            <a:r>
              <a:rPr lang="en-US" dirty="0" smtClean="0"/>
              <a:t> cu </a:t>
            </a:r>
            <a:r>
              <a:rPr lang="en-US" dirty="0" err="1" smtClean="0"/>
              <a:t>alte</a:t>
            </a:r>
            <a:r>
              <a:rPr lang="en-US" dirty="0" smtClean="0"/>
              <a:t> </a:t>
            </a:r>
            <a:r>
              <a:rPr lang="en-US" dirty="0" err="1" smtClean="0"/>
              <a:t>masini</a:t>
            </a:r>
            <a:r>
              <a:rPr lang="en-US" dirty="0" smtClean="0"/>
              <a:t> </a:t>
            </a:r>
            <a:r>
              <a:rPr lang="en-US" dirty="0" err="1" smtClean="0"/>
              <a:t>în</a:t>
            </a:r>
            <a:r>
              <a:rPr lang="en-US" dirty="0" smtClean="0"/>
              <a:t> </a:t>
            </a:r>
            <a:r>
              <a:rPr lang="en-US" dirty="0" err="1" smtClean="0"/>
              <a:t>afara</a:t>
            </a:r>
            <a:r>
              <a:rPr lang="en-US" dirty="0" smtClean="0"/>
              <a:t> de </a:t>
            </a:r>
            <a:r>
              <a:rPr lang="en-US" dirty="0" err="1" smtClean="0"/>
              <a:t>cea</a:t>
            </a:r>
            <a:r>
              <a:rPr lang="en-US" dirty="0" smtClean="0"/>
              <a:t> de </a:t>
            </a:r>
            <a:r>
              <a:rPr lang="en-US" dirty="0" err="1" smtClean="0"/>
              <a:t>pe</a:t>
            </a:r>
            <a:r>
              <a:rPr lang="en-US" dirty="0" smtClean="0"/>
              <a:t> care </a:t>
            </a:r>
            <a:r>
              <a:rPr lang="en-US" dirty="0" err="1" smtClean="0"/>
              <a:t>provine</a:t>
            </a:r>
            <a:r>
              <a:rPr lang="en-US" dirty="0" smtClean="0"/>
              <a:t> (host)</a:t>
            </a:r>
          </a:p>
          <a:p>
            <a:pPr>
              <a:buNone/>
            </a:pPr>
            <a:r>
              <a:rPr lang="en-US" dirty="0" err="1" smtClean="0"/>
              <a:t>Porneasca</a:t>
            </a:r>
            <a:r>
              <a:rPr lang="en-US" dirty="0" smtClean="0"/>
              <a:t> </a:t>
            </a:r>
            <a:r>
              <a:rPr lang="en-US" dirty="0" err="1" smtClean="0"/>
              <a:t>programe</a:t>
            </a:r>
            <a:r>
              <a:rPr lang="en-US" dirty="0" smtClean="0"/>
              <a:t> </a:t>
            </a:r>
            <a:r>
              <a:rPr lang="en-US" dirty="0" err="1" smtClean="0"/>
              <a:t>pe</a:t>
            </a:r>
            <a:r>
              <a:rPr lang="en-US" dirty="0" smtClean="0"/>
              <a:t> </a:t>
            </a:r>
            <a:r>
              <a:rPr lang="en-US" dirty="0" err="1" smtClean="0"/>
              <a:t>masina</a:t>
            </a:r>
            <a:r>
              <a:rPr lang="en-US" dirty="0" smtClean="0"/>
              <a:t> client</a:t>
            </a:r>
          </a:p>
          <a:p>
            <a:pPr>
              <a:buNone/>
            </a:pPr>
            <a:r>
              <a:rPr lang="it-IT" dirty="0" smtClean="0"/>
              <a:t>Citeasca diverse proprietati ale sistemului de operare al clientului</a:t>
            </a:r>
          </a:p>
          <a:p>
            <a:pPr>
              <a:buNone/>
            </a:pPr>
            <a:r>
              <a:rPr lang="en-US" dirty="0" err="1" smtClean="0"/>
              <a:t>Ferestrele</a:t>
            </a:r>
            <a:r>
              <a:rPr lang="en-US" dirty="0" smtClean="0"/>
              <a:t> </a:t>
            </a:r>
            <a:r>
              <a:rPr lang="en-US" dirty="0" err="1" smtClean="0"/>
              <a:t>folosite</a:t>
            </a:r>
            <a:r>
              <a:rPr lang="en-US" dirty="0" smtClean="0"/>
              <a:t> de un applet, </a:t>
            </a:r>
            <a:r>
              <a:rPr lang="en-US" dirty="0" err="1" smtClean="0"/>
              <a:t>altele</a:t>
            </a:r>
            <a:r>
              <a:rPr lang="en-US" dirty="0" smtClean="0"/>
              <a:t> </a:t>
            </a:r>
            <a:r>
              <a:rPr lang="en-US" dirty="0" err="1" smtClean="0"/>
              <a:t>decât</a:t>
            </a:r>
            <a:r>
              <a:rPr lang="en-US" dirty="0" smtClean="0"/>
              <a:t> </a:t>
            </a:r>
            <a:r>
              <a:rPr lang="en-US" dirty="0" err="1" smtClean="0"/>
              <a:t>cea</a:t>
            </a:r>
            <a:r>
              <a:rPr lang="en-US" dirty="0" smtClean="0"/>
              <a:t> a </a:t>
            </a:r>
            <a:r>
              <a:rPr lang="en-US" dirty="0" err="1" smtClean="0"/>
              <a:t>browserului</a:t>
            </a:r>
            <a:r>
              <a:rPr lang="en-US" dirty="0" smtClean="0"/>
              <a:t>, </a:t>
            </a:r>
            <a:r>
              <a:rPr lang="en-US" dirty="0" err="1" smtClean="0"/>
              <a:t>vor</a:t>
            </a:r>
            <a:r>
              <a:rPr lang="en-US" dirty="0" smtClean="0"/>
              <a:t> </a:t>
            </a:r>
            <a:r>
              <a:rPr lang="en-US" dirty="0" err="1" smtClean="0"/>
              <a:t>arata</a:t>
            </a:r>
            <a:r>
              <a:rPr lang="en-US" dirty="0" smtClean="0"/>
              <a:t> </a:t>
            </a:r>
            <a:r>
              <a:rPr lang="en-US" dirty="0" err="1" smtClean="0"/>
              <a:t>altfel</a:t>
            </a:r>
            <a:r>
              <a:rPr lang="en-US" dirty="0" smtClean="0"/>
              <a:t> </a:t>
            </a:r>
            <a:r>
              <a:rPr lang="en-US" dirty="0" err="1" smtClean="0"/>
              <a:t>decât</a:t>
            </a:r>
            <a:r>
              <a:rPr lang="en-US" dirty="0" smtClean="0"/>
              <a:t> </a:t>
            </a:r>
            <a:r>
              <a:rPr lang="en-US" dirty="0" err="1" smtClean="0"/>
              <a:t>într</a:t>
            </a:r>
            <a:r>
              <a:rPr lang="en-US" dirty="0" smtClean="0"/>
              <a:t>-o </a:t>
            </a:r>
            <a:r>
              <a:rPr lang="en-US" dirty="0" err="1" smtClean="0"/>
              <a:t>aplicatie</a:t>
            </a:r>
            <a:r>
              <a:rPr lang="en-US" dirty="0" smtClean="0"/>
              <a:t> </a:t>
            </a:r>
            <a:r>
              <a:rPr lang="en-US" dirty="0" err="1" smtClean="0"/>
              <a:t>obisnuita</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it-IT" sz="2800" b="1" dirty="0" smtClean="0"/>
              <a:t>Programe care sunt atât appleturi cât si aplicatii</a:t>
            </a:r>
            <a:endParaRPr lang="en-US" sz="2800" dirty="0"/>
          </a:p>
        </p:txBody>
      </p:sp>
      <p:sp>
        <p:nvSpPr>
          <p:cNvPr id="3" name="Content Placeholder 2"/>
          <p:cNvSpPr>
            <a:spLocks noGrp="1"/>
          </p:cNvSpPr>
          <p:nvPr>
            <p:ph idx="1"/>
          </p:nvPr>
        </p:nvSpPr>
        <p:spPr>
          <a:xfrm>
            <a:off x="457200" y="990600"/>
            <a:ext cx="8229600" cy="5867400"/>
          </a:xfrm>
        </p:spPr>
        <p:txBody>
          <a:bodyPr>
            <a:noAutofit/>
          </a:bodyPr>
          <a:lstStyle/>
          <a:p>
            <a:pPr>
              <a:buNone/>
            </a:pPr>
            <a:r>
              <a:rPr lang="en-US" sz="2000" dirty="0" smtClean="0"/>
              <a:t>import </a:t>
            </a:r>
            <a:r>
              <a:rPr lang="en-US" sz="2000" dirty="0" err="1" smtClean="0"/>
              <a:t>java.applet.Applet</a:t>
            </a:r>
            <a:r>
              <a:rPr lang="en-US" sz="2000" dirty="0" smtClean="0"/>
              <a:t>;</a:t>
            </a:r>
          </a:p>
          <a:p>
            <a:pPr>
              <a:buNone/>
            </a:pPr>
            <a:r>
              <a:rPr lang="en-US" sz="2000" dirty="0" smtClean="0"/>
              <a:t>import java.awt.*;</a:t>
            </a:r>
          </a:p>
          <a:p>
            <a:pPr>
              <a:buNone/>
            </a:pPr>
            <a:r>
              <a:rPr lang="en-US" sz="2000" dirty="0" smtClean="0"/>
              <a:t>public class </a:t>
            </a:r>
            <a:r>
              <a:rPr lang="en-US" sz="2000" dirty="0" err="1" smtClean="0"/>
              <a:t>AppletApp</a:t>
            </a:r>
            <a:r>
              <a:rPr lang="en-US" sz="2000" dirty="0" smtClean="0"/>
              <a:t> extends Applet {</a:t>
            </a:r>
          </a:p>
          <a:p>
            <a:pPr>
              <a:buNone/>
            </a:pPr>
            <a:r>
              <a:rPr lang="en-US" sz="2000" dirty="0" smtClean="0"/>
              <a:t>	public void init() {</a:t>
            </a:r>
          </a:p>
          <a:p>
            <a:pPr>
              <a:buNone/>
            </a:pPr>
            <a:r>
              <a:rPr lang="en-US" sz="2000" dirty="0" smtClean="0"/>
              <a:t>		add(new Label("Applet </a:t>
            </a:r>
            <a:r>
              <a:rPr lang="en-US" sz="2000" dirty="0" err="1" smtClean="0"/>
              <a:t>si</a:t>
            </a:r>
            <a:r>
              <a:rPr lang="en-US" sz="2000" dirty="0" smtClean="0"/>
              <a:t> </a:t>
            </a:r>
            <a:r>
              <a:rPr lang="en-US" sz="2000" dirty="0" err="1" smtClean="0"/>
              <a:t>aplicatie</a:t>
            </a:r>
            <a:r>
              <a:rPr lang="en-US" sz="2000" dirty="0" smtClean="0"/>
              <a:t>"));</a:t>
            </a:r>
          </a:p>
          <a:p>
            <a:pPr>
              <a:buNone/>
            </a:pPr>
            <a:r>
              <a:rPr lang="en-US" sz="2000" dirty="0" smtClean="0"/>
              <a:t>	}</a:t>
            </a:r>
          </a:p>
          <a:p>
            <a:pPr>
              <a:buNone/>
            </a:pPr>
            <a:r>
              <a:rPr lang="en-US" sz="2000" dirty="0" smtClean="0"/>
              <a:t>	public static void main(String </a:t>
            </a:r>
            <a:r>
              <a:rPr lang="en-US" sz="2000" dirty="0" err="1" smtClean="0"/>
              <a:t>args</a:t>
            </a:r>
            <a:r>
              <a:rPr lang="en-US" sz="2000" dirty="0" smtClean="0"/>
              <a:t>[]) {</a:t>
            </a:r>
          </a:p>
          <a:p>
            <a:pPr>
              <a:buNone/>
            </a:pPr>
            <a:r>
              <a:rPr lang="en-US" sz="2000" dirty="0" smtClean="0"/>
              <a:t>		</a:t>
            </a:r>
            <a:r>
              <a:rPr lang="en-US" sz="2000" dirty="0" err="1" smtClean="0"/>
              <a:t>AppletApp</a:t>
            </a:r>
            <a:r>
              <a:rPr lang="en-US" sz="2000" dirty="0" smtClean="0"/>
              <a:t> applet = new </a:t>
            </a:r>
            <a:r>
              <a:rPr lang="en-US" sz="2000" dirty="0" err="1" smtClean="0"/>
              <a:t>AppletApp</a:t>
            </a:r>
            <a:r>
              <a:rPr lang="en-US" sz="2000" dirty="0" smtClean="0"/>
              <a:t>();</a:t>
            </a:r>
          </a:p>
          <a:p>
            <a:pPr>
              <a:buNone/>
            </a:pPr>
            <a:r>
              <a:rPr lang="fr-FR" sz="2000" dirty="0" smtClean="0"/>
              <a:t>		Frame f = new Frame("</a:t>
            </a:r>
            <a:r>
              <a:rPr lang="fr-FR" sz="2000" dirty="0" err="1" smtClean="0"/>
              <a:t>Aplicatie</a:t>
            </a:r>
            <a:r>
              <a:rPr lang="fr-FR" sz="2000" dirty="0" smtClean="0"/>
              <a:t> si applet");</a:t>
            </a:r>
          </a:p>
          <a:p>
            <a:pPr>
              <a:buNone/>
            </a:pPr>
            <a:r>
              <a:rPr lang="en-US" sz="2000" dirty="0" smtClean="0"/>
              <a:t>		</a:t>
            </a:r>
            <a:r>
              <a:rPr lang="en-US" sz="2000" dirty="0" err="1" smtClean="0"/>
              <a:t>f.setSize</a:t>
            </a:r>
            <a:r>
              <a:rPr lang="en-US" sz="2000" dirty="0" smtClean="0"/>
              <a:t>(200, 200);</a:t>
            </a:r>
          </a:p>
          <a:p>
            <a:pPr>
              <a:buNone/>
            </a:pPr>
            <a:r>
              <a:rPr lang="en-US" sz="2000" dirty="0" smtClean="0"/>
              <a:t>		</a:t>
            </a:r>
            <a:r>
              <a:rPr lang="en-US" sz="2000" dirty="0" err="1" smtClean="0"/>
              <a:t>f.add</a:t>
            </a:r>
            <a:r>
              <a:rPr lang="en-US" sz="2000" dirty="0" smtClean="0"/>
              <a:t>(applet, </a:t>
            </a:r>
            <a:r>
              <a:rPr lang="en-US" sz="2000" dirty="0" err="1" smtClean="0"/>
              <a:t>BorderLayout.CENTER</a:t>
            </a:r>
            <a:r>
              <a:rPr lang="en-US" sz="2000" dirty="0" smtClean="0"/>
              <a:t>);</a:t>
            </a:r>
          </a:p>
          <a:p>
            <a:pPr>
              <a:buNone/>
            </a:pPr>
            <a:r>
              <a:rPr lang="en-US" sz="2000" dirty="0" smtClean="0"/>
              <a:t>		</a:t>
            </a:r>
            <a:r>
              <a:rPr lang="en-US" sz="2000" dirty="0" err="1" smtClean="0"/>
              <a:t>applet.init</a:t>
            </a:r>
            <a:r>
              <a:rPr lang="en-US" sz="2000" dirty="0" smtClean="0"/>
              <a:t>();</a:t>
            </a:r>
          </a:p>
          <a:p>
            <a:pPr>
              <a:buNone/>
            </a:pPr>
            <a:r>
              <a:rPr lang="en-US" sz="2000" dirty="0" smtClean="0"/>
              <a:t>		</a:t>
            </a:r>
            <a:r>
              <a:rPr lang="en-US" sz="2000" dirty="0" err="1" smtClean="0"/>
              <a:t>applet.start</a:t>
            </a:r>
            <a:r>
              <a:rPr lang="en-US" sz="2000" dirty="0" smtClean="0"/>
              <a:t>();</a:t>
            </a:r>
          </a:p>
          <a:p>
            <a:pPr>
              <a:buNone/>
            </a:pPr>
            <a:r>
              <a:rPr lang="en-US" sz="2000" dirty="0" smtClean="0"/>
              <a:t>		</a:t>
            </a:r>
            <a:r>
              <a:rPr lang="en-US" sz="2000" dirty="0" err="1" smtClean="0"/>
              <a:t>f.show</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r>
              <a:rPr lang="en-US" dirty="0" smtClean="0"/>
              <a:t> de applet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java.awt.*;</a:t>
            </a:r>
          </a:p>
          <a:p>
            <a:pPr>
              <a:buNone/>
            </a:pPr>
            <a:r>
              <a:rPr lang="en-US" dirty="0" smtClean="0"/>
              <a:t>public class </a:t>
            </a:r>
            <a:r>
              <a:rPr lang="en-US" dirty="0" err="1" smtClean="0"/>
              <a:t>AppletSimplu</a:t>
            </a:r>
            <a:r>
              <a:rPr lang="en-US" dirty="0" smtClean="0"/>
              <a:t> extends Applet {</a:t>
            </a:r>
          </a:p>
          <a:p>
            <a:pPr>
              <a:buNone/>
            </a:pPr>
            <a:r>
              <a:rPr lang="en-US" dirty="0" smtClean="0"/>
              <a:t>public void paint(Graphics g) {</a:t>
            </a:r>
          </a:p>
          <a:p>
            <a:pPr>
              <a:buNone/>
            </a:pPr>
            <a:r>
              <a:rPr lang="en-US" dirty="0" err="1" smtClean="0"/>
              <a:t>g.setFont</a:t>
            </a:r>
            <a:r>
              <a:rPr lang="en-US" dirty="0" smtClean="0"/>
              <a:t>(new Font("Arial", </a:t>
            </a:r>
            <a:r>
              <a:rPr lang="en-US" dirty="0" err="1" smtClean="0"/>
              <a:t>Font.BOLD</a:t>
            </a:r>
            <a:r>
              <a:rPr lang="en-US" dirty="0" smtClean="0"/>
              <a:t>, 16));</a:t>
            </a:r>
          </a:p>
          <a:p>
            <a:pPr>
              <a:buNone/>
            </a:pPr>
            <a:r>
              <a:rPr lang="en-US" dirty="0" err="1" smtClean="0"/>
              <a:t>g.drawString</a:t>
            </a:r>
            <a:r>
              <a:rPr lang="en-US" dirty="0" smtClean="0"/>
              <a:t>("Hello", 0, 30);</a:t>
            </a:r>
          </a:p>
          <a:p>
            <a:pPr>
              <a:buNone/>
            </a:pPr>
            <a:r>
              <a:rPr lang="en-US" dirty="0" smtClean="0"/>
              <a:t>}</a:t>
            </a:r>
          </a:p>
          <a:p>
            <a:pPr>
              <a:buNone/>
            </a:pPr>
            <a:r>
              <a:rPr lang="en-US" dirty="0" smtClean="0"/>
              <a:t>}</a:t>
            </a:r>
          </a:p>
          <a:p>
            <a:r>
              <a:rPr lang="en-US" dirty="0" err="1" smtClean="0"/>
              <a:t>Uzual</a:t>
            </a:r>
            <a:r>
              <a:rPr lang="en-US" dirty="0" smtClean="0"/>
              <a:t>, </a:t>
            </a:r>
            <a:r>
              <a:rPr lang="en-US" dirty="0" err="1" smtClean="0"/>
              <a:t>clasa</a:t>
            </a:r>
            <a:r>
              <a:rPr lang="en-US" dirty="0" smtClean="0"/>
              <a:t> </a:t>
            </a:r>
            <a:r>
              <a:rPr lang="en-US" dirty="0" err="1" smtClean="0"/>
              <a:t>principala</a:t>
            </a:r>
            <a:r>
              <a:rPr lang="en-US" dirty="0" smtClean="0"/>
              <a:t> </a:t>
            </a:r>
            <a:r>
              <a:rPr lang="en-US" dirty="0" err="1" smtClean="0"/>
              <a:t>va</a:t>
            </a:r>
            <a:r>
              <a:rPr lang="en-US" dirty="0" smtClean="0"/>
              <a:t> </a:t>
            </a:r>
            <a:r>
              <a:rPr lang="en-US" dirty="0" err="1" smtClean="0"/>
              <a:t>fi</a:t>
            </a:r>
            <a:r>
              <a:rPr lang="en-US" dirty="0" smtClean="0"/>
              <a:t> </a:t>
            </a:r>
            <a:r>
              <a:rPr lang="en-US" dirty="0" err="1" smtClean="0"/>
              <a:t>salvata</a:t>
            </a:r>
            <a:r>
              <a:rPr lang="en-US" dirty="0" smtClean="0"/>
              <a:t> </a:t>
            </a:r>
            <a:r>
              <a:rPr lang="en-US" dirty="0" err="1" smtClean="0"/>
              <a:t>într</a:t>
            </a:r>
            <a:r>
              <a:rPr lang="en-US" dirty="0" smtClean="0"/>
              <a:t>-un </a:t>
            </a:r>
            <a:r>
              <a:rPr lang="en-US" dirty="0" err="1" smtClean="0"/>
              <a:t>fisier</a:t>
            </a:r>
            <a:r>
              <a:rPr lang="en-US" dirty="0" smtClean="0"/>
              <a:t> cu </a:t>
            </a:r>
            <a:r>
              <a:rPr lang="en-US" dirty="0" err="1" smtClean="0"/>
              <a:t>acelasi</a:t>
            </a:r>
            <a:r>
              <a:rPr lang="en-US" dirty="0" smtClean="0"/>
              <a:t> </a:t>
            </a:r>
            <a:r>
              <a:rPr lang="en-US" dirty="0" err="1" smtClean="0"/>
              <a:t>nume</a:t>
            </a:r>
            <a:r>
              <a:rPr lang="en-US" dirty="0" smtClean="0"/>
              <a:t> </a:t>
            </a:r>
            <a:r>
              <a:rPr lang="en-US" dirty="0" err="1" smtClean="0"/>
              <a:t>si</a:t>
            </a:r>
            <a:r>
              <a:rPr lang="en-US" dirty="0" smtClean="0"/>
              <a:t> </a:t>
            </a:r>
            <a:r>
              <a:rPr lang="en-US" dirty="0" err="1" smtClean="0"/>
              <a:t>extensia</a:t>
            </a:r>
            <a:r>
              <a:rPr lang="en-US" dirty="0" smtClean="0"/>
              <a:t> .java. </a:t>
            </a:r>
            <a:r>
              <a:rPr lang="en-US" dirty="0" err="1" smtClean="0"/>
              <a:t>Asadar</a:t>
            </a:r>
            <a:r>
              <a:rPr lang="en-US" dirty="0" smtClean="0"/>
              <a:t>, </a:t>
            </a:r>
            <a:r>
              <a:rPr lang="en-US" dirty="0" err="1" smtClean="0"/>
              <a:t>clasa</a:t>
            </a:r>
            <a:r>
              <a:rPr lang="en-US" dirty="0" smtClean="0"/>
              <a:t> de</a:t>
            </a:r>
          </a:p>
          <a:p>
            <a:pPr>
              <a:buNone/>
            </a:pPr>
            <a:r>
              <a:rPr lang="en-US" dirty="0" smtClean="0"/>
              <a:t>     </a:t>
            </a:r>
            <a:r>
              <a:rPr lang="en-US" dirty="0" err="1" smtClean="0"/>
              <a:t>mai</a:t>
            </a:r>
            <a:r>
              <a:rPr lang="en-US" dirty="0" smtClean="0"/>
              <a:t> </a:t>
            </a:r>
            <a:r>
              <a:rPr lang="en-US" dirty="0" err="1" smtClean="0"/>
              <a:t>sus</a:t>
            </a:r>
            <a:r>
              <a:rPr lang="en-US" dirty="0" smtClean="0"/>
              <a:t> o </a:t>
            </a:r>
            <a:r>
              <a:rPr lang="en-US" dirty="0" err="1" smtClean="0"/>
              <a:t>vom</a:t>
            </a:r>
            <a:r>
              <a:rPr lang="en-US" dirty="0" smtClean="0"/>
              <a:t> </a:t>
            </a:r>
            <a:r>
              <a:rPr lang="en-US" dirty="0" err="1" smtClean="0"/>
              <a:t>salva</a:t>
            </a:r>
            <a:r>
              <a:rPr lang="en-US" dirty="0" smtClean="0"/>
              <a:t> </a:t>
            </a:r>
            <a:r>
              <a:rPr lang="en-US" dirty="0" err="1" smtClean="0"/>
              <a:t>într</a:t>
            </a:r>
            <a:r>
              <a:rPr lang="en-US" dirty="0" smtClean="0"/>
              <a:t>-un </a:t>
            </a:r>
            <a:r>
              <a:rPr lang="en-US" dirty="0" err="1" smtClean="0"/>
              <a:t>fisier</a:t>
            </a:r>
            <a:r>
              <a:rPr lang="en-US" dirty="0" smtClean="0"/>
              <a:t> cu </a:t>
            </a:r>
            <a:r>
              <a:rPr lang="en-US" dirty="0" err="1" smtClean="0"/>
              <a:t>numele</a:t>
            </a:r>
            <a:r>
              <a:rPr lang="en-US" dirty="0" smtClean="0"/>
              <a:t> </a:t>
            </a:r>
            <a:r>
              <a:rPr lang="en-US" i="1" dirty="0" smtClean="0"/>
              <a:t>AppletSimplu.java</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Compilarea</a:t>
            </a:r>
            <a:endParaRPr lang="en-US" dirty="0"/>
          </a:p>
        </p:txBody>
      </p:sp>
      <p:sp>
        <p:nvSpPr>
          <p:cNvPr id="3" name="Content Placeholder 2"/>
          <p:cNvSpPr>
            <a:spLocks noGrp="1"/>
          </p:cNvSpPr>
          <p:nvPr>
            <p:ph idx="1"/>
          </p:nvPr>
        </p:nvSpPr>
        <p:spPr/>
        <p:txBody>
          <a:bodyPr/>
          <a:lstStyle/>
          <a:p>
            <a:r>
              <a:rPr lang="en-US" dirty="0" err="1" smtClean="0"/>
              <a:t>Compilarea</a:t>
            </a:r>
            <a:r>
              <a:rPr lang="en-US" dirty="0" smtClean="0"/>
              <a:t> se face la </a:t>
            </a:r>
            <a:r>
              <a:rPr lang="en-US" dirty="0" err="1" smtClean="0"/>
              <a:t>fel</a:t>
            </a:r>
            <a:r>
              <a:rPr lang="en-US" dirty="0" smtClean="0"/>
              <a:t> ca </a:t>
            </a:r>
            <a:r>
              <a:rPr lang="en-US" dirty="0" err="1" smtClean="0"/>
              <a:t>si</a:t>
            </a:r>
            <a:r>
              <a:rPr lang="en-US" dirty="0" smtClean="0"/>
              <a:t> la </a:t>
            </a:r>
            <a:r>
              <a:rPr lang="en-US" dirty="0" err="1" smtClean="0"/>
              <a:t>aplicatiile</a:t>
            </a:r>
            <a:r>
              <a:rPr lang="en-US" dirty="0" smtClean="0"/>
              <a:t> </a:t>
            </a:r>
            <a:r>
              <a:rPr lang="en-US" dirty="0" err="1" smtClean="0"/>
              <a:t>independente</a:t>
            </a:r>
            <a:r>
              <a:rPr lang="en-US" dirty="0" smtClean="0"/>
              <a:t>, </a:t>
            </a:r>
            <a:r>
              <a:rPr lang="en-US" dirty="0" err="1" smtClean="0"/>
              <a:t>apelând</a:t>
            </a:r>
            <a:r>
              <a:rPr lang="en-US" dirty="0" smtClean="0"/>
              <a:t> </a:t>
            </a:r>
            <a:r>
              <a:rPr lang="en-US" dirty="0" err="1" smtClean="0"/>
              <a:t>compilatorul</a:t>
            </a:r>
            <a:r>
              <a:rPr lang="en-US" dirty="0" smtClean="0"/>
              <a:t> </a:t>
            </a:r>
            <a:r>
              <a:rPr lang="en-US" b="1" dirty="0" err="1" smtClean="0"/>
              <a:t>javac</a:t>
            </a:r>
            <a:r>
              <a:rPr lang="en-US" b="1" dirty="0" smtClean="0"/>
              <a:t> </a:t>
            </a:r>
            <a:r>
              <a:rPr lang="en-US" b="1" dirty="0" err="1" smtClean="0"/>
              <a:t>pentru</a:t>
            </a:r>
            <a:r>
              <a:rPr lang="en-US" b="1" dirty="0" smtClean="0"/>
              <a:t> </a:t>
            </a:r>
            <a:r>
              <a:rPr lang="en-US" b="1" dirty="0" err="1" smtClean="0"/>
              <a:t>clasa</a:t>
            </a:r>
            <a:r>
              <a:rPr lang="en-US" b="1" dirty="0" smtClean="0"/>
              <a:t> </a:t>
            </a:r>
            <a:r>
              <a:rPr lang="en-US" b="1" dirty="0" err="1" smtClean="0"/>
              <a:t>principala</a:t>
            </a:r>
            <a:r>
              <a:rPr lang="en-US" b="1" dirty="0" smtClean="0"/>
              <a:t> </a:t>
            </a:r>
            <a:r>
              <a:rPr lang="en-US" dirty="0" smtClean="0"/>
              <a:t>a </a:t>
            </a:r>
            <a:r>
              <a:rPr lang="en-US" dirty="0" err="1" smtClean="0"/>
              <a:t>appletului</a:t>
            </a:r>
            <a:r>
              <a:rPr lang="en-US" dirty="0" smtClean="0"/>
              <a:t> (</a:t>
            </a:r>
            <a:r>
              <a:rPr lang="en-US" dirty="0" err="1" smtClean="0"/>
              <a:t>cea</a:t>
            </a:r>
            <a:r>
              <a:rPr lang="en-US" dirty="0" smtClean="0"/>
              <a:t> care </a:t>
            </a:r>
            <a:r>
              <a:rPr lang="en-US" dirty="0" err="1" smtClean="0"/>
              <a:t>extinde</a:t>
            </a:r>
            <a:r>
              <a:rPr lang="en-US" dirty="0" smtClean="0"/>
              <a:t> Applet).</a:t>
            </a:r>
          </a:p>
          <a:p>
            <a:r>
              <a:rPr lang="en-US" dirty="0" err="1" smtClean="0"/>
              <a:t>javac</a:t>
            </a:r>
            <a:r>
              <a:rPr lang="en-US" dirty="0" smtClean="0"/>
              <a:t> AppletSimplu.java</a:t>
            </a:r>
          </a:p>
          <a:p>
            <a:r>
              <a:rPr lang="en-US" dirty="0" smtClean="0"/>
              <a:t>In </a:t>
            </a:r>
            <a:r>
              <a:rPr lang="en-US" dirty="0" err="1" smtClean="0"/>
              <a:t>cazul</a:t>
            </a:r>
            <a:r>
              <a:rPr lang="en-US" dirty="0" smtClean="0"/>
              <a:t> </a:t>
            </a:r>
            <a:r>
              <a:rPr lang="en-US" dirty="0" err="1" smtClean="0"/>
              <a:t>în</a:t>
            </a:r>
            <a:r>
              <a:rPr lang="en-US" dirty="0" smtClean="0"/>
              <a:t> care </a:t>
            </a:r>
            <a:r>
              <a:rPr lang="en-US" dirty="0" err="1" smtClean="0"/>
              <a:t>compilarea</a:t>
            </a:r>
            <a:r>
              <a:rPr lang="en-US" dirty="0" smtClean="0"/>
              <a:t> a </a:t>
            </a:r>
            <a:r>
              <a:rPr lang="en-US" dirty="0" err="1" smtClean="0"/>
              <a:t>reusit</a:t>
            </a:r>
            <a:r>
              <a:rPr lang="en-US" dirty="0" smtClean="0"/>
              <a:t> </a:t>
            </a:r>
            <a:r>
              <a:rPr lang="en-US" dirty="0" err="1" smtClean="0"/>
              <a:t>va</a:t>
            </a:r>
            <a:r>
              <a:rPr lang="en-US" dirty="0" smtClean="0"/>
              <a:t> </a:t>
            </a:r>
            <a:r>
              <a:rPr lang="en-US" dirty="0" err="1" smtClean="0"/>
              <a:t>fi</a:t>
            </a:r>
            <a:r>
              <a:rPr lang="en-US" dirty="0" smtClean="0"/>
              <a:t> </a:t>
            </a:r>
            <a:r>
              <a:rPr lang="en-US" dirty="0" err="1" smtClean="0"/>
              <a:t>generat</a:t>
            </a:r>
            <a:r>
              <a:rPr lang="en-US" dirty="0" smtClean="0"/>
              <a:t> </a:t>
            </a:r>
            <a:r>
              <a:rPr lang="en-US" dirty="0" err="1" smtClean="0"/>
              <a:t>fisierul</a:t>
            </a:r>
            <a:r>
              <a:rPr lang="en-US" dirty="0" smtClean="0"/>
              <a:t> </a:t>
            </a:r>
            <a:r>
              <a:rPr lang="en-US" dirty="0" err="1" smtClean="0"/>
              <a:t>AppletSimplu.class</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Executia</a:t>
            </a:r>
            <a:r>
              <a:rPr lang="en-US" b="1" dirty="0" smtClean="0"/>
              <a:t> (</a:t>
            </a:r>
            <a:r>
              <a:rPr lang="en-US" b="1" dirty="0" err="1" smtClean="0"/>
              <a:t>vizualizarea</a:t>
            </a:r>
            <a:r>
              <a:rPr lang="en-US" b="1" dirty="0" smtClean="0"/>
              <a:t>)</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buNone/>
            </a:pPr>
            <a:r>
              <a:rPr lang="en-US" dirty="0" err="1" smtClean="0"/>
              <a:t>Pentru</a:t>
            </a:r>
            <a:r>
              <a:rPr lang="en-US" dirty="0" smtClean="0"/>
              <a:t> a </a:t>
            </a:r>
            <a:r>
              <a:rPr lang="en-US" dirty="0" err="1" smtClean="0"/>
              <a:t>vizualiza</a:t>
            </a:r>
            <a:r>
              <a:rPr lang="en-US" dirty="0" smtClean="0"/>
              <a:t> </a:t>
            </a:r>
            <a:r>
              <a:rPr lang="en-US" dirty="0" err="1" smtClean="0"/>
              <a:t>acest</a:t>
            </a:r>
            <a:r>
              <a:rPr lang="en-US" dirty="0" smtClean="0"/>
              <a:t> applet </a:t>
            </a:r>
            <a:r>
              <a:rPr lang="en-US" dirty="0" err="1" smtClean="0"/>
              <a:t>trebuie</a:t>
            </a:r>
            <a:r>
              <a:rPr lang="en-US" dirty="0" smtClean="0"/>
              <a:t> </a:t>
            </a:r>
            <a:r>
              <a:rPr lang="en-US" dirty="0" err="1" smtClean="0"/>
              <a:t>sa</a:t>
            </a:r>
            <a:r>
              <a:rPr lang="en-US" dirty="0" smtClean="0"/>
              <a:t> cream un document HTML, </a:t>
            </a:r>
            <a:r>
              <a:rPr lang="en-US" dirty="0" err="1" smtClean="0"/>
              <a:t>sa-i</a:t>
            </a:r>
            <a:r>
              <a:rPr lang="en-US" dirty="0" smtClean="0"/>
              <a:t> </a:t>
            </a:r>
            <a:r>
              <a:rPr lang="en-US" dirty="0" err="1" smtClean="0"/>
              <a:t>spunem</a:t>
            </a:r>
            <a:r>
              <a:rPr lang="en-US" dirty="0" smtClean="0"/>
              <a:t> demo.html, </a:t>
            </a:r>
            <a:r>
              <a:rPr lang="en-US" dirty="0" err="1" smtClean="0"/>
              <a:t>în</a:t>
            </a:r>
            <a:r>
              <a:rPr lang="en-US" dirty="0" smtClean="0"/>
              <a:t> care </a:t>
            </a:r>
            <a:r>
              <a:rPr lang="en-US" dirty="0" err="1" smtClean="0"/>
              <a:t>sa</a:t>
            </a:r>
            <a:endParaRPr lang="en-US" dirty="0" smtClean="0"/>
          </a:p>
          <a:p>
            <a:pPr>
              <a:buNone/>
            </a:pPr>
            <a:r>
              <a:rPr lang="en-US" dirty="0" err="1" smtClean="0"/>
              <a:t>specificam</a:t>
            </a:r>
            <a:r>
              <a:rPr lang="en-US" dirty="0" smtClean="0"/>
              <a:t> </a:t>
            </a:r>
            <a:r>
              <a:rPr lang="en-US" dirty="0" err="1" smtClean="0"/>
              <a:t>cel</a:t>
            </a:r>
            <a:r>
              <a:rPr lang="en-US" dirty="0" smtClean="0"/>
              <a:t> </a:t>
            </a:r>
            <a:r>
              <a:rPr lang="en-US" dirty="0" err="1" smtClean="0"/>
              <a:t>putin</a:t>
            </a:r>
            <a:r>
              <a:rPr lang="en-US" dirty="0" smtClean="0"/>
              <a:t> </a:t>
            </a:r>
            <a:r>
              <a:rPr lang="en-US" dirty="0" err="1" smtClean="0"/>
              <a:t>urmatoarele</a:t>
            </a:r>
            <a:r>
              <a:rPr lang="en-US" dirty="0" smtClean="0"/>
              <a:t> </a:t>
            </a:r>
            <a:r>
              <a:rPr lang="en-US" dirty="0" err="1" smtClean="0"/>
              <a:t>informatii</a:t>
            </a:r>
            <a:endParaRPr lang="en-US" dirty="0" smtClean="0"/>
          </a:p>
          <a:p>
            <a:pPr>
              <a:buNone/>
            </a:pPr>
            <a:r>
              <a:rPr lang="en-US" dirty="0" smtClean="0"/>
              <a:t>- </a:t>
            </a:r>
            <a:r>
              <a:rPr lang="en-US" dirty="0" err="1" smtClean="0"/>
              <a:t>clasa</a:t>
            </a:r>
            <a:r>
              <a:rPr lang="en-US" dirty="0" smtClean="0"/>
              <a:t> </a:t>
            </a:r>
            <a:r>
              <a:rPr lang="en-US" dirty="0" err="1" smtClean="0"/>
              <a:t>ce</a:t>
            </a:r>
            <a:r>
              <a:rPr lang="en-US" dirty="0" smtClean="0"/>
              <a:t> </a:t>
            </a:r>
            <a:r>
              <a:rPr lang="en-US" dirty="0" err="1" smtClean="0"/>
              <a:t>contine</a:t>
            </a:r>
            <a:r>
              <a:rPr lang="en-US" dirty="0" smtClean="0"/>
              <a:t> </a:t>
            </a:r>
            <a:r>
              <a:rPr lang="en-US" dirty="0" err="1" smtClean="0"/>
              <a:t>codul</a:t>
            </a:r>
            <a:r>
              <a:rPr lang="en-US" dirty="0" smtClean="0"/>
              <a:t> </a:t>
            </a:r>
            <a:r>
              <a:rPr lang="en-US" dirty="0" err="1" smtClean="0"/>
              <a:t>appletului</a:t>
            </a:r>
            <a:endParaRPr lang="en-US" dirty="0" smtClean="0"/>
          </a:p>
          <a:p>
            <a:pPr>
              <a:buNone/>
            </a:pPr>
            <a:r>
              <a:rPr lang="it-IT" dirty="0" smtClean="0"/>
              <a:t>- latimea si înaltimea suprafetei alocate pe pagina Web</a:t>
            </a:r>
          </a:p>
          <a:p>
            <a:pPr>
              <a:buNone/>
            </a:pPr>
            <a:r>
              <a:rPr lang="en-US" dirty="0" smtClean="0"/>
              <a:t>&lt;HTML&gt;</a:t>
            </a:r>
          </a:p>
          <a:p>
            <a:pPr>
              <a:buNone/>
            </a:pPr>
            <a:r>
              <a:rPr lang="en-US" dirty="0" smtClean="0"/>
              <a:t>&lt;HEAD&gt;</a:t>
            </a:r>
          </a:p>
          <a:p>
            <a:pPr>
              <a:buNone/>
            </a:pPr>
            <a:r>
              <a:rPr lang="en-US" dirty="0" smtClean="0"/>
              <a:t>&lt;TITLE&gt; Un applet </a:t>
            </a:r>
            <a:r>
              <a:rPr lang="en-US" dirty="0" err="1" smtClean="0"/>
              <a:t>simplu</a:t>
            </a:r>
            <a:r>
              <a:rPr lang="en-US" dirty="0" smtClean="0"/>
              <a:t> &lt;/TITLE&gt;</a:t>
            </a:r>
          </a:p>
          <a:p>
            <a:pPr>
              <a:buNone/>
            </a:pPr>
            <a:r>
              <a:rPr lang="en-US" dirty="0" smtClean="0"/>
              <a:t>&lt;/HEAD&gt;</a:t>
            </a:r>
          </a:p>
          <a:p>
            <a:pPr>
              <a:buNone/>
            </a:pPr>
            <a:r>
              <a:rPr lang="en-US" b="1" dirty="0" smtClean="0"/>
              <a:t>&lt;APPLET CODE="</a:t>
            </a:r>
            <a:r>
              <a:rPr lang="en-US" b="1" dirty="0" err="1" smtClean="0"/>
              <a:t>AppletSimplu.class</a:t>
            </a:r>
            <a:r>
              <a:rPr lang="en-US" b="1" dirty="0" smtClean="0"/>
              <a:t>" WIDTH=100 HEIGHT=50&gt;&lt;/APPLET&gt;</a:t>
            </a:r>
          </a:p>
          <a:p>
            <a:pPr>
              <a:buNone/>
            </a:pPr>
            <a:r>
              <a:rPr lang="en-US" dirty="0" smtClean="0"/>
              <a:t>&lt;/HTML&gt;</a:t>
            </a:r>
          </a:p>
          <a:p>
            <a:pPr>
              <a:buNone/>
            </a:pPr>
            <a:r>
              <a:rPr lang="en-US" dirty="0" err="1" smtClean="0"/>
              <a:t>Vizualizarea</a:t>
            </a:r>
            <a:r>
              <a:rPr lang="en-US" dirty="0" smtClean="0"/>
              <a:t> </a:t>
            </a:r>
            <a:r>
              <a:rPr lang="en-US" dirty="0" err="1" smtClean="0"/>
              <a:t>acestui</a:t>
            </a:r>
            <a:r>
              <a:rPr lang="en-US" dirty="0" smtClean="0"/>
              <a:t> document se </a:t>
            </a:r>
            <a:r>
              <a:rPr lang="en-US" dirty="0" err="1" smtClean="0"/>
              <a:t>poate</a:t>
            </a:r>
            <a:r>
              <a:rPr lang="en-US" dirty="0" smtClean="0"/>
              <a:t> face cu </a:t>
            </a:r>
            <a:r>
              <a:rPr lang="en-US" dirty="0" err="1" smtClean="0"/>
              <a:t>orice</a:t>
            </a:r>
            <a:r>
              <a:rPr lang="en-US" dirty="0" smtClean="0"/>
              <a:t> browser (Internet Explorer, Netscape, etc), </a:t>
            </a:r>
            <a:r>
              <a:rPr lang="en-US" dirty="0" err="1" smtClean="0"/>
              <a:t>sau</a:t>
            </a:r>
            <a:r>
              <a:rPr lang="en-US" dirty="0" smtClean="0"/>
              <a:t> cu </a:t>
            </a:r>
            <a:r>
              <a:rPr lang="en-US" dirty="0" err="1" smtClean="0"/>
              <a:t>utilitarul</a:t>
            </a:r>
            <a:r>
              <a:rPr lang="en-US" dirty="0" smtClean="0"/>
              <a:t> </a:t>
            </a:r>
            <a:r>
              <a:rPr lang="en-US" dirty="0" err="1" smtClean="0"/>
              <a:t>appletviewer</a:t>
            </a:r>
            <a:r>
              <a:rPr lang="en-US" dirty="0" smtClean="0"/>
              <a:t> </a:t>
            </a:r>
            <a:r>
              <a:rPr lang="en-US" dirty="0" err="1" smtClean="0"/>
              <a:t>ce</a:t>
            </a:r>
            <a:r>
              <a:rPr lang="en-US" dirty="0" smtClean="0"/>
              <a:t> vine </a:t>
            </a:r>
            <a:r>
              <a:rPr lang="en-US" dirty="0" err="1" smtClean="0"/>
              <a:t>în</a:t>
            </a:r>
            <a:r>
              <a:rPr lang="en-US" dirty="0" smtClean="0"/>
              <a:t> </a:t>
            </a:r>
            <a:r>
              <a:rPr lang="en-US" dirty="0" err="1" smtClean="0"/>
              <a:t>pachetul</a:t>
            </a:r>
            <a:r>
              <a:rPr lang="en-US" dirty="0" smtClean="0"/>
              <a:t> JDK.</a:t>
            </a:r>
          </a:p>
          <a:p>
            <a:pPr>
              <a:buNone/>
            </a:pPr>
            <a:r>
              <a:rPr lang="en-US" b="1" dirty="0" smtClean="0"/>
              <a:t>			</a:t>
            </a:r>
            <a:r>
              <a:rPr lang="en-US" b="1" dirty="0" err="1" smtClean="0"/>
              <a:t>appletviewer</a:t>
            </a:r>
            <a:r>
              <a:rPr lang="en-US" b="1" dirty="0" smtClean="0"/>
              <a:t> demo.html</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smtClean="0"/>
              <a:t>Ciclul de viata al unui applet</a:t>
            </a:r>
            <a:endParaRPr lang="en-US" dirty="0"/>
          </a:p>
        </p:txBody>
      </p:sp>
      <p:sp>
        <p:nvSpPr>
          <p:cNvPr id="3" name="Content Placeholder 2"/>
          <p:cNvSpPr>
            <a:spLocks noGrp="1"/>
          </p:cNvSpPr>
          <p:nvPr>
            <p:ph idx="1"/>
          </p:nvPr>
        </p:nvSpPr>
        <p:spPr/>
        <p:txBody>
          <a:bodyPr>
            <a:normAutofit/>
          </a:bodyPr>
          <a:lstStyle/>
          <a:p>
            <a:r>
              <a:rPr lang="en-US" dirty="0" err="1" smtClean="0"/>
              <a:t>Executia</a:t>
            </a:r>
            <a:r>
              <a:rPr lang="en-US" dirty="0" smtClean="0"/>
              <a:t> </a:t>
            </a:r>
            <a:r>
              <a:rPr lang="en-US" dirty="0" err="1" smtClean="0"/>
              <a:t>unui</a:t>
            </a:r>
            <a:r>
              <a:rPr lang="en-US" dirty="0" smtClean="0"/>
              <a:t> applet </a:t>
            </a:r>
            <a:r>
              <a:rPr lang="en-US" dirty="0" err="1" smtClean="0"/>
              <a:t>începe</a:t>
            </a:r>
            <a:r>
              <a:rPr lang="en-US" dirty="0" smtClean="0"/>
              <a:t> </a:t>
            </a:r>
            <a:r>
              <a:rPr lang="en-US" dirty="0" err="1" smtClean="0"/>
              <a:t>în</a:t>
            </a:r>
            <a:r>
              <a:rPr lang="en-US" dirty="0" smtClean="0"/>
              <a:t> </a:t>
            </a:r>
            <a:r>
              <a:rPr lang="en-US" dirty="0" err="1" smtClean="0"/>
              <a:t>momentul</a:t>
            </a:r>
            <a:r>
              <a:rPr lang="en-US" dirty="0" smtClean="0"/>
              <a:t> </a:t>
            </a:r>
            <a:r>
              <a:rPr lang="en-US" dirty="0" err="1" smtClean="0"/>
              <a:t>în</a:t>
            </a:r>
            <a:r>
              <a:rPr lang="en-US" dirty="0" smtClean="0"/>
              <a:t> care un browser </a:t>
            </a:r>
            <a:r>
              <a:rPr lang="en-US" dirty="0" err="1" smtClean="0"/>
              <a:t>afiseaza</a:t>
            </a:r>
            <a:r>
              <a:rPr lang="en-US" dirty="0" smtClean="0"/>
              <a:t> o </a:t>
            </a:r>
            <a:r>
              <a:rPr lang="en-US" dirty="0" err="1" smtClean="0"/>
              <a:t>pagina</a:t>
            </a:r>
            <a:r>
              <a:rPr lang="en-US" dirty="0" smtClean="0"/>
              <a:t> Web </a:t>
            </a:r>
            <a:r>
              <a:rPr lang="en-US" dirty="0" err="1" smtClean="0"/>
              <a:t>în</a:t>
            </a:r>
            <a:r>
              <a:rPr lang="en-US" dirty="0" smtClean="0"/>
              <a:t> care </a:t>
            </a:r>
            <a:r>
              <a:rPr lang="en-US" dirty="0" err="1" smtClean="0"/>
              <a:t>este</a:t>
            </a:r>
            <a:r>
              <a:rPr lang="en-US" dirty="0" smtClean="0"/>
              <a:t> </a:t>
            </a:r>
            <a:r>
              <a:rPr lang="en-US" dirty="0" err="1" smtClean="0"/>
              <a:t>inclus</a:t>
            </a:r>
            <a:r>
              <a:rPr lang="en-US" dirty="0" smtClean="0"/>
              <a:t> </a:t>
            </a:r>
            <a:r>
              <a:rPr lang="en-US" dirty="0" err="1" smtClean="0"/>
              <a:t>appletul</a:t>
            </a:r>
            <a:r>
              <a:rPr lang="en-US" dirty="0" smtClean="0"/>
              <a:t> </a:t>
            </a:r>
            <a:r>
              <a:rPr lang="en-US" dirty="0" err="1" smtClean="0"/>
              <a:t>respectiv</a:t>
            </a:r>
            <a:r>
              <a:rPr lang="en-US" dirty="0" smtClean="0"/>
              <a:t> </a:t>
            </a:r>
            <a:r>
              <a:rPr lang="en-US" dirty="0" err="1" smtClean="0"/>
              <a:t>si</a:t>
            </a:r>
            <a:r>
              <a:rPr lang="en-US" dirty="0" smtClean="0"/>
              <a:t> </a:t>
            </a:r>
            <a:r>
              <a:rPr lang="en-US" dirty="0" err="1" smtClean="0"/>
              <a:t>poate</a:t>
            </a:r>
            <a:r>
              <a:rPr lang="en-US" dirty="0" smtClean="0"/>
              <a:t> </a:t>
            </a:r>
            <a:r>
              <a:rPr lang="en-US" dirty="0" err="1" smtClean="0"/>
              <a:t>trece</a:t>
            </a:r>
            <a:r>
              <a:rPr lang="en-US" dirty="0" smtClean="0"/>
              <a:t> </a:t>
            </a:r>
            <a:r>
              <a:rPr lang="en-US" dirty="0" err="1" smtClean="0"/>
              <a:t>prin</a:t>
            </a:r>
            <a:r>
              <a:rPr lang="en-US" dirty="0" smtClean="0"/>
              <a:t> </a:t>
            </a:r>
            <a:r>
              <a:rPr lang="en-US" dirty="0" err="1" smtClean="0"/>
              <a:t>mai</a:t>
            </a:r>
            <a:r>
              <a:rPr lang="en-US" dirty="0" smtClean="0"/>
              <a:t> </a:t>
            </a:r>
            <a:r>
              <a:rPr lang="en-US" dirty="0" err="1" smtClean="0"/>
              <a:t>multe</a:t>
            </a:r>
            <a:r>
              <a:rPr lang="en-US" dirty="0" smtClean="0"/>
              <a:t> </a:t>
            </a:r>
            <a:r>
              <a:rPr lang="en-US" dirty="0" err="1" smtClean="0"/>
              <a:t>etape</a:t>
            </a:r>
            <a:r>
              <a:rPr lang="en-US" dirty="0" smtClean="0"/>
              <a:t>. </a:t>
            </a:r>
            <a:r>
              <a:rPr lang="en-US" dirty="0" err="1" smtClean="0"/>
              <a:t>Fiecare</a:t>
            </a:r>
            <a:r>
              <a:rPr lang="en-US" dirty="0" smtClean="0"/>
              <a:t> </a:t>
            </a:r>
            <a:r>
              <a:rPr lang="en-US" dirty="0" err="1" smtClean="0"/>
              <a:t>etapa</a:t>
            </a:r>
            <a:r>
              <a:rPr lang="en-US" dirty="0" smtClean="0"/>
              <a:t> </a:t>
            </a:r>
            <a:r>
              <a:rPr lang="en-US" dirty="0" err="1" smtClean="0"/>
              <a:t>este</a:t>
            </a:r>
            <a:r>
              <a:rPr lang="en-US" dirty="0" smtClean="0"/>
              <a:t> </a:t>
            </a:r>
            <a:r>
              <a:rPr lang="en-US" dirty="0" err="1" smtClean="0"/>
              <a:t>strâns</a:t>
            </a:r>
            <a:r>
              <a:rPr lang="en-US" dirty="0" smtClean="0"/>
              <a:t> </a:t>
            </a:r>
            <a:r>
              <a:rPr lang="en-US" dirty="0" err="1" smtClean="0"/>
              <a:t>legata</a:t>
            </a:r>
            <a:r>
              <a:rPr lang="en-US" dirty="0" smtClean="0"/>
              <a:t> de un </a:t>
            </a:r>
            <a:r>
              <a:rPr lang="en-US" dirty="0" err="1" smtClean="0"/>
              <a:t>eveniment</a:t>
            </a:r>
            <a:r>
              <a:rPr lang="en-US" dirty="0" smtClean="0"/>
              <a:t> </a:t>
            </a:r>
            <a:r>
              <a:rPr lang="it-IT" dirty="0" smtClean="0"/>
              <a:t>generat de catre browser si determina apelarea unei metode specifice din clasa ce implementeaza appletul.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smtClean="0"/>
              <a:t>Ciclul de viata al unui applet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1. </a:t>
            </a:r>
            <a:r>
              <a:rPr lang="en-US" b="1" dirty="0" err="1" smtClean="0"/>
              <a:t>Incarcarea</a:t>
            </a:r>
            <a:r>
              <a:rPr lang="en-US" b="1" dirty="0" smtClean="0"/>
              <a:t> in </a:t>
            </a:r>
            <a:r>
              <a:rPr lang="en-US" b="1" dirty="0" err="1" smtClean="0"/>
              <a:t>memorie</a:t>
            </a:r>
            <a:endParaRPr lang="en-US" b="1" dirty="0" smtClean="0"/>
          </a:p>
          <a:p>
            <a:pPr>
              <a:buNone/>
            </a:pPr>
            <a:r>
              <a:rPr lang="it-IT" dirty="0" smtClean="0"/>
              <a:t>Este creata o instanta a clasei principale a appletului si încarcata în memorie.</a:t>
            </a:r>
          </a:p>
          <a:p>
            <a:pPr>
              <a:buNone/>
            </a:pPr>
            <a:r>
              <a:rPr lang="en-US" dirty="0" smtClean="0"/>
              <a:t>2. </a:t>
            </a:r>
            <a:r>
              <a:rPr lang="en-US" b="1" dirty="0" err="1" smtClean="0"/>
              <a:t>Initializarea</a:t>
            </a:r>
            <a:endParaRPr lang="en-US" b="1" dirty="0" smtClean="0"/>
          </a:p>
          <a:p>
            <a:pPr>
              <a:buNone/>
            </a:pPr>
            <a:r>
              <a:rPr lang="en-US" dirty="0" smtClean="0"/>
              <a:t>Este </a:t>
            </a:r>
            <a:r>
              <a:rPr lang="en-US" dirty="0" err="1" smtClean="0"/>
              <a:t>apelata</a:t>
            </a:r>
            <a:r>
              <a:rPr lang="en-US" dirty="0" smtClean="0"/>
              <a:t> </a:t>
            </a:r>
            <a:r>
              <a:rPr lang="en-US" dirty="0" err="1" smtClean="0"/>
              <a:t>metoda</a:t>
            </a:r>
            <a:r>
              <a:rPr lang="en-US" dirty="0" smtClean="0"/>
              <a:t> init </a:t>
            </a:r>
            <a:r>
              <a:rPr lang="en-US" dirty="0" err="1" smtClean="0"/>
              <a:t>ce</a:t>
            </a:r>
            <a:r>
              <a:rPr lang="en-US" dirty="0" smtClean="0"/>
              <a:t> </a:t>
            </a:r>
            <a:r>
              <a:rPr lang="en-US" dirty="0" err="1" smtClean="0"/>
              <a:t>permite</a:t>
            </a:r>
            <a:r>
              <a:rPr lang="en-US" dirty="0" smtClean="0"/>
              <a:t> </a:t>
            </a:r>
            <a:r>
              <a:rPr lang="en-US" dirty="0" err="1" smtClean="0"/>
              <a:t>initializarea</a:t>
            </a:r>
            <a:r>
              <a:rPr lang="en-US" dirty="0" smtClean="0"/>
              <a:t> </a:t>
            </a:r>
            <a:r>
              <a:rPr lang="en-US" dirty="0" err="1" smtClean="0"/>
              <a:t>diverselor</a:t>
            </a:r>
            <a:r>
              <a:rPr lang="en-US" dirty="0" smtClean="0"/>
              <a:t> </a:t>
            </a:r>
            <a:r>
              <a:rPr lang="en-US" dirty="0" err="1" smtClean="0"/>
              <a:t>variabile</a:t>
            </a:r>
            <a:r>
              <a:rPr lang="en-US" dirty="0" smtClean="0"/>
              <a:t>, </a:t>
            </a:r>
            <a:r>
              <a:rPr lang="en-US" dirty="0" err="1" smtClean="0"/>
              <a:t>citirea</a:t>
            </a:r>
            <a:r>
              <a:rPr lang="en-US" dirty="0" smtClean="0"/>
              <a:t> </a:t>
            </a:r>
            <a:r>
              <a:rPr lang="en-US" dirty="0" err="1" smtClean="0"/>
              <a:t>unor</a:t>
            </a:r>
            <a:r>
              <a:rPr lang="en-US" dirty="0" smtClean="0"/>
              <a:t> </a:t>
            </a:r>
            <a:r>
              <a:rPr lang="en-US" dirty="0" err="1" smtClean="0"/>
              <a:t>parametri</a:t>
            </a:r>
            <a:r>
              <a:rPr lang="en-US" dirty="0" smtClean="0"/>
              <a:t> de</a:t>
            </a:r>
          </a:p>
          <a:p>
            <a:pPr>
              <a:buNone/>
            </a:pPr>
            <a:r>
              <a:rPr lang="en-US" dirty="0" err="1" smtClean="0"/>
              <a:t>intrare</a:t>
            </a:r>
            <a:r>
              <a:rPr lang="en-US" dirty="0" smtClean="0"/>
              <a:t>, etc.</a:t>
            </a:r>
          </a:p>
          <a:p>
            <a:pPr>
              <a:buNone/>
            </a:pPr>
            <a:r>
              <a:rPr lang="en-US" dirty="0" smtClean="0"/>
              <a:t>3. </a:t>
            </a:r>
            <a:r>
              <a:rPr lang="en-US" b="1" dirty="0" err="1" smtClean="0"/>
              <a:t>Pornirea</a:t>
            </a:r>
            <a:endParaRPr lang="en-US" b="1" dirty="0" smtClean="0"/>
          </a:p>
          <a:p>
            <a:pPr>
              <a:buNone/>
            </a:pPr>
            <a:r>
              <a:rPr lang="en-US" dirty="0" smtClean="0"/>
              <a:t>Este </a:t>
            </a:r>
            <a:r>
              <a:rPr lang="en-US" dirty="0" err="1" smtClean="0"/>
              <a:t>apelata</a:t>
            </a:r>
            <a:r>
              <a:rPr lang="en-US" dirty="0" smtClean="0"/>
              <a:t> </a:t>
            </a:r>
            <a:r>
              <a:rPr lang="en-US" dirty="0" err="1" smtClean="0"/>
              <a:t>metoda</a:t>
            </a:r>
            <a:r>
              <a:rPr lang="en-US" dirty="0" smtClean="0"/>
              <a:t> start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a:t>
            </a:r>
            <a:r>
              <a:rPr lang="en-US" b="1" dirty="0" err="1" smtClean="0"/>
              <a:t>Executia</a:t>
            </a:r>
            <a:r>
              <a:rPr lang="en-US" b="1" dirty="0" smtClean="0"/>
              <a:t> </a:t>
            </a:r>
            <a:r>
              <a:rPr lang="en-US" b="1" dirty="0" err="1" smtClean="0"/>
              <a:t>propriu-zisa</a:t>
            </a:r>
            <a:endParaRPr lang="en-US" dirty="0"/>
          </a:p>
        </p:txBody>
      </p:sp>
      <p:sp>
        <p:nvSpPr>
          <p:cNvPr id="3" name="Content Placeholder 2"/>
          <p:cNvSpPr>
            <a:spLocks noGrp="1"/>
          </p:cNvSpPr>
          <p:nvPr>
            <p:ph idx="1"/>
          </p:nvPr>
        </p:nvSpPr>
        <p:spPr/>
        <p:txBody>
          <a:bodyPr/>
          <a:lstStyle/>
          <a:p>
            <a:pPr>
              <a:buNone/>
            </a:pPr>
            <a:endParaRPr lang="it-IT" dirty="0" smtClean="0"/>
          </a:p>
          <a:p>
            <a:pPr>
              <a:buNone/>
            </a:pPr>
            <a:r>
              <a:rPr lang="it-IT" dirty="0" smtClean="0"/>
              <a:t>Consta în interactiunea dintre utilizator si componentele afisate pe suprafata appletului sau în </a:t>
            </a:r>
            <a:r>
              <a:rPr lang="en-US" dirty="0" err="1" smtClean="0"/>
              <a:t>executarea</a:t>
            </a:r>
            <a:r>
              <a:rPr lang="en-US" dirty="0" smtClean="0"/>
              <a:t> </a:t>
            </a:r>
            <a:r>
              <a:rPr lang="en-US" dirty="0" err="1" smtClean="0"/>
              <a:t>unui</a:t>
            </a:r>
            <a:r>
              <a:rPr lang="en-US" dirty="0" smtClean="0"/>
              <a:t> </a:t>
            </a:r>
            <a:r>
              <a:rPr lang="en-US" dirty="0" err="1" smtClean="0"/>
              <a:t>anumit</a:t>
            </a:r>
            <a:r>
              <a:rPr lang="en-US" dirty="0" smtClean="0"/>
              <a:t> cod </a:t>
            </a:r>
            <a:r>
              <a:rPr lang="en-US" dirty="0" err="1" smtClean="0"/>
              <a:t>într</a:t>
            </a:r>
            <a:r>
              <a:rPr lang="en-US" dirty="0" smtClean="0"/>
              <a:t>-un fir de </a:t>
            </a:r>
            <a:r>
              <a:rPr lang="en-US" dirty="0" err="1" smtClean="0"/>
              <a:t>executie</a:t>
            </a:r>
            <a:r>
              <a:rPr lang="en-US" dirty="0" smtClean="0"/>
              <a:t>. In </a:t>
            </a:r>
            <a:r>
              <a:rPr lang="en-US" dirty="0" err="1" smtClean="0"/>
              <a:t>unele</a:t>
            </a:r>
            <a:r>
              <a:rPr lang="en-US" dirty="0" smtClean="0"/>
              <a:t> </a:t>
            </a:r>
            <a:r>
              <a:rPr lang="en-US" dirty="0" err="1" smtClean="0"/>
              <a:t>situatii</a:t>
            </a:r>
            <a:r>
              <a:rPr lang="en-US" dirty="0" smtClean="0"/>
              <a:t> </a:t>
            </a:r>
            <a:r>
              <a:rPr lang="en-US" dirty="0" err="1" smtClean="0"/>
              <a:t>întreaga</a:t>
            </a:r>
            <a:r>
              <a:rPr lang="en-US" dirty="0" smtClean="0"/>
              <a:t> </a:t>
            </a:r>
            <a:r>
              <a:rPr lang="en-US" dirty="0" err="1" smtClean="0"/>
              <a:t>executie</a:t>
            </a:r>
            <a:r>
              <a:rPr lang="en-US" dirty="0" smtClean="0"/>
              <a:t> a </a:t>
            </a:r>
            <a:r>
              <a:rPr lang="en-US" dirty="0" err="1" smtClean="0"/>
              <a:t>appletului</a:t>
            </a:r>
            <a:r>
              <a:rPr lang="en-US" dirty="0" smtClean="0"/>
              <a:t> se </a:t>
            </a:r>
            <a:r>
              <a:rPr lang="en-US" dirty="0" err="1" smtClean="0"/>
              <a:t>consuma</a:t>
            </a:r>
            <a:r>
              <a:rPr lang="en-US" dirty="0" smtClean="0"/>
              <a:t> la </a:t>
            </a:r>
            <a:r>
              <a:rPr lang="en-US" dirty="0" err="1" smtClean="0"/>
              <a:t>etapele</a:t>
            </a:r>
            <a:r>
              <a:rPr lang="en-US" dirty="0" smtClean="0"/>
              <a:t> de </a:t>
            </a:r>
            <a:r>
              <a:rPr lang="en-US" dirty="0" err="1" smtClean="0"/>
              <a:t>initializare</a:t>
            </a:r>
            <a:r>
              <a:rPr lang="en-US" dirty="0" smtClean="0"/>
              <a:t> </a:t>
            </a:r>
            <a:r>
              <a:rPr lang="en-US" dirty="0" err="1" smtClean="0"/>
              <a:t>si</a:t>
            </a:r>
            <a:r>
              <a:rPr lang="en-US" dirty="0" smtClean="0"/>
              <a:t> </a:t>
            </a:r>
            <a:r>
              <a:rPr lang="en-US" dirty="0" err="1" smtClean="0"/>
              <a:t>pornire</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2156</Words>
  <Application>Microsoft Office PowerPoint</Application>
  <PresentationFormat>On-screen Show (4:3)</PresentationFormat>
  <Paragraphs>261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Applet-uri si fire de executie </vt:lpstr>
      <vt:lpstr>Ce este un applet ?</vt:lpstr>
      <vt:lpstr>Crearea unui applet</vt:lpstr>
      <vt:lpstr>Exemplu de applet</vt:lpstr>
      <vt:lpstr>Compilarea</vt:lpstr>
      <vt:lpstr>Executia (vizualizarea)</vt:lpstr>
      <vt:lpstr>Ciclul de viata al unui applet</vt:lpstr>
      <vt:lpstr>Ciclul de viata al unui applet</vt:lpstr>
      <vt:lpstr>4. Executia propriu-zisa</vt:lpstr>
      <vt:lpstr>5. Oprirea temporara</vt:lpstr>
      <vt:lpstr>6. Oprirea definitiva</vt:lpstr>
      <vt:lpstr>Metodele specifice appleturilor</vt:lpstr>
      <vt:lpstr>Metodele specifice appleturilor</vt:lpstr>
      <vt:lpstr>Structura generala a unui applet</vt:lpstr>
      <vt:lpstr>Interfata grafica cu utilizatorul</vt:lpstr>
      <vt:lpstr>Slide 16</vt:lpstr>
      <vt:lpstr>Definirea si folosirea parametrilor</vt:lpstr>
      <vt:lpstr>Exemplu</vt:lpstr>
      <vt:lpstr>Slide 19</vt:lpstr>
      <vt:lpstr>Slide 20</vt:lpstr>
      <vt:lpstr>Slide 21</vt:lpstr>
      <vt:lpstr>Folosirea firelor de executie în appleturi</vt:lpstr>
      <vt:lpstr>Structura generala a unui applet cu fir de executie</vt:lpstr>
      <vt:lpstr>Fire de executie</vt:lpstr>
      <vt:lpstr>Slide 25</vt:lpstr>
      <vt:lpstr>Slide 26</vt:lpstr>
      <vt:lpstr>Alte metode oferite de clasa Applet</vt:lpstr>
      <vt:lpstr>Afisarea imaginilor</vt:lpstr>
      <vt:lpstr>Exemplu</vt:lpstr>
      <vt:lpstr>Afisarea unor mesaje în bara de stare a browserului</vt:lpstr>
      <vt:lpstr>Afisarea unor documente în browser</vt:lpstr>
      <vt:lpstr>Probleme de securitate</vt:lpstr>
      <vt:lpstr>Programe care sunt atât appleturi cât si aplicatii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Applet-uri si fire de executie </dc:title>
  <dc:creator>Doru</dc:creator>
  <cp:lastModifiedBy>Windows User</cp:lastModifiedBy>
  <cp:revision>58</cp:revision>
  <dcterms:created xsi:type="dcterms:W3CDTF">2006-08-16T00:00:00Z</dcterms:created>
  <dcterms:modified xsi:type="dcterms:W3CDTF">2018-05-21T06:26:04Z</dcterms:modified>
</cp:coreProperties>
</file>