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F764-28C0-B539-8579-3C76DB738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E238E-2794-4418-A046-86DE593FC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B9A17-77A1-91B1-05CD-CD79EA92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0A47-7E79-DCE9-5C8C-884CD81A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DD8A-4998-D6EC-AADA-F09570E4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1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829A-6666-3AED-D4EA-98A95A8C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9D35-5863-C0B7-F020-8E190234A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72EA-25BC-7A11-C4AB-B44B0AD8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AD8C-9E93-CF51-825B-E209221A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4178-297C-96C2-D438-A97299B2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0B192-081F-7C71-5C35-2D260ADE7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97549-DD62-33B5-4646-204818CE9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2E38-D294-1261-9AC7-0E7591D4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250A-3035-0255-39D5-C816D185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94B5-C23F-3925-2CD7-C3EF819C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99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F1C-68C0-320B-CAB3-2782F57B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BCE8-AEA1-AC9B-5E76-885AD152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7753-8C0D-BB87-E4E3-93D0C611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7B1B-4B15-3E64-B9E1-EDF20BF2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919B-52AF-3295-2264-78FCB4E6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9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F0AB-4FA5-6E24-B88B-66A71C6A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CCBF4-3252-682E-E4C3-14626AF83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F7FEB-4A25-A86A-63F5-E6CE0B71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DAFA-9C9E-8E49-391F-B11D917D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D87F5-693F-20A2-69F7-6A2C2455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0056-A531-BB01-E5D9-C6E9649F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AE1E-AB2F-AA31-4FF8-BE239AA8E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F9D0E-4755-2186-E604-E5EE279EF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1959-05D0-14DA-22DE-75F7B61A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166D0-B4FE-C999-A915-470E5A9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BF6F-60F8-733D-2BD4-34D24E4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1FA7-547E-277A-7B90-CC28059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7D0F3-F4C2-91CB-E50D-5BB5A962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0EFBE-EF1D-444A-8F7B-A2AF22EEE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D0DDE-17FD-D39F-CFFB-2891BB867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E7871-3340-071C-3476-FBFF04BF8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4B255-2F4F-4982-B8B2-79573150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39271-9D72-3FF4-EFBD-FB834819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3812-CD96-DD95-792F-AB801174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5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83E9-7C73-E954-CEDB-E6258B68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999C-39C1-30BE-DCB1-F35EEA4A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C7F1-EA21-822F-5C0D-82122E89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75905-02FA-6ED9-AF76-8A3E34C4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42CF4-C35D-E6A5-4FB2-EC18BC87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9D972-6491-4209-BBDF-ED33F8CB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25FB-D1FE-3EEA-F04A-484D9F7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6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D229-F7E8-EB56-4008-5E399171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F028-71DB-A955-D421-187414FF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8AE5-98D6-EDB8-2CC2-B45E6C742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1ECE-9534-FDA6-BA0D-1918EEF9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E2EB-C652-C102-5F13-58875FB0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C9B44-374E-4368-AC3F-C446595C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3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450E-337B-8CB6-17AA-FFF6DAC2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D79D1-EA33-8541-B800-F05CD8ADA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2299E-3852-1AB4-B6B4-05810152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1E44-65FD-1750-2640-6CE6642D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3B3FF-008D-ABA3-6320-8F324B11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1728E-DFA1-7625-4528-566B2BC9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9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AFCD9-288C-C974-A667-7FE75F38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95CC9-ABE8-9BA1-74D3-9D17D65C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2347-25CE-5FC2-13CB-372A52A97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BEBB9-519F-45EC-8A0A-87F1AB13DE6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21204-C6F8-26E9-4674-EEF72453C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93F0-7C46-B70E-39AC-574385521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EE25D-601E-4DC8-9053-A0A1A849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6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A794-FFEF-DBE3-8320-BEAB3CD0A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Assessment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3CCEF-29FB-59F0-DBA9-73812E9D9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11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58F3-FECE-4623-FE79-5DE1F1B8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Question9) Departments </a:t>
            </a:r>
            <a:r>
              <a:rPr lang="en-IN" sz="2800" dirty="0" err="1"/>
              <a:t>interms</a:t>
            </a:r>
            <a:r>
              <a:rPr lang="en-IN" sz="2800" dirty="0"/>
              <a:t> of ethnicity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AD76C-2C01-6B23-B8E2-09AF35528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800" y="793467"/>
            <a:ext cx="2237610" cy="5790213"/>
          </a:xfrm>
        </p:spPr>
      </p:pic>
    </p:spTree>
    <p:extLst>
      <p:ext uri="{BB962C8B-B14F-4D97-AF65-F5344CB8AC3E}">
        <p14:creationId xmlns:p14="http://schemas.microsoft.com/office/powerpoint/2010/main" val="132880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5DC3-6462-7523-AE20-AF711F0B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10) Increase and decrease in hiring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589D-A2FD-4DA4-F16D-6D947A26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44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09F-0EF3-71AA-5C3E-20139C60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/>
              <a:t>Question 1) Summary of Gender and Ethnicity Distribution</a:t>
            </a:r>
            <a:br>
              <a:rPr lang="en-IN" sz="240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BDC01-C1F8-C277-6561-CAB9D7CC0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208" y="2007968"/>
            <a:ext cx="3370632" cy="3999958"/>
          </a:xfrm>
        </p:spPr>
      </p:pic>
    </p:spTree>
    <p:extLst>
      <p:ext uri="{BB962C8B-B14F-4D97-AF65-F5344CB8AC3E}">
        <p14:creationId xmlns:p14="http://schemas.microsoft.com/office/powerpoint/2010/main" val="234154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4A4F-578E-98E4-EF97-72E2E5B7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AC22-CAE0-87D4-1638-C11A065B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9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EFC1-777F-E835-24AD-7D39B3EC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Question 3) Average salaries between different departments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64151-0233-455F-77A0-F236DC8CB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444" y="2315157"/>
            <a:ext cx="3670356" cy="3476043"/>
          </a:xfrm>
        </p:spPr>
      </p:pic>
    </p:spTree>
    <p:extLst>
      <p:ext uri="{BB962C8B-B14F-4D97-AF65-F5344CB8AC3E}">
        <p14:creationId xmlns:p14="http://schemas.microsoft.com/office/powerpoint/2010/main" val="302085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8FC6-8972-055B-CAC5-34F5A027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Question 4) Country with highest number of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68E0A-9413-AD0B-5893-230F949E0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230" y="2119124"/>
            <a:ext cx="3525570" cy="2087509"/>
          </a:xfrm>
        </p:spPr>
      </p:pic>
    </p:spTree>
    <p:extLst>
      <p:ext uri="{BB962C8B-B14F-4D97-AF65-F5344CB8AC3E}">
        <p14:creationId xmlns:p14="http://schemas.microsoft.com/office/powerpoint/2010/main" val="37129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EFE3-9270-E66A-E52A-FAF81EFE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Question 5) Most common age range of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214B0-102D-63D1-0E96-01D2FE226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5318" y="2093702"/>
            <a:ext cx="2941363" cy="3520722"/>
          </a:xfrm>
        </p:spPr>
      </p:pic>
    </p:spTree>
    <p:extLst>
      <p:ext uri="{BB962C8B-B14F-4D97-AF65-F5344CB8AC3E}">
        <p14:creationId xmlns:p14="http://schemas.microsoft.com/office/powerpoint/2010/main" val="100672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23B6-D535-D04D-8F61-4DEB986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Question 6) Average bonus % given to the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65089-4FEB-FEEF-67A0-8AB7FC4B6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580" y="2683656"/>
            <a:ext cx="3031171" cy="1156824"/>
          </a:xfrm>
        </p:spPr>
      </p:pic>
    </p:spTree>
    <p:extLst>
      <p:ext uri="{BB962C8B-B14F-4D97-AF65-F5344CB8AC3E}">
        <p14:creationId xmlns:p14="http://schemas.microsoft.com/office/powerpoint/2010/main" val="429474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9102-0E4B-FC14-984D-F19AC01E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7) Frequently occurred Job Title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4FCCE-7C38-A01B-F2B9-292EF9022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613" y="2827794"/>
            <a:ext cx="5079485" cy="1947406"/>
          </a:xfrm>
        </p:spPr>
      </p:pic>
    </p:spTree>
    <p:extLst>
      <p:ext uri="{BB962C8B-B14F-4D97-AF65-F5344CB8AC3E}">
        <p14:creationId xmlns:p14="http://schemas.microsoft.com/office/powerpoint/2010/main" val="47491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09AC-40B1-9463-9293-630FE41E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8) Primary reasons for employees exit.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A3E2-13E9-5BAE-D8FF-893DD50FC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information provided.</a:t>
            </a:r>
          </a:p>
        </p:txBody>
      </p:sp>
    </p:spTree>
    <p:extLst>
      <p:ext uri="{BB962C8B-B14F-4D97-AF65-F5344CB8AC3E}">
        <p14:creationId xmlns:p14="http://schemas.microsoft.com/office/powerpoint/2010/main" val="132170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85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Assessment </vt:lpstr>
      <vt:lpstr>Question 1) Summary of Gender and Ethnicity Distribution </vt:lpstr>
      <vt:lpstr>Question 2)</vt:lpstr>
      <vt:lpstr>Question 3) Average salaries between different departments </vt:lpstr>
      <vt:lpstr>Question 4) Country with highest number of employees</vt:lpstr>
      <vt:lpstr>Question 5) Most common age range of employees</vt:lpstr>
      <vt:lpstr>Question 6) Average bonus % given to the employees</vt:lpstr>
      <vt:lpstr>Question 7) Frequently occurred Job Title </vt:lpstr>
      <vt:lpstr>Question 8) Primary reasons for employees exit.</vt:lpstr>
      <vt:lpstr>Question9) Departments interms of ethnicity</vt:lpstr>
      <vt:lpstr>Question 10) Increase and decrease in hiring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</dc:title>
  <dc:creator>Hemanthsrikar Patchalla</dc:creator>
  <cp:lastModifiedBy>Hemanthsrikar Patchalla</cp:lastModifiedBy>
  <cp:revision>1</cp:revision>
  <dcterms:created xsi:type="dcterms:W3CDTF">2024-03-29T06:00:30Z</dcterms:created>
  <dcterms:modified xsi:type="dcterms:W3CDTF">2024-03-29T06:16:02Z</dcterms:modified>
</cp:coreProperties>
</file>