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8" r:id="rId4"/>
    <p:sldId id="259" r:id="rId5"/>
    <p:sldId id="260" r:id="rId6"/>
    <p:sldId id="257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453E-6F30-46C8-ACBD-0D54F28B8CFD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D404-FBE9-4B6B-8541-42F161334E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453E-6F30-46C8-ACBD-0D54F28B8CFD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D404-FBE9-4B6B-8541-42F161334E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453E-6F30-46C8-ACBD-0D54F28B8CFD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D404-FBE9-4B6B-8541-42F161334E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453E-6F30-46C8-ACBD-0D54F28B8CFD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D404-FBE9-4B6B-8541-42F161334E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453E-6F30-46C8-ACBD-0D54F28B8CFD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D404-FBE9-4B6B-8541-42F161334E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453E-6F30-46C8-ACBD-0D54F28B8CFD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D404-FBE9-4B6B-8541-42F161334E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453E-6F30-46C8-ACBD-0D54F28B8CFD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D404-FBE9-4B6B-8541-42F161334E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453E-6F30-46C8-ACBD-0D54F28B8CFD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D404-FBE9-4B6B-8541-42F161334E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453E-6F30-46C8-ACBD-0D54F28B8CFD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D404-FBE9-4B6B-8541-42F161334E4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453E-6F30-46C8-ACBD-0D54F28B8CFD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D404-FBE9-4B6B-8541-42F161334E4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453E-6F30-46C8-ACBD-0D54F28B8CFD}" type="datetimeFigureOut">
              <a:rPr lang="en-IN" smtClean="0"/>
              <a:t>08-04-2019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BD404-FBE9-4B6B-8541-42F161334E4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87BD404-FBE9-4B6B-8541-42F161334E4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EA6453E-6F30-46C8-ACBD-0D54F28B8CFD}" type="datetimeFigureOut">
              <a:rPr lang="en-IN" smtClean="0"/>
              <a:t>08-04-2019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80528" y="116632"/>
            <a:ext cx="9073008" cy="1585863"/>
          </a:xfrm>
        </p:spPr>
        <p:txBody>
          <a:bodyPr/>
          <a:lstStyle/>
          <a:p>
            <a:pPr algn="ctr"/>
            <a:r>
              <a:rPr lang="en-IN" sz="4800" b="1" dirty="0"/>
              <a:t>     </a:t>
            </a: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br>
              <a:rPr lang="en-IN" sz="4800" b="1" dirty="0"/>
            </a:br>
            <a:r>
              <a:rPr lang="en-IN" sz="4800" b="1" dirty="0">
                <a:solidFill>
                  <a:schemeClr val="tx1"/>
                </a:solidFill>
              </a:rPr>
              <a:t>TITLE:</a:t>
            </a:r>
            <a:br>
              <a:rPr lang="en-IN" sz="4800" b="1" dirty="0">
                <a:solidFill>
                  <a:schemeClr val="tx1"/>
                </a:solidFill>
              </a:rPr>
            </a:br>
            <a:r>
              <a:rPr lang="en-IN" sz="4800" b="1" dirty="0">
                <a:solidFill>
                  <a:schemeClr val="tx1"/>
                </a:solidFill>
              </a:rPr>
              <a:t>Wide  Band   Reject   Filter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996952"/>
            <a:ext cx="7416824" cy="288032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TEAM MEMBER’S:</a:t>
            </a:r>
          </a:p>
          <a:p>
            <a:r>
              <a:rPr lang="en-IN" b="1" dirty="0">
                <a:solidFill>
                  <a:schemeClr val="tx1"/>
                </a:solidFill>
              </a:rPr>
              <a:t>PRANAV S.		1CR17EC141</a:t>
            </a:r>
          </a:p>
          <a:p>
            <a:r>
              <a:rPr lang="en-IN" b="1" dirty="0">
                <a:solidFill>
                  <a:schemeClr val="tx1"/>
                </a:solidFill>
              </a:rPr>
              <a:t>DIPRO PRAMANICK            1CR17EC058</a:t>
            </a:r>
          </a:p>
          <a:p>
            <a:r>
              <a:rPr lang="en-IN" b="1" dirty="0">
                <a:solidFill>
                  <a:schemeClr val="tx1"/>
                </a:solidFill>
              </a:rPr>
              <a:t>PRADEEP L.		</a:t>
            </a:r>
            <a:r>
              <a:rPr lang="en-IN" b="1">
                <a:solidFill>
                  <a:schemeClr val="tx1"/>
                </a:solidFill>
              </a:rPr>
              <a:t>1CR17EC1</a:t>
            </a:r>
            <a:endParaRPr lang="en-IN" b="1" dirty="0">
              <a:solidFill>
                <a:schemeClr val="tx1"/>
              </a:solidFill>
            </a:endParaRPr>
          </a:p>
          <a:p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				   GUIDED BY:			                                        MR. MANOHAR VELLATI </a:t>
            </a:r>
          </a:p>
        </p:txBody>
      </p:sp>
    </p:spTree>
    <p:extLst>
      <p:ext uri="{BB962C8B-B14F-4D97-AF65-F5344CB8AC3E}">
        <p14:creationId xmlns:p14="http://schemas.microsoft.com/office/powerpoint/2010/main" val="174981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Basic Concept: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1502"/>
            <a:ext cx="7620000" cy="417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537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4664"/>
            <a:ext cx="5256584" cy="421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eft Arrow 6"/>
          <p:cNvSpPr/>
          <p:nvPr/>
        </p:nvSpPr>
        <p:spPr>
          <a:xfrm>
            <a:off x="6516216" y="2996952"/>
            <a:ext cx="1656184" cy="936104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GAIN</a:t>
            </a:r>
          </a:p>
        </p:txBody>
      </p:sp>
      <p:sp>
        <p:nvSpPr>
          <p:cNvPr id="8" name="Left Brace 7"/>
          <p:cNvSpPr/>
          <p:nvPr/>
        </p:nvSpPr>
        <p:spPr>
          <a:xfrm>
            <a:off x="611560" y="4653136"/>
            <a:ext cx="576064" cy="9361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/>
          <p:cNvSpPr/>
          <p:nvPr/>
        </p:nvSpPr>
        <p:spPr>
          <a:xfrm>
            <a:off x="6876256" y="4674840"/>
            <a:ext cx="720080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300784" y="4921133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BASIC DIAGRAM OF NON-INVERTING AMPLIFIER</a:t>
            </a:r>
          </a:p>
        </p:txBody>
      </p:sp>
    </p:spTree>
    <p:extLst>
      <p:ext uri="{BB962C8B-B14F-4D97-AF65-F5344CB8AC3E}">
        <p14:creationId xmlns:p14="http://schemas.microsoft.com/office/powerpoint/2010/main" val="313473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0528"/>
            <a:ext cx="76200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2ND ORDER LOW PASS FILTER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619268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4019670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SECOND ORDER FILTER:</a:t>
            </a:r>
          </a:p>
          <a:p>
            <a:pPr marL="342900" indent="-342900">
              <a:buAutoNum type="arabicPeriod"/>
            </a:pPr>
            <a:r>
              <a:rPr lang="en-IN" sz="2000" dirty="0"/>
              <a:t>IT IS ASLO REFERRED TO AS VCVS FILTERS(VOLTAGE CONTROLLED VOLTAGE SOURCE AMPLIFIER)</a:t>
            </a:r>
          </a:p>
          <a:p>
            <a:pPr marL="342900" indent="-342900">
              <a:buAutoNum type="arabicPeriod"/>
            </a:pPr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FIRST ORDER FILTER CAN BE CONVERTED INTO SEOND ORDER BY ADDING RC NETWROK WITHIN THE INPUT OR THE FEEDBACK PATH.</a:t>
            </a:r>
          </a:p>
          <a:p>
            <a:pPr marL="342900" indent="-342900">
              <a:buAutoNum type="arabicPeriod"/>
            </a:pPr>
            <a:endParaRPr lang="en-IN" sz="2000" dirty="0"/>
          </a:p>
          <a:p>
            <a:pPr marL="342900" indent="-342900">
              <a:buAutoNum type="arabicPeriod"/>
            </a:pPr>
            <a:r>
              <a:rPr lang="en-IN" sz="2000" dirty="0"/>
              <a:t>GENERALLY THEY ARE NAMED AS BUTTEROWRTH,CHEBYSHEV,BESSEL &amp; SALLEN-KEY</a:t>
            </a:r>
          </a:p>
        </p:txBody>
      </p:sp>
    </p:spTree>
    <p:extLst>
      <p:ext uri="{BB962C8B-B14F-4D97-AF65-F5344CB8AC3E}">
        <p14:creationId xmlns:p14="http://schemas.microsoft.com/office/powerpoint/2010/main" val="88678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2ND ORDER HIGH PASS FILTER</a:t>
            </a:r>
            <a:endParaRPr lang="en-IN" sz="40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46" b="10000"/>
          <a:stretch/>
        </p:blipFill>
        <p:spPr bwMode="auto">
          <a:xfrm>
            <a:off x="1475656" y="1340768"/>
            <a:ext cx="540060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293096"/>
            <a:ext cx="79928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HIGH PASS FILTER:</a:t>
            </a:r>
          </a:p>
          <a:p>
            <a:r>
              <a:rPr lang="en-IN" dirty="0"/>
              <a:t>1.The above shown diagram is of </a:t>
            </a:r>
            <a:r>
              <a:rPr lang="en-IN" dirty="0" err="1"/>
              <a:t>butterworth</a:t>
            </a:r>
            <a:r>
              <a:rPr lang="en-IN" dirty="0"/>
              <a:t> filter.</a:t>
            </a:r>
          </a:p>
          <a:p>
            <a:endParaRPr lang="en-IN" dirty="0"/>
          </a:p>
          <a:p>
            <a:r>
              <a:rPr lang="en-US" dirty="0"/>
              <a:t>2.The basic operation of an Active High Pass Filter (HPF) is the same as for its equivalent RC passive high pass filter circuit </a:t>
            </a:r>
          </a:p>
          <a:p>
            <a:endParaRPr lang="en-US" dirty="0"/>
          </a:p>
          <a:p>
            <a:r>
              <a:rPr lang="en-US" dirty="0"/>
              <a:t>3.The circuit has an operational amplifier or included within its design providing amplification and gain control.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01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283968" y="2348880"/>
            <a:ext cx="1800200" cy="180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Summer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164288" y="2492896"/>
            <a:ext cx="1800200" cy="180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084168" y="3068960"/>
            <a:ext cx="1080120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urved Down Arrow 13"/>
          <p:cNvSpPr/>
          <p:nvPr/>
        </p:nvSpPr>
        <p:spPr>
          <a:xfrm>
            <a:off x="3897060" y="1247064"/>
            <a:ext cx="1504184" cy="108012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>
            <a:off x="3693040" y="4149080"/>
            <a:ext cx="1648200" cy="1110561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806" y="3954158"/>
            <a:ext cx="2261618" cy="1463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ounded Rectangle 3"/>
          <p:cNvSpPr/>
          <p:nvPr/>
        </p:nvSpPr>
        <p:spPr>
          <a:xfrm>
            <a:off x="2123728" y="908720"/>
            <a:ext cx="2160240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Low Pass Filter</a:t>
            </a:r>
          </a:p>
        </p:txBody>
      </p:sp>
      <p:cxnSp>
        <p:nvCxnSpPr>
          <p:cNvPr id="17" name="Straight Connector 16"/>
          <p:cNvCxnSpPr>
            <a:stCxn id="5" idx="1"/>
            <a:endCxn id="5" idx="5"/>
          </p:cNvCxnSpPr>
          <p:nvPr/>
        </p:nvCxnSpPr>
        <p:spPr>
          <a:xfrm>
            <a:off x="4547601" y="2612513"/>
            <a:ext cx="1272934" cy="1272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7"/>
            <a:endCxn id="5" idx="3"/>
          </p:cNvCxnSpPr>
          <p:nvPr/>
        </p:nvCxnSpPr>
        <p:spPr>
          <a:xfrm flipH="1">
            <a:off x="4547601" y="2612513"/>
            <a:ext cx="1272934" cy="1272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hevron 19"/>
          <p:cNvSpPr/>
          <p:nvPr/>
        </p:nvSpPr>
        <p:spPr>
          <a:xfrm>
            <a:off x="323528" y="1221908"/>
            <a:ext cx="1584176" cy="813784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Input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26" y="4255783"/>
            <a:ext cx="1633537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Connector 21"/>
          <p:cNvCxnSpPr>
            <a:stCxn id="20" idx="3"/>
            <a:endCxn id="4" idx="1"/>
          </p:cNvCxnSpPr>
          <p:nvPr/>
        </p:nvCxnSpPr>
        <p:spPr>
          <a:xfrm>
            <a:off x="1907704" y="162880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64" y="4673296"/>
            <a:ext cx="219075" cy="1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94792" y="450133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01897" y="4488629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High Pass Filter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4836" y="-130895"/>
            <a:ext cx="5688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22814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   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CIRCUIT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"/>
          <a:stretch/>
        </p:blipFill>
        <p:spPr>
          <a:xfrm>
            <a:off x="0" y="1340768"/>
            <a:ext cx="8460432" cy="5328592"/>
          </a:xfrm>
        </p:spPr>
      </p:pic>
    </p:spTree>
    <p:extLst>
      <p:ext uri="{BB962C8B-B14F-4D97-AF65-F5344CB8AC3E}">
        <p14:creationId xmlns:p14="http://schemas.microsoft.com/office/powerpoint/2010/main" val="138764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FREQUENCY RESPONSE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8208912" cy="4896544"/>
          </a:xfrm>
        </p:spPr>
      </p:pic>
    </p:spTree>
    <p:extLst>
      <p:ext uri="{BB962C8B-B14F-4D97-AF65-F5344CB8AC3E}">
        <p14:creationId xmlns:p14="http://schemas.microsoft.com/office/powerpoint/2010/main" val="55731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00D8-0287-42B5-B3AC-2251EA9E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2492896"/>
            <a:ext cx="7620000" cy="1143000"/>
          </a:xfrm>
        </p:spPr>
        <p:txBody>
          <a:bodyPr/>
          <a:lstStyle/>
          <a:p>
            <a:r>
              <a:rPr lang="en-IN" sz="6000" dirty="0"/>
              <a:t>Thank You</a:t>
            </a: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7380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200</TotalTime>
  <Words>114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Adjacency</vt:lpstr>
      <vt:lpstr>         TITLE: Wide  Band   Reject   Filter</vt:lpstr>
      <vt:lpstr>Basic Concept:</vt:lpstr>
      <vt:lpstr>PowerPoint Presentation</vt:lpstr>
      <vt:lpstr>2ND ORDER LOW PASS FILTER</vt:lpstr>
      <vt:lpstr>2ND ORDER HIGH PASS FILTER</vt:lpstr>
      <vt:lpstr>PowerPoint Presentation</vt:lpstr>
      <vt:lpstr>    CIRCUIT DIAGRAM</vt:lpstr>
      <vt:lpstr> FREQUENCY RESPONSE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Dipro</dc:creator>
  <cp:lastModifiedBy>pranav s</cp:lastModifiedBy>
  <cp:revision>20</cp:revision>
  <dcterms:created xsi:type="dcterms:W3CDTF">2019-03-18T14:00:36Z</dcterms:created>
  <dcterms:modified xsi:type="dcterms:W3CDTF">2019-04-08T17:19:38Z</dcterms:modified>
</cp:coreProperties>
</file>