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496800" cy="652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1067544"/>
            <a:ext cx="9372600" cy="2270984"/>
          </a:xfrm>
        </p:spPr>
        <p:txBody>
          <a:bodyPr anchor="b"/>
          <a:lstStyle>
            <a:lvl1pPr algn="ctr">
              <a:defRPr sz="5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426106"/>
            <a:ext cx="9372600" cy="1574890"/>
          </a:xfrm>
        </p:spPr>
        <p:txBody>
          <a:bodyPr/>
          <a:lstStyle>
            <a:lvl1pPr marL="0" indent="0" algn="ctr">
              <a:buNone/>
              <a:defRPr sz="2283"/>
            </a:lvl1pPr>
            <a:lvl2pPr marL="434889" indent="0" algn="ctr">
              <a:buNone/>
              <a:defRPr sz="1902"/>
            </a:lvl2pPr>
            <a:lvl3pPr marL="869777" indent="0" algn="ctr">
              <a:buNone/>
              <a:defRPr sz="1712"/>
            </a:lvl3pPr>
            <a:lvl4pPr marL="1304666" indent="0" algn="ctr">
              <a:buNone/>
              <a:defRPr sz="1522"/>
            </a:lvl4pPr>
            <a:lvl5pPr marL="1739555" indent="0" algn="ctr">
              <a:buNone/>
              <a:defRPr sz="1522"/>
            </a:lvl5pPr>
            <a:lvl6pPr marL="2174443" indent="0" algn="ctr">
              <a:buNone/>
              <a:defRPr sz="1522"/>
            </a:lvl6pPr>
            <a:lvl7pPr marL="2609332" indent="0" algn="ctr">
              <a:buNone/>
              <a:defRPr sz="1522"/>
            </a:lvl7pPr>
            <a:lvl8pPr marL="3044220" indent="0" algn="ctr">
              <a:buNone/>
              <a:defRPr sz="1522"/>
            </a:lvl8pPr>
            <a:lvl9pPr marL="3479109" indent="0" algn="ctr">
              <a:buNone/>
              <a:defRPr sz="15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3022" y="347291"/>
            <a:ext cx="2694623" cy="552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155" y="347291"/>
            <a:ext cx="7927658" cy="552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46" y="1626231"/>
            <a:ext cx="10778490" cy="2713402"/>
          </a:xfrm>
        </p:spPr>
        <p:txBody>
          <a:bodyPr anchor="b"/>
          <a:lstStyle>
            <a:lvl1pPr>
              <a:defRPr sz="5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646" y="4365303"/>
            <a:ext cx="10778490" cy="1426914"/>
          </a:xfrm>
        </p:spPr>
        <p:txBody>
          <a:bodyPr/>
          <a:lstStyle>
            <a:lvl1pPr marL="0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1pPr>
            <a:lvl2pPr marL="434889" indent="0">
              <a:buNone/>
              <a:defRPr sz="1902">
                <a:solidFill>
                  <a:schemeClr val="tx1">
                    <a:tint val="75000"/>
                  </a:schemeClr>
                </a:solidFill>
              </a:defRPr>
            </a:lvl2pPr>
            <a:lvl3pPr marL="869777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3pPr>
            <a:lvl4pPr marL="1304666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4pPr>
            <a:lvl5pPr marL="173955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5pPr>
            <a:lvl6pPr marL="2174443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6pPr>
            <a:lvl7pPr marL="2609332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7pPr>
            <a:lvl8pPr marL="3044220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8pPr>
            <a:lvl9pPr marL="3479109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155" y="1736457"/>
            <a:ext cx="5311140" cy="413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6505" y="1736457"/>
            <a:ext cx="5311140" cy="413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83" y="347292"/>
            <a:ext cx="10778490" cy="12608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783" y="1599051"/>
            <a:ext cx="5286732" cy="783670"/>
          </a:xfrm>
        </p:spPr>
        <p:txBody>
          <a:bodyPr anchor="b"/>
          <a:lstStyle>
            <a:lvl1pPr marL="0" indent="0">
              <a:buNone/>
              <a:defRPr sz="2283" b="1"/>
            </a:lvl1pPr>
            <a:lvl2pPr marL="434889" indent="0">
              <a:buNone/>
              <a:defRPr sz="1902" b="1"/>
            </a:lvl2pPr>
            <a:lvl3pPr marL="869777" indent="0">
              <a:buNone/>
              <a:defRPr sz="1712" b="1"/>
            </a:lvl3pPr>
            <a:lvl4pPr marL="1304666" indent="0">
              <a:buNone/>
              <a:defRPr sz="1522" b="1"/>
            </a:lvl4pPr>
            <a:lvl5pPr marL="1739555" indent="0">
              <a:buNone/>
              <a:defRPr sz="1522" b="1"/>
            </a:lvl5pPr>
            <a:lvl6pPr marL="2174443" indent="0">
              <a:buNone/>
              <a:defRPr sz="1522" b="1"/>
            </a:lvl6pPr>
            <a:lvl7pPr marL="2609332" indent="0">
              <a:buNone/>
              <a:defRPr sz="1522" b="1"/>
            </a:lvl7pPr>
            <a:lvl8pPr marL="3044220" indent="0">
              <a:buNone/>
              <a:defRPr sz="1522" b="1"/>
            </a:lvl8pPr>
            <a:lvl9pPr marL="3479109" indent="0">
              <a:buNone/>
              <a:defRPr sz="15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0783" y="2382721"/>
            <a:ext cx="5286732" cy="3504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505" y="1599051"/>
            <a:ext cx="5312768" cy="783670"/>
          </a:xfrm>
        </p:spPr>
        <p:txBody>
          <a:bodyPr anchor="b"/>
          <a:lstStyle>
            <a:lvl1pPr marL="0" indent="0">
              <a:buNone/>
              <a:defRPr sz="2283" b="1"/>
            </a:lvl1pPr>
            <a:lvl2pPr marL="434889" indent="0">
              <a:buNone/>
              <a:defRPr sz="1902" b="1"/>
            </a:lvl2pPr>
            <a:lvl3pPr marL="869777" indent="0">
              <a:buNone/>
              <a:defRPr sz="1712" b="1"/>
            </a:lvl3pPr>
            <a:lvl4pPr marL="1304666" indent="0">
              <a:buNone/>
              <a:defRPr sz="1522" b="1"/>
            </a:lvl4pPr>
            <a:lvl5pPr marL="1739555" indent="0">
              <a:buNone/>
              <a:defRPr sz="1522" b="1"/>
            </a:lvl5pPr>
            <a:lvl6pPr marL="2174443" indent="0">
              <a:buNone/>
              <a:defRPr sz="1522" b="1"/>
            </a:lvl6pPr>
            <a:lvl7pPr marL="2609332" indent="0">
              <a:buNone/>
              <a:defRPr sz="1522" b="1"/>
            </a:lvl7pPr>
            <a:lvl8pPr marL="3044220" indent="0">
              <a:buNone/>
              <a:defRPr sz="1522" b="1"/>
            </a:lvl8pPr>
            <a:lvl9pPr marL="3479109" indent="0">
              <a:buNone/>
              <a:defRPr sz="15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505" y="2382721"/>
            <a:ext cx="5312768" cy="3504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83" y="434869"/>
            <a:ext cx="4030543" cy="1522042"/>
          </a:xfrm>
        </p:spPr>
        <p:txBody>
          <a:bodyPr anchor="b"/>
          <a:lstStyle>
            <a:lvl1pPr>
              <a:defRPr sz="30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768" y="939197"/>
            <a:ext cx="6326505" cy="4635585"/>
          </a:xfrm>
        </p:spPr>
        <p:txBody>
          <a:bodyPr/>
          <a:lstStyle>
            <a:lvl1pPr>
              <a:defRPr sz="3044"/>
            </a:lvl1pPr>
            <a:lvl2pPr>
              <a:defRPr sz="2663"/>
            </a:lvl2pPr>
            <a:lvl3pPr>
              <a:defRPr sz="2283"/>
            </a:lvl3pPr>
            <a:lvl4pPr>
              <a:defRPr sz="1902"/>
            </a:lvl4pPr>
            <a:lvl5pPr>
              <a:defRPr sz="1902"/>
            </a:lvl5pPr>
            <a:lvl6pPr>
              <a:defRPr sz="1902"/>
            </a:lvl6pPr>
            <a:lvl7pPr>
              <a:defRPr sz="1902"/>
            </a:lvl7pPr>
            <a:lvl8pPr>
              <a:defRPr sz="1902"/>
            </a:lvl8pPr>
            <a:lvl9pPr>
              <a:defRPr sz="19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783" y="1956912"/>
            <a:ext cx="4030543" cy="3625420"/>
          </a:xfrm>
        </p:spPr>
        <p:txBody>
          <a:bodyPr/>
          <a:lstStyle>
            <a:lvl1pPr marL="0" indent="0">
              <a:buNone/>
              <a:defRPr sz="1522"/>
            </a:lvl1pPr>
            <a:lvl2pPr marL="434889" indent="0">
              <a:buNone/>
              <a:defRPr sz="1332"/>
            </a:lvl2pPr>
            <a:lvl3pPr marL="869777" indent="0">
              <a:buNone/>
              <a:defRPr sz="1141"/>
            </a:lvl3pPr>
            <a:lvl4pPr marL="1304666" indent="0">
              <a:buNone/>
              <a:defRPr sz="951"/>
            </a:lvl4pPr>
            <a:lvl5pPr marL="1739555" indent="0">
              <a:buNone/>
              <a:defRPr sz="951"/>
            </a:lvl5pPr>
            <a:lvl6pPr marL="2174443" indent="0">
              <a:buNone/>
              <a:defRPr sz="951"/>
            </a:lvl6pPr>
            <a:lvl7pPr marL="2609332" indent="0">
              <a:buNone/>
              <a:defRPr sz="951"/>
            </a:lvl7pPr>
            <a:lvl8pPr marL="3044220" indent="0">
              <a:buNone/>
              <a:defRPr sz="951"/>
            </a:lvl8pPr>
            <a:lvl9pPr marL="3479109" indent="0">
              <a:buNone/>
              <a:defRPr sz="9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83" y="434869"/>
            <a:ext cx="4030543" cy="1522042"/>
          </a:xfrm>
        </p:spPr>
        <p:txBody>
          <a:bodyPr anchor="b"/>
          <a:lstStyle>
            <a:lvl1pPr>
              <a:defRPr sz="30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2768" y="939197"/>
            <a:ext cx="6326505" cy="4635585"/>
          </a:xfrm>
        </p:spPr>
        <p:txBody>
          <a:bodyPr anchor="t"/>
          <a:lstStyle>
            <a:lvl1pPr marL="0" indent="0">
              <a:buNone/>
              <a:defRPr sz="3044"/>
            </a:lvl1pPr>
            <a:lvl2pPr marL="434889" indent="0">
              <a:buNone/>
              <a:defRPr sz="2663"/>
            </a:lvl2pPr>
            <a:lvl3pPr marL="869777" indent="0">
              <a:buNone/>
              <a:defRPr sz="2283"/>
            </a:lvl3pPr>
            <a:lvl4pPr marL="1304666" indent="0">
              <a:buNone/>
              <a:defRPr sz="1902"/>
            </a:lvl4pPr>
            <a:lvl5pPr marL="1739555" indent="0">
              <a:buNone/>
              <a:defRPr sz="1902"/>
            </a:lvl5pPr>
            <a:lvl6pPr marL="2174443" indent="0">
              <a:buNone/>
              <a:defRPr sz="1902"/>
            </a:lvl6pPr>
            <a:lvl7pPr marL="2609332" indent="0">
              <a:buNone/>
              <a:defRPr sz="1902"/>
            </a:lvl7pPr>
            <a:lvl8pPr marL="3044220" indent="0">
              <a:buNone/>
              <a:defRPr sz="1902"/>
            </a:lvl8pPr>
            <a:lvl9pPr marL="3479109" indent="0">
              <a:buNone/>
              <a:defRPr sz="19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783" y="1956912"/>
            <a:ext cx="4030543" cy="3625420"/>
          </a:xfrm>
        </p:spPr>
        <p:txBody>
          <a:bodyPr/>
          <a:lstStyle>
            <a:lvl1pPr marL="0" indent="0">
              <a:buNone/>
              <a:defRPr sz="1522"/>
            </a:lvl1pPr>
            <a:lvl2pPr marL="434889" indent="0">
              <a:buNone/>
              <a:defRPr sz="1332"/>
            </a:lvl2pPr>
            <a:lvl3pPr marL="869777" indent="0">
              <a:buNone/>
              <a:defRPr sz="1141"/>
            </a:lvl3pPr>
            <a:lvl4pPr marL="1304666" indent="0">
              <a:buNone/>
              <a:defRPr sz="951"/>
            </a:lvl4pPr>
            <a:lvl5pPr marL="1739555" indent="0">
              <a:buNone/>
              <a:defRPr sz="951"/>
            </a:lvl5pPr>
            <a:lvl6pPr marL="2174443" indent="0">
              <a:buNone/>
              <a:defRPr sz="951"/>
            </a:lvl6pPr>
            <a:lvl7pPr marL="2609332" indent="0">
              <a:buNone/>
              <a:defRPr sz="951"/>
            </a:lvl7pPr>
            <a:lvl8pPr marL="3044220" indent="0">
              <a:buNone/>
              <a:defRPr sz="951"/>
            </a:lvl8pPr>
            <a:lvl9pPr marL="3479109" indent="0">
              <a:buNone/>
              <a:defRPr sz="9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9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155" y="347292"/>
            <a:ext cx="10778490" cy="126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155" y="1736457"/>
            <a:ext cx="10778490" cy="4138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155" y="6045891"/>
            <a:ext cx="2811780" cy="347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FD5A-C371-4A3A-BE6B-F11583D19CC5}" type="datetimeFigureOut">
              <a:rPr lang="en-US" smtClean="0"/>
              <a:t>01/09/2023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9565" y="6045891"/>
            <a:ext cx="4217670" cy="347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5865" y="6045891"/>
            <a:ext cx="2811780" cy="347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1EEE-2AB7-42E8-A9A8-01091B1B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9777" rtl="0" eaLnBrk="1" latinLnBrk="0" hangingPunct="1">
        <a:lnSpc>
          <a:spcPct val="90000"/>
        </a:lnSpc>
        <a:spcBef>
          <a:spcPct val="0"/>
        </a:spcBef>
        <a:buNone/>
        <a:defRPr sz="4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444" indent="-217444" algn="l" defTabSz="869777" rtl="0" eaLnBrk="1" latinLnBrk="0" hangingPunct="1">
        <a:lnSpc>
          <a:spcPct val="90000"/>
        </a:lnSpc>
        <a:spcBef>
          <a:spcPts val="951"/>
        </a:spcBef>
        <a:buFont typeface="Arial" panose="020B0604020202020204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1pPr>
      <a:lvl2pPr marL="652333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2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522110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4pPr>
      <a:lvl5pPr marL="1956999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5pPr>
      <a:lvl6pPr marL="2391888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6pPr>
      <a:lvl7pPr marL="2826776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7pPr>
      <a:lvl8pPr marL="3261665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8pPr>
      <a:lvl9pPr marL="3696553" indent="-217444" algn="l" defTabSz="869777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1pPr>
      <a:lvl2pPr marL="434889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2pPr>
      <a:lvl3pPr marL="869777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3pPr>
      <a:lvl4pPr marL="1304666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4pPr>
      <a:lvl5pPr marL="1739555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5pPr>
      <a:lvl6pPr marL="2174443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6pPr>
      <a:lvl7pPr marL="2609332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7pPr>
      <a:lvl8pPr marL="3044220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8pPr>
      <a:lvl9pPr marL="3479109" algn="l" defTabSz="869777" rtl="0" eaLnBrk="1" latinLnBrk="0" hangingPunct="1">
        <a:defRPr sz="17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red background with yellow text">
            <a:extLst>
              <a:ext uri="{FF2B5EF4-FFF2-40B4-BE49-F238E27FC236}">
                <a16:creationId xmlns:a16="http://schemas.microsoft.com/office/drawing/2014/main" id="{08925352-2006-1552-33C3-A26D17F6B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"/>
            <a:ext cx="12496800" cy="6522720"/>
          </a:xfrm>
          <a:prstGeom prst="rect">
            <a:avLst/>
          </a:prstGeom>
        </p:spPr>
      </p:pic>
      <p:pic>
        <p:nvPicPr>
          <p:cNvPr id="21" name="Picture 20" descr="A red and yellow flag with a yellow star on it&#10;&#10;Description automatically generated">
            <a:extLst>
              <a:ext uri="{FF2B5EF4-FFF2-40B4-BE49-F238E27FC236}">
                <a16:creationId xmlns:a16="http://schemas.microsoft.com/office/drawing/2014/main" id="{10C8590B-22CD-B51F-F553-AB4978FE3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8161"/>
            <a:ext cx="7051040" cy="7051040"/>
          </a:xfrm>
          <a:prstGeom prst="rect">
            <a:avLst/>
          </a:prstGeom>
        </p:spPr>
      </p:pic>
      <p:pic>
        <p:nvPicPr>
          <p:cNvPr id="68" name="Picture 67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58364AA4-75E0-8199-8ED0-D2EE56AF3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"/>
            <a:ext cx="12496800" cy="6522720"/>
          </a:xfrm>
          <a:prstGeom prst="rect">
            <a:avLst/>
          </a:prstGeom>
          <a:effectLst>
            <a:glow>
              <a:srgbClr val="FFFF00"/>
            </a:glow>
            <a:outerShdw blurRad="127000" dist="63500" dir="4800000" algn="ctr" rotWithShape="0">
              <a:srgbClr val="FFFF00">
                <a:alpha val="50000"/>
              </a:srgbClr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261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Nhân</dc:creator>
  <cp:lastModifiedBy>Thành Nhân</cp:lastModifiedBy>
  <cp:revision>2</cp:revision>
  <dcterms:created xsi:type="dcterms:W3CDTF">2023-09-01T11:12:48Z</dcterms:created>
  <dcterms:modified xsi:type="dcterms:W3CDTF">2023-09-01T13:58:45Z</dcterms:modified>
</cp:coreProperties>
</file>