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PT Sans Narrow"/>
      <p:regular r:id="rId14"/>
      <p:bold r:id="rId15"/>
    </p:embeddedFont>
    <p:embeddedFont>
      <p:font typeface="Open Sans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TSansNarrow-bold.fntdata"/><Relationship Id="rId14" Type="http://schemas.openxmlformats.org/officeDocument/2006/relationships/font" Target="fonts/PTSansNarrow-regular.fntdata"/><Relationship Id="rId17" Type="http://schemas.openxmlformats.org/officeDocument/2006/relationships/font" Target="fonts/OpenSans-bold.fntdata"/><Relationship Id="rId16" Type="http://schemas.openxmlformats.org/officeDocument/2006/relationships/font" Target="fonts/OpenSans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boldItalic.fntdata"/><Relationship Id="rId6" Type="http://schemas.openxmlformats.org/officeDocument/2006/relationships/slide" Target="slides/slide1.xml"/><Relationship Id="rId18" Type="http://schemas.openxmlformats.org/officeDocument/2006/relationships/font" Target="fonts/OpenSans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12be790e6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12be790e6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112be790e6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112be790e6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112be790e6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112be790e6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12be790e6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112be790e6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112be790e6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112be790e6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112be790e6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112be790e6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112be790e6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112be790e6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Zapewnianie jakości obsługi dla ruchu VoIP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54"/>
            <a:ext cx="4871400" cy="10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Sieci Sterowane Programowo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Magdalena Głaz, Paweł Maciusiak, Mateusz Ogonowski, Maciej Szeląg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Topologia</a:t>
            </a:r>
            <a:endParaRPr/>
          </a:p>
        </p:txBody>
      </p:sp>
      <p:pic>
        <p:nvPicPr>
          <p:cNvPr id="73" name="Google Shape;7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9778" y="1441078"/>
            <a:ext cx="7486199" cy="287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Symulacja ruchu w sieci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pl" sz="2200"/>
              <a:t>TCP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pl" sz="2200"/>
              <a:t>Ruch VoIP został zasymulowany wysyłając pakiety UDP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pl" sz="2200"/>
              <a:t>Generator ruchu:</a:t>
            </a:r>
            <a:endParaRPr sz="22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pl" sz="1800"/>
              <a:t>iPerf3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Ruch w sieci</a:t>
            </a:r>
            <a:endParaRPr/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850" y="1563625"/>
            <a:ext cx="7666725" cy="31542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Kontroler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pl" sz="2100"/>
              <a:t>Floodlight:</a:t>
            </a:r>
            <a:endParaRPr sz="21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AutoNum type="alphaLcPeriod"/>
            </a:pPr>
            <a:r>
              <a:rPr lang="pl" sz="1700"/>
              <a:t>Reaktywna instalacja przepływów na przełączników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AutoNum type="alphaLcPeriod"/>
            </a:pPr>
            <a:r>
              <a:rPr lang="pl" sz="1700"/>
              <a:t>obsługa PacketOUT</a:t>
            </a:r>
            <a:endParaRPr sz="17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92575" y="8920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Reaktywna instalacja przepływów na przełącznikach</a:t>
            </a:r>
            <a:endParaRPr/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96600"/>
            <a:ext cx="8520599" cy="419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PacketOut</a:t>
            </a:r>
            <a:endParaRPr/>
          </a:p>
        </p:txBody>
      </p:sp>
      <p:pic>
        <p:nvPicPr>
          <p:cNvPr id="103" name="Google Shape;1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0175" y="1385700"/>
            <a:ext cx="6343650" cy="311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Live Demo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