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5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4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6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5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834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27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59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6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2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2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0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1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71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6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1A506C-1431-4DC2-9C5F-6BE7A2E023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6AFBD5-B807-4E74-AEAD-D9FECB9FA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1819" y="2858605"/>
            <a:ext cx="7937787" cy="2159771"/>
          </a:xfrm>
        </p:spPr>
        <p:txBody>
          <a:bodyPr>
            <a:normAutofit/>
          </a:bodyPr>
          <a:lstStyle/>
          <a:p>
            <a:r>
              <a:rPr lang="en-IN" sz="3200" dirty="0"/>
              <a:t>Team macBlockers</a:t>
            </a:r>
          </a:p>
          <a:p>
            <a:r>
              <a:rPr lang="en-IN" sz="3200" dirty="0"/>
              <a:t>Presents</a:t>
            </a:r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9DBAA-ACDB-E635-2EF4-D0159B13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04" y="416893"/>
            <a:ext cx="2036214" cy="203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80F22-9AB6-9394-4A6A-BEE41DD5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29" y="873811"/>
            <a:ext cx="3206794" cy="1122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9614D-4627-D776-3718-8BA4AFBF2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18" y="4251850"/>
            <a:ext cx="1086002" cy="1267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0A6B6F-B57C-7D22-38AB-C96BC91C1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20" y="4408935"/>
            <a:ext cx="475363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F5F84E-53C4-0F66-81AB-C15AEB06E934}"/>
              </a:ext>
            </a:extLst>
          </p:cNvPr>
          <p:cNvSpPr txBox="1"/>
          <p:nvPr/>
        </p:nvSpPr>
        <p:spPr>
          <a:xfrm>
            <a:off x="1755536" y="2186050"/>
            <a:ext cx="9725891" cy="514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Enter the world of Web3 gaming, where ownership, control, and earning potential are no longer just in-game achievements but a reality for every player.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Gamify, a decentralized digital game distribution platform which offers a seamless experience for gamers to discover, purchase and play their </a:t>
            </a:r>
            <a:r>
              <a:rPr lang="en-US" sz="2200" dirty="0" err="1"/>
              <a:t>favourite</a:t>
            </a:r>
            <a:r>
              <a:rPr lang="en-US" sz="2200" dirty="0"/>
              <a:t> games.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Gamify platform also integrates NFTs as tradeable in-game items and assets that can be minted which in turn can be used to trade, sell, stake their assets in the game community.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6BC217-3956-D728-BADB-EDB45FCD8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27" y="705984"/>
            <a:ext cx="4753638" cy="9716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3BBB45-11BB-B5B0-A6A9-CC143555B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25" y="558326"/>
            <a:ext cx="108600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516-B176-7FFA-BD99-AD5F5612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6EA1D-9DF2-905D-91B1-8FC25B5A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44" y="2549997"/>
            <a:ext cx="2480126" cy="1395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9DA2EE-E82F-AE63-95B2-4014E9431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00" y="2549996"/>
            <a:ext cx="2306067" cy="1395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741347-E753-A6CA-0305-489090C75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284" y="2549995"/>
            <a:ext cx="2480126" cy="1395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31A7CC-1B3D-3204-DA2B-E13AD4B63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830" y="2438399"/>
            <a:ext cx="1706854" cy="1506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799693-AC64-6F81-C3B3-25543C838850}"/>
              </a:ext>
            </a:extLst>
          </p:cNvPr>
          <p:cNvSpPr txBox="1"/>
          <p:nvPr/>
        </p:nvSpPr>
        <p:spPr>
          <a:xfrm>
            <a:off x="1908699" y="423464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POLYBASE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5B502-65A0-6EEA-0A9A-D90E7940A936}"/>
              </a:ext>
            </a:extLst>
          </p:cNvPr>
          <p:cNvSpPr txBox="1"/>
          <p:nvPr/>
        </p:nvSpPr>
        <p:spPr>
          <a:xfrm>
            <a:off x="4944863" y="423464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B60D2-FB23-9DEE-899A-AD7DB94F79F3}"/>
              </a:ext>
            </a:extLst>
          </p:cNvPr>
          <p:cNvSpPr txBox="1"/>
          <p:nvPr/>
        </p:nvSpPr>
        <p:spPr>
          <a:xfrm>
            <a:off x="7661430" y="42346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SCROLL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41D4F-2C55-1D27-17E3-1C3DD80F06FD}"/>
              </a:ext>
            </a:extLst>
          </p:cNvPr>
          <p:cNvSpPr txBox="1"/>
          <p:nvPr/>
        </p:nvSpPr>
        <p:spPr>
          <a:xfrm>
            <a:off x="9709830" y="4234649"/>
            <a:ext cx="19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PUSH PROTOCOL</a:t>
            </a:r>
          </a:p>
        </p:txBody>
      </p:sp>
    </p:spTree>
    <p:extLst>
      <p:ext uri="{BB962C8B-B14F-4D97-AF65-F5344CB8AC3E}">
        <p14:creationId xmlns:p14="http://schemas.microsoft.com/office/powerpoint/2010/main" val="191517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0B1B-EB01-6E90-E39E-C6CD20DB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720" y="2192784"/>
            <a:ext cx="10018713" cy="3124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project uses </a:t>
            </a:r>
            <a:r>
              <a:rPr lang="en-US" sz="2200" dirty="0" err="1"/>
              <a:t>Polybase</a:t>
            </a:r>
            <a:r>
              <a:rPr lang="en-US" sz="2200" dirty="0"/>
              <a:t> for its database where it stores and renders all the images, text etc. related to the games on the platform.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This technology helps replace the centralized databases by providing enhanced security, privacy, and transparency.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BFB29-501F-2819-B2C4-734A6589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37" y="401601"/>
            <a:ext cx="3184325" cy="17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56C7-13D3-61F2-A18E-3995D1F45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888" y="2641980"/>
            <a:ext cx="10018713" cy="31242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NFTs are minted using a contract deployed on MANTLE. These NFTs are specific for a game.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They are available in different rarities and act as in game items or collectibles. (“common”, “rare”, “super Rare”).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Once a game is bought by the user, they can obtain new collectibles by minting NFTs using the MANTLE contract.</a:t>
            </a:r>
            <a:endParaRPr lang="en-IN" sz="22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51550-46CE-D5F9-79D5-401C4900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34" y="339456"/>
            <a:ext cx="2916823" cy="17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5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56C7-13D3-61F2-A18E-3995D1F45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1362"/>
            <a:ext cx="10018713" cy="3124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most important aspect of the project is purchasing games. This is done by leveraging a contract deployed on SCROLL’s </a:t>
            </a:r>
            <a:r>
              <a:rPr lang="en-US" sz="2200" dirty="0" err="1"/>
              <a:t>Zk</a:t>
            </a:r>
            <a:r>
              <a:rPr lang="en-US" sz="2200" dirty="0"/>
              <a:t>-EVM.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This contract runs on L-2 and hence can help when the project needs to be scaled, </a:t>
            </a:r>
            <a:r>
              <a:rPr lang="en-US" sz="2200" dirty="0" err="1"/>
              <a:t>i.e</a:t>
            </a:r>
            <a:r>
              <a:rPr lang="en-US" sz="2200" dirty="0"/>
              <a:t> when more users are onboarded.</a:t>
            </a:r>
            <a:endParaRPr lang="en-IN" sz="22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8D50CE-DF28-0A54-489E-8D008C48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17" y="357210"/>
            <a:ext cx="3430036" cy="17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9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1D5EF-D480-DC86-4D27-EB6F5EA3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39" y="403513"/>
            <a:ext cx="3025322" cy="11765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30D8D-5DC8-0E56-7E63-F5753834B9FF}"/>
              </a:ext>
            </a:extLst>
          </p:cNvPr>
          <p:cNvSpPr txBox="1"/>
          <p:nvPr/>
        </p:nvSpPr>
        <p:spPr>
          <a:xfrm>
            <a:off x="1726842" y="1720205"/>
            <a:ext cx="9347200" cy="503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platform provides a space for discussion that helps build a sense of community, provide support and increase player engagement and retention.</a:t>
            </a:r>
            <a:r>
              <a:rPr lang="en-IN" sz="2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uses the PUSH chat, where each user can join the specific game community which is a PUSH group to discuss, trade and invite each other to play together in any game.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project also implements PUSH notifications to help notify the user when a new NFT is minted and to also show the transactions to confirm their ownership.</a:t>
            </a:r>
            <a:endParaRPr lang="en-I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3814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65F6-33E0-718D-6619-33F9FB8B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0EFC6-B1E3-4758-38E1-A4465F2AB25B}"/>
              </a:ext>
            </a:extLst>
          </p:cNvPr>
          <p:cNvSpPr txBox="1"/>
          <p:nvPr/>
        </p:nvSpPr>
        <p:spPr>
          <a:xfrm>
            <a:off x="2707688" y="2281562"/>
            <a:ext cx="4234649" cy="405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IN" sz="2400" dirty="0"/>
              <a:t>Team Members:</a:t>
            </a:r>
          </a:p>
          <a:p>
            <a:pPr>
              <a:lnSpc>
                <a:spcPct val="250000"/>
              </a:lnSpc>
            </a:pPr>
            <a:r>
              <a:rPr lang="en-IN" sz="2400" dirty="0" err="1"/>
              <a:t>Nischith</a:t>
            </a:r>
            <a:r>
              <a:rPr lang="en-IN" sz="2400" dirty="0"/>
              <a:t> T N</a:t>
            </a:r>
          </a:p>
          <a:p>
            <a:pPr>
              <a:lnSpc>
                <a:spcPct val="200000"/>
              </a:lnSpc>
            </a:pPr>
            <a:r>
              <a:rPr lang="en-IN" sz="2400" dirty="0" err="1"/>
              <a:t>Jayavibhav</a:t>
            </a:r>
            <a:r>
              <a:rPr lang="en-IN" sz="2400" dirty="0"/>
              <a:t> N K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Nikhil Ravi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P Malvika Reddy</a:t>
            </a:r>
          </a:p>
        </p:txBody>
      </p:sp>
    </p:spTree>
    <p:extLst>
      <p:ext uri="{BB962C8B-B14F-4D97-AF65-F5344CB8AC3E}">
        <p14:creationId xmlns:p14="http://schemas.microsoft.com/office/powerpoint/2010/main" val="4062277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149</TotalTime>
  <Words>362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PowerPoint Presentation</vt:lpstr>
      <vt:lpstr>PowerPoint Presentation</vt:lpstr>
      <vt:lpstr>Technologies Used: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ETHIndia 2022</dc:title>
  <dc:creator>Nikhil Ravi</dc:creator>
  <cp:lastModifiedBy>malvika.tomail@gmail.com</cp:lastModifiedBy>
  <cp:revision>4</cp:revision>
  <dcterms:created xsi:type="dcterms:W3CDTF">2022-12-03T20:59:54Z</dcterms:created>
  <dcterms:modified xsi:type="dcterms:W3CDTF">2023-03-26T05:57:22Z</dcterms:modified>
</cp:coreProperties>
</file>