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1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31D131-0305-44A2-9818-578591F7B235}" type="doc">
      <dgm:prSet loTypeId="urn:microsoft.com/office/officeart/2005/8/layout/lProcess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EA2CF4-E78E-4D85-8EA0-5FB207B1124C}">
      <dgm:prSet phldrT="[Text]" custT="1"/>
      <dgm:spPr/>
      <dgm:t>
        <a:bodyPr/>
        <a:lstStyle/>
        <a:p>
          <a:r>
            <a:rPr lang="en-US" sz="2000" dirty="0"/>
            <a:t>Technologies</a:t>
          </a:r>
          <a:endParaRPr lang="en-US" sz="1800" dirty="0"/>
        </a:p>
      </dgm:t>
    </dgm:pt>
    <dgm:pt modelId="{CC974274-C34B-496D-97F5-2344E4812389}" type="parTrans" cxnId="{A7BF7D3F-015C-4725-8790-33035E6A7745}">
      <dgm:prSet/>
      <dgm:spPr/>
      <dgm:t>
        <a:bodyPr/>
        <a:lstStyle/>
        <a:p>
          <a:endParaRPr lang="en-US" sz="1800"/>
        </a:p>
      </dgm:t>
    </dgm:pt>
    <dgm:pt modelId="{B74655F2-1655-4E66-9145-C907096FCDA3}" type="sibTrans" cxnId="{A7BF7D3F-015C-4725-8790-33035E6A7745}">
      <dgm:prSet/>
      <dgm:spPr/>
      <dgm:t>
        <a:bodyPr/>
        <a:lstStyle/>
        <a:p>
          <a:endParaRPr lang="en-US" sz="1800"/>
        </a:p>
      </dgm:t>
    </dgm:pt>
    <dgm:pt modelId="{0A212EB4-22AF-4720-8E5F-78D187D9E9D6}">
      <dgm:prSet phldrT="[Text]" custT="1"/>
      <dgm:spPr/>
      <dgm:t>
        <a:bodyPr/>
        <a:lstStyle/>
        <a:p>
          <a:r>
            <a:rPr lang="en-US" sz="1800" dirty="0"/>
            <a:t>MERN</a:t>
          </a:r>
        </a:p>
      </dgm:t>
    </dgm:pt>
    <dgm:pt modelId="{E56C291E-8029-4A0E-A634-77F7AEDB79AE}" type="parTrans" cxnId="{D84FD432-A6BA-4AA8-BDF7-CF43DE2CF767}">
      <dgm:prSet/>
      <dgm:spPr/>
      <dgm:t>
        <a:bodyPr/>
        <a:lstStyle/>
        <a:p>
          <a:endParaRPr lang="en-US" sz="1800"/>
        </a:p>
      </dgm:t>
    </dgm:pt>
    <dgm:pt modelId="{F5413B9E-4DB8-4C74-9A82-8E34D3D6F527}" type="sibTrans" cxnId="{D84FD432-A6BA-4AA8-BDF7-CF43DE2CF767}">
      <dgm:prSet/>
      <dgm:spPr/>
      <dgm:t>
        <a:bodyPr/>
        <a:lstStyle/>
        <a:p>
          <a:endParaRPr lang="en-US" sz="1800"/>
        </a:p>
      </dgm:t>
    </dgm:pt>
    <dgm:pt modelId="{D6C55CA8-F0AE-4D4F-978C-07D3F4F465E7}">
      <dgm:prSet phldrT="[Text]" custT="1"/>
      <dgm:spPr/>
      <dgm:t>
        <a:bodyPr/>
        <a:lstStyle/>
        <a:p>
          <a:r>
            <a:rPr lang="en-US" sz="1800" dirty="0"/>
            <a:t>Atlas for MongoDB</a:t>
          </a:r>
        </a:p>
      </dgm:t>
    </dgm:pt>
    <dgm:pt modelId="{83FBC1A9-6894-4F21-BEB4-1EE6B51C2C5B}" type="parTrans" cxnId="{EB2F151F-3E62-48A9-B1E4-AE646C04AABD}">
      <dgm:prSet/>
      <dgm:spPr/>
      <dgm:t>
        <a:bodyPr/>
        <a:lstStyle/>
        <a:p>
          <a:endParaRPr lang="en-US" sz="1800"/>
        </a:p>
      </dgm:t>
    </dgm:pt>
    <dgm:pt modelId="{EF16EC1E-B174-4DF4-9C72-A85D34DCE908}" type="sibTrans" cxnId="{EB2F151F-3E62-48A9-B1E4-AE646C04AABD}">
      <dgm:prSet/>
      <dgm:spPr/>
      <dgm:t>
        <a:bodyPr/>
        <a:lstStyle/>
        <a:p>
          <a:endParaRPr lang="en-US" sz="1800"/>
        </a:p>
      </dgm:t>
    </dgm:pt>
    <dgm:pt modelId="{0C71C0DB-0330-4C77-BDE7-85203DA870E4}">
      <dgm:prSet phldrT="[Text]" custT="1"/>
      <dgm:spPr/>
      <dgm:t>
        <a:bodyPr/>
        <a:lstStyle/>
        <a:p>
          <a:r>
            <a:rPr lang="en-US" sz="2000" dirty="0"/>
            <a:t>Challenges</a:t>
          </a:r>
          <a:endParaRPr lang="en-US" sz="1800" dirty="0"/>
        </a:p>
      </dgm:t>
    </dgm:pt>
    <dgm:pt modelId="{449756AD-8DFD-4D66-AA2D-0A964E99DE70}" type="parTrans" cxnId="{3238D710-204B-42A6-BF65-257F0C8630E2}">
      <dgm:prSet/>
      <dgm:spPr/>
      <dgm:t>
        <a:bodyPr/>
        <a:lstStyle/>
        <a:p>
          <a:endParaRPr lang="en-US" sz="1800"/>
        </a:p>
      </dgm:t>
    </dgm:pt>
    <dgm:pt modelId="{1349E545-6A88-445B-9521-F1744EA59F50}" type="sibTrans" cxnId="{3238D710-204B-42A6-BF65-257F0C8630E2}">
      <dgm:prSet/>
      <dgm:spPr/>
      <dgm:t>
        <a:bodyPr/>
        <a:lstStyle/>
        <a:p>
          <a:endParaRPr lang="en-US" sz="1800"/>
        </a:p>
      </dgm:t>
    </dgm:pt>
    <dgm:pt modelId="{40A9BC3E-2C98-48B3-B65D-59361C5BF0F0}">
      <dgm:prSet phldrT="[Text]" custT="1"/>
      <dgm:spPr/>
      <dgm:t>
        <a:bodyPr/>
        <a:lstStyle/>
        <a:p>
          <a:r>
            <a:rPr lang="en-US" sz="1800" dirty="0"/>
            <a:t>React Application</a:t>
          </a:r>
        </a:p>
      </dgm:t>
    </dgm:pt>
    <dgm:pt modelId="{450D2EFA-DC61-4D57-AAC2-1DDFB0500086}" type="parTrans" cxnId="{85BBBF6D-B91B-48F3-BA46-26C84A064A2C}">
      <dgm:prSet/>
      <dgm:spPr/>
      <dgm:t>
        <a:bodyPr/>
        <a:lstStyle/>
        <a:p>
          <a:endParaRPr lang="en-US" sz="1800"/>
        </a:p>
      </dgm:t>
    </dgm:pt>
    <dgm:pt modelId="{BE795ACF-7AF6-49A8-B1A4-1F04ADD824E0}" type="sibTrans" cxnId="{85BBBF6D-B91B-48F3-BA46-26C84A064A2C}">
      <dgm:prSet/>
      <dgm:spPr/>
      <dgm:t>
        <a:bodyPr/>
        <a:lstStyle/>
        <a:p>
          <a:endParaRPr lang="en-US" sz="1800"/>
        </a:p>
      </dgm:t>
    </dgm:pt>
    <dgm:pt modelId="{998B4FF7-E351-4302-AF4D-E02D2C561DA1}">
      <dgm:prSet phldrT="[Text]" custT="1"/>
      <dgm:spPr/>
      <dgm:t>
        <a:bodyPr/>
        <a:lstStyle/>
        <a:p>
          <a:r>
            <a:rPr lang="en-US" sz="1800" dirty="0"/>
            <a:t>Collaboration on GitHub</a:t>
          </a:r>
        </a:p>
      </dgm:t>
    </dgm:pt>
    <dgm:pt modelId="{7CA26866-E3E3-4080-9250-11F9C5DB1CDA}" type="parTrans" cxnId="{7CE58DA4-0438-461E-8853-A3F529455986}">
      <dgm:prSet/>
      <dgm:spPr/>
      <dgm:t>
        <a:bodyPr/>
        <a:lstStyle/>
        <a:p>
          <a:endParaRPr lang="en-US" sz="1800"/>
        </a:p>
      </dgm:t>
    </dgm:pt>
    <dgm:pt modelId="{C540606D-8CBD-4014-9918-0183666CF0C7}" type="sibTrans" cxnId="{7CE58DA4-0438-461E-8853-A3F529455986}">
      <dgm:prSet/>
      <dgm:spPr/>
      <dgm:t>
        <a:bodyPr/>
        <a:lstStyle/>
        <a:p>
          <a:endParaRPr lang="en-US" sz="1800"/>
        </a:p>
      </dgm:t>
    </dgm:pt>
    <dgm:pt modelId="{8FF3609B-1DE9-40E1-B16A-FBDCEBF3A153}">
      <dgm:prSet phldrT="[Text]" custT="1"/>
      <dgm:spPr/>
      <dgm:t>
        <a:bodyPr/>
        <a:lstStyle/>
        <a:p>
          <a:r>
            <a:rPr lang="en-US" sz="2000" dirty="0"/>
            <a:t>Successes</a:t>
          </a:r>
          <a:endParaRPr lang="en-US" sz="1800" dirty="0"/>
        </a:p>
      </dgm:t>
    </dgm:pt>
    <dgm:pt modelId="{A8634F71-C438-4199-A973-B58AC4E702AB}" type="parTrans" cxnId="{E031B41C-C80C-4E9E-83EF-688EC94A52A6}">
      <dgm:prSet/>
      <dgm:spPr/>
      <dgm:t>
        <a:bodyPr/>
        <a:lstStyle/>
        <a:p>
          <a:endParaRPr lang="en-US" sz="1800"/>
        </a:p>
      </dgm:t>
    </dgm:pt>
    <dgm:pt modelId="{08C7E90A-78E6-4D9C-8FA3-70DE5DEE104F}" type="sibTrans" cxnId="{E031B41C-C80C-4E9E-83EF-688EC94A52A6}">
      <dgm:prSet/>
      <dgm:spPr/>
      <dgm:t>
        <a:bodyPr/>
        <a:lstStyle/>
        <a:p>
          <a:endParaRPr lang="en-US" sz="1800"/>
        </a:p>
      </dgm:t>
    </dgm:pt>
    <dgm:pt modelId="{68CFD06B-7E78-43AE-804C-B9D63C45904D}">
      <dgm:prSet phldrT="[Text]" custT="1"/>
      <dgm:spPr/>
      <dgm:t>
        <a:bodyPr/>
        <a:lstStyle/>
        <a:p>
          <a:r>
            <a:rPr lang="en-US" sz="1800" dirty="0"/>
            <a:t>Creating entire webpage with  user inputs </a:t>
          </a:r>
        </a:p>
      </dgm:t>
    </dgm:pt>
    <dgm:pt modelId="{6C7FD4B7-5AD2-4F0E-9E04-5E4995326F26}" type="parTrans" cxnId="{3AADBE1D-50E3-4A75-881C-EB410BD86333}">
      <dgm:prSet/>
      <dgm:spPr/>
      <dgm:t>
        <a:bodyPr/>
        <a:lstStyle/>
        <a:p>
          <a:endParaRPr lang="en-US" sz="1800"/>
        </a:p>
      </dgm:t>
    </dgm:pt>
    <dgm:pt modelId="{1A4C2A16-5BD3-4036-8C9D-791D27145F4B}" type="sibTrans" cxnId="{3AADBE1D-50E3-4A75-881C-EB410BD86333}">
      <dgm:prSet/>
      <dgm:spPr/>
      <dgm:t>
        <a:bodyPr/>
        <a:lstStyle/>
        <a:p>
          <a:endParaRPr lang="en-US" sz="1800"/>
        </a:p>
      </dgm:t>
    </dgm:pt>
    <dgm:pt modelId="{22ED345D-31E0-439C-B79B-5638E0A893EE}">
      <dgm:prSet phldrT="[Text]" custT="1"/>
      <dgm:spPr/>
      <dgm:t>
        <a:bodyPr/>
        <a:lstStyle/>
        <a:p>
          <a:r>
            <a:rPr lang="en-US" sz="1800"/>
            <a:t>Dynamic, </a:t>
          </a:r>
          <a:r>
            <a:rPr lang="en-US" sz="1800" dirty="0"/>
            <a:t>personalized portfolio link for each user</a:t>
          </a:r>
        </a:p>
      </dgm:t>
    </dgm:pt>
    <dgm:pt modelId="{40B110AC-A346-4601-876C-0367108896DF}" type="parTrans" cxnId="{90A0D9D4-8D1B-4522-803D-1D8CEFFFE6BC}">
      <dgm:prSet/>
      <dgm:spPr/>
      <dgm:t>
        <a:bodyPr/>
        <a:lstStyle/>
        <a:p>
          <a:endParaRPr lang="en-US" sz="1800"/>
        </a:p>
      </dgm:t>
    </dgm:pt>
    <dgm:pt modelId="{2B4E19D1-13FC-4A09-AE3F-28B1021382A1}" type="sibTrans" cxnId="{90A0D9D4-8D1B-4522-803D-1D8CEFFFE6BC}">
      <dgm:prSet/>
      <dgm:spPr/>
      <dgm:t>
        <a:bodyPr/>
        <a:lstStyle/>
        <a:p>
          <a:endParaRPr lang="en-US" sz="1800"/>
        </a:p>
      </dgm:t>
    </dgm:pt>
    <dgm:pt modelId="{FD3E2142-F827-4852-AD9B-641B11EE74B7}" type="pres">
      <dgm:prSet presAssocID="{F131D131-0305-44A2-9818-578591F7B235}" presName="theList" presStyleCnt="0">
        <dgm:presLayoutVars>
          <dgm:dir/>
          <dgm:animLvl val="lvl"/>
          <dgm:resizeHandles val="exact"/>
        </dgm:presLayoutVars>
      </dgm:prSet>
      <dgm:spPr/>
    </dgm:pt>
    <dgm:pt modelId="{92F20643-618C-481D-9B09-F310632B5EB5}" type="pres">
      <dgm:prSet presAssocID="{7AEA2CF4-E78E-4D85-8EA0-5FB207B1124C}" presName="compNode" presStyleCnt="0"/>
      <dgm:spPr/>
    </dgm:pt>
    <dgm:pt modelId="{2FECCEE3-8FEA-4DC9-81D3-4B1C6412033A}" type="pres">
      <dgm:prSet presAssocID="{7AEA2CF4-E78E-4D85-8EA0-5FB207B1124C}" presName="aNode" presStyleLbl="bgShp" presStyleIdx="0" presStyleCnt="3"/>
      <dgm:spPr/>
    </dgm:pt>
    <dgm:pt modelId="{6098C7D5-7671-4509-BBF2-90BE58B4D281}" type="pres">
      <dgm:prSet presAssocID="{7AEA2CF4-E78E-4D85-8EA0-5FB207B1124C}" presName="textNode" presStyleLbl="bgShp" presStyleIdx="0" presStyleCnt="3"/>
      <dgm:spPr/>
    </dgm:pt>
    <dgm:pt modelId="{8EF4425A-20FD-4793-ABDE-DEF02E658820}" type="pres">
      <dgm:prSet presAssocID="{7AEA2CF4-E78E-4D85-8EA0-5FB207B1124C}" presName="compChildNode" presStyleCnt="0"/>
      <dgm:spPr/>
    </dgm:pt>
    <dgm:pt modelId="{1918582D-3E87-484C-BE2D-89CA743BE5E6}" type="pres">
      <dgm:prSet presAssocID="{7AEA2CF4-E78E-4D85-8EA0-5FB207B1124C}" presName="theInnerList" presStyleCnt="0"/>
      <dgm:spPr/>
    </dgm:pt>
    <dgm:pt modelId="{196B65AC-E0F9-48EC-BA5A-B0D4D93342CB}" type="pres">
      <dgm:prSet presAssocID="{0A212EB4-22AF-4720-8E5F-78D187D9E9D6}" presName="childNode" presStyleLbl="node1" presStyleIdx="0" presStyleCnt="6">
        <dgm:presLayoutVars>
          <dgm:bulletEnabled val="1"/>
        </dgm:presLayoutVars>
      </dgm:prSet>
      <dgm:spPr/>
    </dgm:pt>
    <dgm:pt modelId="{744C091B-2124-48CF-968F-E6F94A5A116D}" type="pres">
      <dgm:prSet presAssocID="{0A212EB4-22AF-4720-8E5F-78D187D9E9D6}" presName="aSpace2" presStyleCnt="0"/>
      <dgm:spPr/>
    </dgm:pt>
    <dgm:pt modelId="{31181C3E-D55C-4237-82BD-61F815DB1C91}" type="pres">
      <dgm:prSet presAssocID="{D6C55CA8-F0AE-4D4F-978C-07D3F4F465E7}" presName="childNode" presStyleLbl="node1" presStyleIdx="1" presStyleCnt="6">
        <dgm:presLayoutVars>
          <dgm:bulletEnabled val="1"/>
        </dgm:presLayoutVars>
      </dgm:prSet>
      <dgm:spPr/>
    </dgm:pt>
    <dgm:pt modelId="{6DBF7314-81E3-49B5-A71C-E2C699F9221C}" type="pres">
      <dgm:prSet presAssocID="{7AEA2CF4-E78E-4D85-8EA0-5FB207B1124C}" presName="aSpace" presStyleCnt="0"/>
      <dgm:spPr/>
    </dgm:pt>
    <dgm:pt modelId="{3484ABB6-FB60-4C6C-AC25-01A0067BA301}" type="pres">
      <dgm:prSet presAssocID="{0C71C0DB-0330-4C77-BDE7-85203DA870E4}" presName="compNode" presStyleCnt="0"/>
      <dgm:spPr/>
    </dgm:pt>
    <dgm:pt modelId="{63010039-7183-4259-B8D5-DC022D493A80}" type="pres">
      <dgm:prSet presAssocID="{0C71C0DB-0330-4C77-BDE7-85203DA870E4}" presName="aNode" presStyleLbl="bgShp" presStyleIdx="1" presStyleCnt="3"/>
      <dgm:spPr/>
    </dgm:pt>
    <dgm:pt modelId="{B46A3F67-2AC2-4129-A90C-83207B4D1998}" type="pres">
      <dgm:prSet presAssocID="{0C71C0DB-0330-4C77-BDE7-85203DA870E4}" presName="textNode" presStyleLbl="bgShp" presStyleIdx="1" presStyleCnt="3"/>
      <dgm:spPr/>
    </dgm:pt>
    <dgm:pt modelId="{BE970EEC-E27D-4B7C-81AF-FE15C69B44B9}" type="pres">
      <dgm:prSet presAssocID="{0C71C0DB-0330-4C77-BDE7-85203DA870E4}" presName="compChildNode" presStyleCnt="0"/>
      <dgm:spPr/>
    </dgm:pt>
    <dgm:pt modelId="{EF18BBCA-F720-4ADB-B258-6E9B1F37DAB7}" type="pres">
      <dgm:prSet presAssocID="{0C71C0DB-0330-4C77-BDE7-85203DA870E4}" presName="theInnerList" presStyleCnt="0"/>
      <dgm:spPr/>
    </dgm:pt>
    <dgm:pt modelId="{AF668CC5-7C42-4C16-8D6D-AEFDA87D3AB7}" type="pres">
      <dgm:prSet presAssocID="{40A9BC3E-2C98-48B3-B65D-59361C5BF0F0}" presName="childNode" presStyleLbl="node1" presStyleIdx="2" presStyleCnt="6">
        <dgm:presLayoutVars>
          <dgm:bulletEnabled val="1"/>
        </dgm:presLayoutVars>
      </dgm:prSet>
      <dgm:spPr/>
    </dgm:pt>
    <dgm:pt modelId="{16B9FAF0-8160-4FB7-8240-444E26D76322}" type="pres">
      <dgm:prSet presAssocID="{40A9BC3E-2C98-48B3-B65D-59361C5BF0F0}" presName="aSpace2" presStyleCnt="0"/>
      <dgm:spPr/>
    </dgm:pt>
    <dgm:pt modelId="{1DEAC93B-A942-4D53-8A38-5A798EA9D67C}" type="pres">
      <dgm:prSet presAssocID="{998B4FF7-E351-4302-AF4D-E02D2C561DA1}" presName="childNode" presStyleLbl="node1" presStyleIdx="3" presStyleCnt="6">
        <dgm:presLayoutVars>
          <dgm:bulletEnabled val="1"/>
        </dgm:presLayoutVars>
      </dgm:prSet>
      <dgm:spPr/>
    </dgm:pt>
    <dgm:pt modelId="{DA1A081D-8B10-4615-8B84-AD87DFD354F6}" type="pres">
      <dgm:prSet presAssocID="{0C71C0DB-0330-4C77-BDE7-85203DA870E4}" presName="aSpace" presStyleCnt="0"/>
      <dgm:spPr/>
    </dgm:pt>
    <dgm:pt modelId="{54339C7E-E5BF-4FBC-9A5B-ECF4657A5BE3}" type="pres">
      <dgm:prSet presAssocID="{8FF3609B-1DE9-40E1-B16A-FBDCEBF3A153}" presName="compNode" presStyleCnt="0"/>
      <dgm:spPr/>
    </dgm:pt>
    <dgm:pt modelId="{43A78056-CF8F-45FA-A102-DA8C4D66DC00}" type="pres">
      <dgm:prSet presAssocID="{8FF3609B-1DE9-40E1-B16A-FBDCEBF3A153}" presName="aNode" presStyleLbl="bgShp" presStyleIdx="2" presStyleCnt="3"/>
      <dgm:spPr/>
    </dgm:pt>
    <dgm:pt modelId="{B6C2270D-7686-4029-BED0-8D091174D867}" type="pres">
      <dgm:prSet presAssocID="{8FF3609B-1DE9-40E1-B16A-FBDCEBF3A153}" presName="textNode" presStyleLbl="bgShp" presStyleIdx="2" presStyleCnt="3"/>
      <dgm:spPr/>
    </dgm:pt>
    <dgm:pt modelId="{9657EF71-D7D1-49DD-A8AC-965881A22E14}" type="pres">
      <dgm:prSet presAssocID="{8FF3609B-1DE9-40E1-B16A-FBDCEBF3A153}" presName="compChildNode" presStyleCnt="0"/>
      <dgm:spPr/>
    </dgm:pt>
    <dgm:pt modelId="{B14B7580-7699-4E81-BA3D-9DE0BD8F937D}" type="pres">
      <dgm:prSet presAssocID="{8FF3609B-1DE9-40E1-B16A-FBDCEBF3A153}" presName="theInnerList" presStyleCnt="0"/>
      <dgm:spPr/>
    </dgm:pt>
    <dgm:pt modelId="{115CEEB4-10A2-4953-A9F9-C7976175CF43}" type="pres">
      <dgm:prSet presAssocID="{68CFD06B-7E78-43AE-804C-B9D63C45904D}" presName="childNode" presStyleLbl="node1" presStyleIdx="4" presStyleCnt="6">
        <dgm:presLayoutVars>
          <dgm:bulletEnabled val="1"/>
        </dgm:presLayoutVars>
      </dgm:prSet>
      <dgm:spPr/>
    </dgm:pt>
    <dgm:pt modelId="{D44EC414-3726-43F7-8460-EAD7F575EB8D}" type="pres">
      <dgm:prSet presAssocID="{68CFD06B-7E78-43AE-804C-B9D63C45904D}" presName="aSpace2" presStyleCnt="0"/>
      <dgm:spPr/>
    </dgm:pt>
    <dgm:pt modelId="{AEEF24E9-4B08-48E0-B3C1-9394CBBBA2AD}" type="pres">
      <dgm:prSet presAssocID="{22ED345D-31E0-439C-B79B-5638E0A893EE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B8857303-231F-43E3-9E9F-6030F62051B3}" type="presOf" srcId="{8FF3609B-1DE9-40E1-B16A-FBDCEBF3A153}" destId="{43A78056-CF8F-45FA-A102-DA8C4D66DC00}" srcOrd="0" destOrd="0" presId="urn:microsoft.com/office/officeart/2005/8/layout/lProcess2"/>
    <dgm:cxn modelId="{4C4BB803-7E1F-444A-8F1A-EAC5C3BB0CD0}" type="presOf" srcId="{8FF3609B-1DE9-40E1-B16A-FBDCEBF3A153}" destId="{B6C2270D-7686-4029-BED0-8D091174D867}" srcOrd="1" destOrd="0" presId="urn:microsoft.com/office/officeart/2005/8/layout/lProcess2"/>
    <dgm:cxn modelId="{3238D710-204B-42A6-BF65-257F0C8630E2}" srcId="{F131D131-0305-44A2-9818-578591F7B235}" destId="{0C71C0DB-0330-4C77-BDE7-85203DA870E4}" srcOrd="1" destOrd="0" parTransId="{449756AD-8DFD-4D66-AA2D-0A964E99DE70}" sibTransId="{1349E545-6A88-445B-9521-F1744EA59F50}"/>
    <dgm:cxn modelId="{E031B41C-C80C-4E9E-83EF-688EC94A52A6}" srcId="{F131D131-0305-44A2-9818-578591F7B235}" destId="{8FF3609B-1DE9-40E1-B16A-FBDCEBF3A153}" srcOrd="2" destOrd="0" parTransId="{A8634F71-C438-4199-A973-B58AC4E702AB}" sibTransId="{08C7E90A-78E6-4D9C-8FA3-70DE5DEE104F}"/>
    <dgm:cxn modelId="{3AADBE1D-50E3-4A75-881C-EB410BD86333}" srcId="{8FF3609B-1DE9-40E1-B16A-FBDCEBF3A153}" destId="{68CFD06B-7E78-43AE-804C-B9D63C45904D}" srcOrd="0" destOrd="0" parTransId="{6C7FD4B7-5AD2-4F0E-9E04-5E4995326F26}" sibTransId="{1A4C2A16-5BD3-4036-8C9D-791D27145F4B}"/>
    <dgm:cxn modelId="{E413D61D-D96E-4F61-B4B2-49ACC2BED2F6}" type="presOf" srcId="{0C71C0DB-0330-4C77-BDE7-85203DA870E4}" destId="{B46A3F67-2AC2-4129-A90C-83207B4D1998}" srcOrd="1" destOrd="0" presId="urn:microsoft.com/office/officeart/2005/8/layout/lProcess2"/>
    <dgm:cxn modelId="{EB2F151F-3E62-48A9-B1E4-AE646C04AABD}" srcId="{7AEA2CF4-E78E-4D85-8EA0-5FB207B1124C}" destId="{D6C55CA8-F0AE-4D4F-978C-07D3F4F465E7}" srcOrd="1" destOrd="0" parTransId="{83FBC1A9-6894-4F21-BEB4-1EE6B51C2C5B}" sibTransId="{EF16EC1E-B174-4DF4-9C72-A85D34DCE908}"/>
    <dgm:cxn modelId="{EDEB3924-3644-4A1D-9D30-2FF2C82CED4C}" type="presOf" srcId="{0A212EB4-22AF-4720-8E5F-78D187D9E9D6}" destId="{196B65AC-E0F9-48EC-BA5A-B0D4D93342CB}" srcOrd="0" destOrd="0" presId="urn:microsoft.com/office/officeart/2005/8/layout/lProcess2"/>
    <dgm:cxn modelId="{1FA7F326-BAC0-4E6B-809D-0DB29F77AD41}" type="presOf" srcId="{0C71C0DB-0330-4C77-BDE7-85203DA870E4}" destId="{63010039-7183-4259-B8D5-DC022D493A80}" srcOrd="0" destOrd="0" presId="urn:microsoft.com/office/officeart/2005/8/layout/lProcess2"/>
    <dgm:cxn modelId="{26E51632-ADC5-4116-99E1-9508E5888EED}" type="presOf" srcId="{7AEA2CF4-E78E-4D85-8EA0-5FB207B1124C}" destId="{6098C7D5-7671-4509-BBF2-90BE58B4D281}" srcOrd="1" destOrd="0" presId="urn:microsoft.com/office/officeart/2005/8/layout/lProcess2"/>
    <dgm:cxn modelId="{D84FD432-A6BA-4AA8-BDF7-CF43DE2CF767}" srcId="{7AEA2CF4-E78E-4D85-8EA0-5FB207B1124C}" destId="{0A212EB4-22AF-4720-8E5F-78D187D9E9D6}" srcOrd="0" destOrd="0" parTransId="{E56C291E-8029-4A0E-A634-77F7AEDB79AE}" sibTransId="{F5413B9E-4DB8-4C74-9A82-8E34D3D6F527}"/>
    <dgm:cxn modelId="{A7BF7D3F-015C-4725-8790-33035E6A7745}" srcId="{F131D131-0305-44A2-9818-578591F7B235}" destId="{7AEA2CF4-E78E-4D85-8EA0-5FB207B1124C}" srcOrd="0" destOrd="0" parTransId="{CC974274-C34B-496D-97F5-2344E4812389}" sibTransId="{B74655F2-1655-4E66-9145-C907096FCDA3}"/>
    <dgm:cxn modelId="{75F98E47-C1B1-4DB1-B0F6-E2412356E34C}" type="presOf" srcId="{D6C55CA8-F0AE-4D4F-978C-07D3F4F465E7}" destId="{31181C3E-D55C-4237-82BD-61F815DB1C91}" srcOrd="0" destOrd="0" presId="urn:microsoft.com/office/officeart/2005/8/layout/lProcess2"/>
    <dgm:cxn modelId="{85BBBF6D-B91B-48F3-BA46-26C84A064A2C}" srcId="{0C71C0DB-0330-4C77-BDE7-85203DA870E4}" destId="{40A9BC3E-2C98-48B3-B65D-59361C5BF0F0}" srcOrd="0" destOrd="0" parTransId="{450D2EFA-DC61-4D57-AAC2-1DDFB0500086}" sibTransId="{BE795ACF-7AF6-49A8-B1A4-1F04ADD824E0}"/>
    <dgm:cxn modelId="{54A09375-48EB-42E5-A6C4-432E04720837}" type="presOf" srcId="{68CFD06B-7E78-43AE-804C-B9D63C45904D}" destId="{115CEEB4-10A2-4953-A9F9-C7976175CF43}" srcOrd="0" destOrd="0" presId="urn:microsoft.com/office/officeart/2005/8/layout/lProcess2"/>
    <dgm:cxn modelId="{0CB47A7E-0EC1-4DD8-A87E-08A8CF0984A9}" type="presOf" srcId="{40A9BC3E-2C98-48B3-B65D-59361C5BF0F0}" destId="{AF668CC5-7C42-4C16-8D6D-AEFDA87D3AB7}" srcOrd="0" destOrd="0" presId="urn:microsoft.com/office/officeart/2005/8/layout/lProcess2"/>
    <dgm:cxn modelId="{7CE58DA4-0438-461E-8853-A3F529455986}" srcId="{0C71C0DB-0330-4C77-BDE7-85203DA870E4}" destId="{998B4FF7-E351-4302-AF4D-E02D2C561DA1}" srcOrd="1" destOrd="0" parTransId="{7CA26866-E3E3-4080-9250-11F9C5DB1CDA}" sibTransId="{C540606D-8CBD-4014-9918-0183666CF0C7}"/>
    <dgm:cxn modelId="{19407CAA-0D85-4B5F-A3C1-E3867D1BBC50}" type="presOf" srcId="{7AEA2CF4-E78E-4D85-8EA0-5FB207B1124C}" destId="{2FECCEE3-8FEA-4DC9-81D3-4B1C6412033A}" srcOrd="0" destOrd="0" presId="urn:microsoft.com/office/officeart/2005/8/layout/lProcess2"/>
    <dgm:cxn modelId="{173EFCC8-D4A7-4452-82B2-ED9224FCA80D}" type="presOf" srcId="{F131D131-0305-44A2-9818-578591F7B235}" destId="{FD3E2142-F827-4852-AD9B-641B11EE74B7}" srcOrd="0" destOrd="0" presId="urn:microsoft.com/office/officeart/2005/8/layout/lProcess2"/>
    <dgm:cxn modelId="{90A0D9D4-8D1B-4522-803D-1D8CEFFFE6BC}" srcId="{8FF3609B-1DE9-40E1-B16A-FBDCEBF3A153}" destId="{22ED345D-31E0-439C-B79B-5638E0A893EE}" srcOrd="1" destOrd="0" parTransId="{40B110AC-A346-4601-876C-0367108896DF}" sibTransId="{2B4E19D1-13FC-4A09-AE3F-28B1021382A1}"/>
    <dgm:cxn modelId="{01C48AE0-402E-457A-88E6-0FCCD9083F89}" type="presOf" srcId="{998B4FF7-E351-4302-AF4D-E02D2C561DA1}" destId="{1DEAC93B-A942-4D53-8A38-5A798EA9D67C}" srcOrd="0" destOrd="0" presId="urn:microsoft.com/office/officeart/2005/8/layout/lProcess2"/>
    <dgm:cxn modelId="{30D40EE2-0B08-4ED2-AE91-F19421B3C4AB}" type="presOf" srcId="{22ED345D-31E0-439C-B79B-5638E0A893EE}" destId="{AEEF24E9-4B08-48E0-B3C1-9394CBBBA2AD}" srcOrd="0" destOrd="0" presId="urn:microsoft.com/office/officeart/2005/8/layout/lProcess2"/>
    <dgm:cxn modelId="{BFA94B3A-FA1E-45CD-AEAF-5D8BC54F2636}" type="presParOf" srcId="{FD3E2142-F827-4852-AD9B-641B11EE74B7}" destId="{92F20643-618C-481D-9B09-F310632B5EB5}" srcOrd="0" destOrd="0" presId="urn:microsoft.com/office/officeart/2005/8/layout/lProcess2"/>
    <dgm:cxn modelId="{F6950473-1CB6-4226-9B57-07090332CD1B}" type="presParOf" srcId="{92F20643-618C-481D-9B09-F310632B5EB5}" destId="{2FECCEE3-8FEA-4DC9-81D3-4B1C6412033A}" srcOrd="0" destOrd="0" presId="urn:microsoft.com/office/officeart/2005/8/layout/lProcess2"/>
    <dgm:cxn modelId="{F0EA20E6-57EE-4A74-9899-FEFC704788C4}" type="presParOf" srcId="{92F20643-618C-481D-9B09-F310632B5EB5}" destId="{6098C7D5-7671-4509-BBF2-90BE58B4D281}" srcOrd="1" destOrd="0" presId="urn:microsoft.com/office/officeart/2005/8/layout/lProcess2"/>
    <dgm:cxn modelId="{3D168CC4-B3F7-46FB-A03F-DEE35477C735}" type="presParOf" srcId="{92F20643-618C-481D-9B09-F310632B5EB5}" destId="{8EF4425A-20FD-4793-ABDE-DEF02E658820}" srcOrd="2" destOrd="0" presId="urn:microsoft.com/office/officeart/2005/8/layout/lProcess2"/>
    <dgm:cxn modelId="{37BCE70B-8F5E-4530-A52A-5CE8F57684EF}" type="presParOf" srcId="{8EF4425A-20FD-4793-ABDE-DEF02E658820}" destId="{1918582D-3E87-484C-BE2D-89CA743BE5E6}" srcOrd="0" destOrd="0" presId="urn:microsoft.com/office/officeart/2005/8/layout/lProcess2"/>
    <dgm:cxn modelId="{15794CE6-5F1E-45A9-AFC4-82A1AA785ECC}" type="presParOf" srcId="{1918582D-3E87-484C-BE2D-89CA743BE5E6}" destId="{196B65AC-E0F9-48EC-BA5A-B0D4D93342CB}" srcOrd="0" destOrd="0" presId="urn:microsoft.com/office/officeart/2005/8/layout/lProcess2"/>
    <dgm:cxn modelId="{3BFEE271-FE9C-46DF-84A8-C9D7FD7DFB76}" type="presParOf" srcId="{1918582D-3E87-484C-BE2D-89CA743BE5E6}" destId="{744C091B-2124-48CF-968F-E6F94A5A116D}" srcOrd="1" destOrd="0" presId="urn:microsoft.com/office/officeart/2005/8/layout/lProcess2"/>
    <dgm:cxn modelId="{7F32F993-6AE8-4E5A-9E40-900214197A2C}" type="presParOf" srcId="{1918582D-3E87-484C-BE2D-89CA743BE5E6}" destId="{31181C3E-D55C-4237-82BD-61F815DB1C91}" srcOrd="2" destOrd="0" presId="urn:microsoft.com/office/officeart/2005/8/layout/lProcess2"/>
    <dgm:cxn modelId="{870C9C58-8FE8-4EF0-8FE4-A27D02072A7D}" type="presParOf" srcId="{FD3E2142-F827-4852-AD9B-641B11EE74B7}" destId="{6DBF7314-81E3-49B5-A71C-E2C699F9221C}" srcOrd="1" destOrd="0" presId="urn:microsoft.com/office/officeart/2005/8/layout/lProcess2"/>
    <dgm:cxn modelId="{2E6C9427-C861-44C4-85BD-E6931D58D057}" type="presParOf" srcId="{FD3E2142-F827-4852-AD9B-641B11EE74B7}" destId="{3484ABB6-FB60-4C6C-AC25-01A0067BA301}" srcOrd="2" destOrd="0" presId="urn:microsoft.com/office/officeart/2005/8/layout/lProcess2"/>
    <dgm:cxn modelId="{D611B88F-C114-4841-834C-1F4539D862BB}" type="presParOf" srcId="{3484ABB6-FB60-4C6C-AC25-01A0067BA301}" destId="{63010039-7183-4259-B8D5-DC022D493A80}" srcOrd="0" destOrd="0" presId="urn:microsoft.com/office/officeart/2005/8/layout/lProcess2"/>
    <dgm:cxn modelId="{B7E470EF-62B4-4A3C-B5AC-96430C503F68}" type="presParOf" srcId="{3484ABB6-FB60-4C6C-AC25-01A0067BA301}" destId="{B46A3F67-2AC2-4129-A90C-83207B4D1998}" srcOrd="1" destOrd="0" presId="urn:microsoft.com/office/officeart/2005/8/layout/lProcess2"/>
    <dgm:cxn modelId="{DF7D34F5-C35F-4D94-B5E6-451C14733358}" type="presParOf" srcId="{3484ABB6-FB60-4C6C-AC25-01A0067BA301}" destId="{BE970EEC-E27D-4B7C-81AF-FE15C69B44B9}" srcOrd="2" destOrd="0" presId="urn:microsoft.com/office/officeart/2005/8/layout/lProcess2"/>
    <dgm:cxn modelId="{52342600-CFA6-4C25-BCD6-23D7222E13E2}" type="presParOf" srcId="{BE970EEC-E27D-4B7C-81AF-FE15C69B44B9}" destId="{EF18BBCA-F720-4ADB-B258-6E9B1F37DAB7}" srcOrd="0" destOrd="0" presId="urn:microsoft.com/office/officeart/2005/8/layout/lProcess2"/>
    <dgm:cxn modelId="{25DAB8AA-348D-421C-8D4D-9F97A48BAA85}" type="presParOf" srcId="{EF18BBCA-F720-4ADB-B258-6E9B1F37DAB7}" destId="{AF668CC5-7C42-4C16-8D6D-AEFDA87D3AB7}" srcOrd="0" destOrd="0" presId="urn:microsoft.com/office/officeart/2005/8/layout/lProcess2"/>
    <dgm:cxn modelId="{1C5722C3-7555-4F39-9B09-4B18411D8D67}" type="presParOf" srcId="{EF18BBCA-F720-4ADB-B258-6E9B1F37DAB7}" destId="{16B9FAF0-8160-4FB7-8240-444E26D76322}" srcOrd="1" destOrd="0" presId="urn:microsoft.com/office/officeart/2005/8/layout/lProcess2"/>
    <dgm:cxn modelId="{5F97AAF7-71F7-4FF1-81A7-0985434A39FC}" type="presParOf" srcId="{EF18BBCA-F720-4ADB-B258-6E9B1F37DAB7}" destId="{1DEAC93B-A942-4D53-8A38-5A798EA9D67C}" srcOrd="2" destOrd="0" presId="urn:microsoft.com/office/officeart/2005/8/layout/lProcess2"/>
    <dgm:cxn modelId="{F7934F2E-A36A-470A-A122-1C3AB40EA0AE}" type="presParOf" srcId="{FD3E2142-F827-4852-AD9B-641B11EE74B7}" destId="{DA1A081D-8B10-4615-8B84-AD87DFD354F6}" srcOrd="3" destOrd="0" presId="urn:microsoft.com/office/officeart/2005/8/layout/lProcess2"/>
    <dgm:cxn modelId="{A30B84B9-42B0-4CE2-997A-7E08BBB3EB16}" type="presParOf" srcId="{FD3E2142-F827-4852-AD9B-641B11EE74B7}" destId="{54339C7E-E5BF-4FBC-9A5B-ECF4657A5BE3}" srcOrd="4" destOrd="0" presId="urn:microsoft.com/office/officeart/2005/8/layout/lProcess2"/>
    <dgm:cxn modelId="{70DD9575-ECE3-4FEE-B7CE-3693A439D810}" type="presParOf" srcId="{54339C7E-E5BF-4FBC-9A5B-ECF4657A5BE3}" destId="{43A78056-CF8F-45FA-A102-DA8C4D66DC00}" srcOrd="0" destOrd="0" presId="urn:microsoft.com/office/officeart/2005/8/layout/lProcess2"/>
    <dgm:cxn modelId="{0C2A305F-F217-43E5-ADF5-29266B5EB26B}" type="presParOf" srcId="{54339C7E-E5BF-4FBC-9A5B-ECF4657A5BE3}" destId="{B6C2270D-7686-4029-BED0-8D091174D867}" srcOrd="1" destOrd="0" presId="urn:microsoft.com/office/officeart/2005/8/layout/lProcess2"/>
    <dgm:cxn modelId="{3954DAD9-D06C-4AD7-A313-504BB69409AE}" type="presParOf" srcId="{54339C7E-E5BF-4FBC-9A5B-ECF4657A5BE3}" destId="{9657EF71-D7D1-49DD-A8AC-965881A22E14}" srcOrd="2" destOrd="0" presId="urn:microsoft.com/office/officeart/2005/8/layout/lProcess2"/>
    <dgm:cxn modelId="{38274CF6-B591-46D1-9D74-E2C1D6692DBC}" type="presParOf" srcId="{9657EF71-D7D1-49DD-A8AC-965881A22E14}" destId="{B14B7580-7699-4E81-BA3D-9DE0BD8F937D}" srcOrd="0" destOrd="0" presId="urn:microsoft.com/office/officeart/2005/8/layout/lProcess2"/>
    <dgm:cxn modelId="{89ECC272-E2DE-48A6-A4F4-711A66BC994B}" type="presParOf" srcId="{B14B7580-7699-4E81-BA3D-9DE0BD8F937D}" destId="{115CEEB4-10A2-4953-A9F9-C7976175CF43}" srcOrd="0" destOrd="0" presId="urn:microsoft.com/office/officeart/2005/8/layout/lProcess2"/>
    <dgm:cxn modelId="{946E3BC6-747E-4DC5-91FB-5C04F7D024A0}" type="presParOf" srcId="{B14B7580-7699-4E81-BA3D-9DE0BD8F937D}" destId="{D44EC414-3726-43F7-8460-EAD7F575EB8D}" srcOrd="1" destOrd="0" presId="urn:microsoft.com/office/officeart/2005/8/layout/lProcess2"/>
    <dgm:cxn modelId="{DD75416A-D444-4328-83E3-84DB1B9F2025}" type="presParOf" srcId="{B14B7580-7699-4E81-BA3D-9DE0BD8F937D}" destId="{AEEF24E9-4B08-48E0-B3C1-9394CBBBA2A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3D322F-3FE8-4823-9E7A-52137BC29DB8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3F444B-DC46-4F13-8146-C9F763C1F63A}">
      <dgm:prSet phldrT="[Text]" custT="1"/>
      <dgm:spPr/>
      <dgm:t>
        <a:bodyPr/>
        <a:lstStyle/>
        <a:p>
          <a:r>
            <a:rPr lang="en-US" sz="2100" dirty="0"/>
            <a:t>Creating  Schemas</a:t>
          </a:r>
        </a:p>
      </dgm:t>
    </dgm:pt>
    <dgm:pt modelId="{64DD6B36-CB0B-4615-B83B-7722387DA5A3}" type="parTrans" cxnId="{883BFD0C-71D4-49AF-99B9-E9DD63EDC6EE}">
      <dgm:prSet/>
      <dgm:spPr/>
      <dgm:t>
        <a:bodyPr/>
        <a:lstStyle/>
        <a:p>
          <a:endParaRPr lang="en-US" sz="2100"/>
        </a:p>
      </dgm:t>
    </dgm:pt>
    <dgm:pt modelId="{104E19C6-0A56-455E-8EBD-50451230D77D}" type="sibTrans" cxnId="{883BFD0C-71D4-49AF-99B9-E9DD63EDC6EE}">
      <dgm:prSet/>
      <dgm:spPr/>
      <dgm:t>
        <a:bodyPr/>
        <a:lstStyle/>
        <a:p>
          <a:endParaRPr lang="en-US" sz="2100"/>
        </a:p>
      </dgm:t>
    </dgm:pt>
    <dgm:pt modelId="{EF2EB3B4-2913-4EE0-B8C8-7475082BCD91}">
      <dgm:prSet custT="1"/>
      <dgm:spPr/>
      <dgm:t>
        <a:bodyPr/>
        <a:lstStyle/>
        <a:p>
          <a:r>
            <a:rPr lang="en-US" sz="2100" dirty="0"/>
            <a:t>Coding and Building</a:t>
          </a:r>
        </a:p>
      </dgm:t>
    </dgm:pt>
    <dgm:pt modelId="{58AB1552-7F4D-4186-A425-25273D44A647}" type="parTrans" cxnId="{80FB6E20-C436-4595-9B6F-07E029FBC993}">
      <dgm:prSet/>
      <dgm:spPr/>
      <dgm:t>
        <a:bodyPr/>
        <a:lstStyle/>
        <a:p>
          <a:endParaRPr lang="en-US" sz="2100"/>
        </a:p>
      </dgm:t>
    </dgm:pt>
    <dgm:pt modelId="{84E2EEBE-90B6-4830-8F7F-7138BE521CE6}" type="sibTrans" cxnId="{80FB6E20-C436-4595-9B6F-07E029FBC993}">
      <dgm:prSet/>
      <dgm:spPr/>
      <dgm:t>
        <a:bodyPr/>
        <a:lstStyle/>
        <a:p>
          <a:endParaRPr lang="en-US" sz="2100"/>
        </a:p>
      </dgm:t>
    </dgm:pt>
    <dgm:pt modelId="{CB172F96-7711-47CA-929F-E26316932AA9}">
      <dgm:prSet custT="1"/>
      <dgm:spPr/>
      <dgm:t>
        <a:bodyPr/>
        <a:lstStyle/>
        <a:p>
          <a:r>
            <a:rPr lang="en-US" sz="2100" dirty="0"/>
            <a:t>Merging Codes and Testing</a:t>
          </a:r>
        </a:p>
      </dgm:t>
    </dgm:pt>
    <dgm:pt modelId="{99475391-92D7-403C-8DAB-824494A6945A}" type="parTrans" cxnId="{C7CF217C-50DD-4653-B6E4-3664598846BB}">
      <dgm:prSet/>
      <dgm:spPr/>
      <dgm:t>
        <a:bodyPr/>
        <a:lstStyle/>
        <a:p>
          <a:endParaRPr lang="en-US" sz="2100"/>
        </a:p>
      </dgm:t>
    </dgm:pt>
    <dgm:pt modelId="{9E80C24C-1E43-45CC-9FEA-369E878BEE26}" type="sibTrans" cxnId="{C7CF217C-50DD-4653-B6E4-3664598846BB}">
      <dgm:prSet/>
      <dgm:spPr/>
      <dgm:t>
        <a:bodyPr/>
        <a:lstStyle/>
        <a:p>
          <a:endParaRPr lang="en-US" sz="2100"/>
        </a:p>
      </dgm:t>
    </dgm:pt>
    <dgm:pt modelId="{5E716D80-83CF-4E6D-84FF-ED09DC4D39CA}">
      <dgm:prSet custT="1"/>
      <dgm:spPr/>
      <dgm:t>
        <a:bodyPr/>
        <a:lstStyle/>
        <a:p>
          <a:r>
            <a:rPr lang="en-US" sz="2100" dirty="0"/>
            <a:t>Creating       Demo</a:t>
          </a:r>
        </a:p>
      </dgm:t>
    </dgm:pt>
    <dgm:pt modelId="{AC1C8AF1-4BB2-4EE3-B7CF-FF5F511D12BC}" type="parTrans" cxnId="{190844CC-9BDA-4540-A6C2-BA388FE645BD}">
      <dgm:prSet/>
      <dgm:spPr/>
      <dgm:t>
        <a:bodyPr/>
        <a:lstStyle/>
        <a:p>
          <a:endParaRPr lang="en-US" sz="2100"/>
        </a:p>
      </dgm:t>
    </dgm:pt>
    <dgm:pt modelId="{6E61D806-7ABE-4738-A30D-750DFEF22E74}" type="sibTrans" cxnId="{190844CC-9BDA-4540-A6C2-BA388FE645BD}">
      <dgm:prSet/>
      <dgm:spPr/>
      <dgm:t>
        <a:bodyPr/>
        <a:lstStyle/>
        <a:p>
          <a:endParaRPr lang="en-US" sz="2100"/>
        </a:p>
      </dgm:t>
    </dgm:pt>
    <dgm:pt modelId="{D7B0DB1E-86B8-4661-B5E2-ADB3E18D14FF}">
      <dgm:prSet phldrT="[Text]" custT="1"/>
      <dgm:spPr/>
      <dgm:t>
        <a:bodyPr/>
        <a:lstStyle/>
        <a:p>
          <a:r>
            <a:rPr lang="en-US" sz="2100" dirty="0"/>
            <a:t>Creating user interface (UI)</a:t>
          </a:r>
        </a:p>
      </dgm:t>
    </dgm:pt>
    <dgm:pt modelId="{0E8EA6EB-5F59-4EE0-80BF-A3BBCF210432}" type="parTrans" cxnId="{C0F50F59-A0E7-4A80-AC2C-82B7EB641C0D}">
      <dgm:prSet/>
      <dgm:spPr/>
      <dgm:t>
        <a:bodyPr/>
        <a:lstStyle/>
        <a:p>
          <a:endParaRPr lang="en-US" sz="2100"/>
        </a:p>
      </dgm:t>
    </dgm:pt>
    <dgm:pt modelId="{B11A0543-4A1A-4E09-AC40-72C8D837EDE0}" type="sibTrans" cxnId="{C0F50F59-A0E7-4A80-AC2C-82B7EB641C0D}">
      <dgm:prSet/>
      <dgm:spPr/>
      <dgm:t>
        <a:bodyPr/>
        <a:lstStyle/>
        <a:p>
          <a:endParaRPr lang="en-US" sz="2100"/>
        </a:p>
      </dgm:t>
    </dgm:pt>
    <dgm:pt modelId="{982159F1-6366-429F-8C62-99C488614419}">
      <dgm:prSet phldrT="[Text]" custT="1"/>
      <dgm:spPr/>
      <dgm:t>
        <a:bodyPr/>
        <a:lstStyle/>
        <a:p>
          <a:r>
            <a:rPr lang="en-US" sz="2100" dirty="0"/>
            <a:t>Connecting Schemas with UI</a:t>
          </a:r>
        </a:p>
      </dgm:t>
    </dgm:pt>
    <dgm:pt modelId="{D1477A5B-7ECA-41BD-8A0F-926C36BA2E13}" type="parTrans" cxnId="{B96F23E8-294B-4F4E-9A1C-47B1DDF05479}">
      <dgm:prSet/>
      <dgm:spPr/>
      <dgm:t>
        <a:bodyPr/>
        <a:lstStyle/>
        <a:p>
          <a:endParaRPr lang="en-US" sz="2100"/>
        </a:p>
      </dgm:t>
    </dgm:pt>
    <dgm:pt modelId="{B7974351-1A78-46D6-BE4E-7FD903EA8860}" type="sibTrans" cxnId="{B96F23E8-294B-4F4E-9A1C-47B1DDF05479}">
      <dgm:prSet/>
      <dgm:spPr/>
      <dgm:t>
        <a:bodyPr/>
        <a:lstStyle/>
        <a:p>
          <a:endParaRPr lang="en-US" sz="2100"/>
        </a:p>
      </dgm:t>
    </dgm:pt>
    <dgm:pt modelId="{19900191-C3B7-45B2-BA72-A87D18D0F739}">
      <dgm:prSet custT="1"/>
      <dgm:spPr/>
      <dgm:t>
        <a:bodyPr/>
        <a:lstStyle/>
        <a:p>
          <a:r>
            <a:rPr lang="en-US" sz="2100" dirty="0"/>
            <a:t>Creating Wireframes</a:t>
          </a:r>
        </a:p>
      </dgm:t>
    </dgm:pt>
    <dgm:pt modelId="{78814280-2C11-4520-9BC9-C9A692872BE7}" type="sibTrans" cxnId="{B19553D0-F2A0-4BAE-B530-C6D347275B09}">
      <dgm:prSet/>
      <dgm:spPr/>
      <dgm:t>
        <a:bodyPr/>
        <a:lstStyle/>
        <a:p>
          <a:endParaRPr lang="en-US" sz="2100"/>
        </a:p>
      </dgm:t>
    </dgm:pt>
    <dgm:pt modelId="{5E09D6C7-9CF1-4FD3-A125-D8E1A6710648}" type="parTrans" cxnId="{B19553D0-F2A0-4BAE-B530-C6D347275B09}">
      <dgm:prSet/>
      <dgm:spPr/>
      <dgm:t>
        <a:bodyPr/>
        <a:lstStyle/>
        <a:p>
          <a:endParaRPr lang="en-US" sz="2100"/>
        </a:p>
      </dgm:t>
    </dgm:pt>
    <dgm:pt modelId="{7A97B078-E536-4E6D-B82B-F79549C59841}" type="pres">
      <dgm:prSet presAssocID="{543D322F-3FE8-4823-9E7A-52137BC29DB8}" presName="diagram" presStyleCnt="0">
        <dgm:presLayoutVars>
          <dgm:dir/>
          <dgm:resizeHandles val="exact"/>
        </dgm:presLayoutVars>
      </dgm:prSet>
      <dgm:spPr/>
    </dgm:pt>
    <dgm:pt modelId="{46652599-C3B5-4C74-BCD3-792A70D016CE}" type="pres">
      <dgm:prSet presAssocID="{593F444B-DC46-4F13-8146-C9F763C1F63A}" presName="node" presStyleLbl="node1" presStyleIdx="0" presStyleCnt="7">
        <dgm:presLayoutVars>
          <dgm:bulletEnabled val="1"/>
        </dgm:presLayoutVars>
      </dgm:prSet>
      <dgm:spPr/>
    </dgm:pt>
    <dgm:pt modelId="{5B6ACD2A-BCD4-4DEA-9E29-B4B3625B50F1}" type="pres">
      <dgm:prSet presAssocID="{104E19C6-0A56-455E-8EBD-50451230D77D}" presName="sibTrans" presStyleCnt="0"/>
      <dgm:spPr/>
    </dgm:pt>
    <dgm:pt modelId="{B4010BE1-6AC9-49DF-A415-25309EA8B71E}" type="pres">
      <dgm:prSet presAssocID="{19900191-C3B7-45B2-BA72-A87D18D0F739}" presName="node" presStyleLbl="node1" presStyleIdx="1" presStyleCnt="7">
        <dgm:presLayoutVars>
          <dgm:bulletEnabled val="1"/>
        </dgm:presLayoutVars>
      </dgm:prSet>
      <dgm:spPr/>
    </dgm:pt>
    <dgm:pt modelId="{AB63605A-F15D-4ABB-9737-CA240BCEC6B3}" type="pres">
      <dgm:prSet presAssocID="{78814280-2C11-4520-9BC9-C9A692872BE7}" presName="sibTrans" presStyleCnt="0"/>
      <dgm:spPr/>
    </dgm:pt>
    <dgm:pt modelId="{F2F55E5A-4832-43C0-8042-7818E4DC8478}" type="pres">
      <dgm:prSet presAssocID="{D7B0DB1E-86B8-4661-B5E2-ADB3E18D14FF}" presName="node" presStyleLbl="node1" presStyleIdx="2" presStyleCnt="7">
        <dgm:presLayoutVars>
          <dgm:bulletEnabled val="1"/>
        </dgm:presLayoutVars>
      </dgm:prSet>
      <dgm:spPr/>
    </dgm:pt>
    <dgm:pt modelId="{72044D69-AA8D-42F8-8EBC-03ADD8EB224C}" type="pres">
      <dgm:prSet presAssocID="{B11A0543-4A1A-4E09-AC40-72C8D837EDE0}" presName="sibTrans" presStyleCnt="0"/>
      <dgm:spPr/>
    </dgm:pt>
    <dgm:pt modelId="{452DE476-E252-4BF9-86F0-32B7454C31D8}" type="pres">
      <dgm:prSet presAssocID="{982159F1-6366-429F-8C62-99C488614419}" presName="node" presStyleLbl="node1" presStyleIdx="3" presStyleCnt="7">
        <dgm:presLayoutVars>
          <dgm:bulletEnabled val="1"/>
        </dgm:presLayoutVars>
      </dgm:prSet>
      <dgm:spPr/>
    </dgm:pt>
    <dgm:pt modelId="{C3736184-FB8C-442B-95FC-9B5207F60C8A}" type="pres">
      <dgm:prSet presAssocID="{B7974351-1A78-46D6-BE4E-7FD903EA8860}" presName="sibTrans" presStyleCnt="0"/>
      <dgm:spPr/>
    </dgm:pt>
    <dgm:pt modelId="{7C515AD8-45FF-4E5C-9034-1939171CA1E8}" type="pres">
      <dgm:prSet presAssocID="{EF2EB3B4-2913-4EE0-B8C8-7475082BCD91}" presName="node" presStyleLbl="node1" presStyleIdx="4" presStyleCnt="7">
        <dgm:presLayoutVars>
          <dgm:bulletEnabled val="1"/>
        </dgm:presLayoutVars>
      </dgm:prSet>
      <dgm:spPr/>
    </dgm:pt>
    <dgm:pt modelId="{D3421E8A-4C20-4C8E-AD65-9743E151FFFB}" type="pres">
      <dgm:prSet presAssocID="{84E2EEBE-90B6-4830-8F7F-7138BE521CE6}" presName="sibTrans" presStyleCnt="0"/>
      <dgm:spPr/>
    </dgm:pt>
    <dgm:pt modelId="{5D5E0864-784D-42DC-BBCC-B541F650C74C}" type="pres">
      <dgm:prSet presAssocID="{CB172F96-7711-47CA-929F-E26316932AA9}" presName="node" presStyleLbl="node1" presStyleIdx="5" presStyleCnt="7">
        <dgm:presLayoutVars>
          <dgm:bulletEnabled val="1"/>
        </dgm:presLayoutVars>
      </dgm:prSet>
      <dgm:spPr/>
    </dgm:pt>
    <dgm:pt modelId="{113EB652-0733-459D-894A-49975FEF8CBB}" type="pres">
      <dgm:prSet presAssocID="{9E80C24C-1E43-45CC-9FEA-369E878BEE26}" presName="sibTrans" presStyleCnt="0"/>
      <dgm:spPr/>
    </dgm:pt>
    <dgm:pt modelId="{10AF5876-DC0F-4A2E-A13C-372429FF49C9}" type="pres">
      <dgm:prSet presAssocID="{5E716D80-83CF-4E6D-84FF-ED09DC4D39CA}" presName="node" presStyleLbl="node1" presStyleIdx="6" presStyleCnt="7">
        <dgm:presLayoutVars>
          <dgm:bulletEnabled val="1"/>
        </dgm:presLayoutVars>
      </dgm:prSet>
      <dgm:spPr/>
    </dgm:pt>
  </dgm:ptLst>
  <dgm:cxnLst>
    <dgm:cxn modelId="{67B9E302-4906-4EDE-AF4D-C2E7C191C2C9}" type="presOf" srcId="{982159F1-6366-429F-8C62-99C488614419}" destId="{452DE476-E252-4BF9-86F0-32B7454C31D8}" srcOrd="0" destOrd="0" presId="urn:microsoft.com/office/officeart/2005/8/layout/default"/>
    <dgm:cxn modelId="{883BFD0C-71D4-49AF-99B9-E9DD63EDC6EE}" srcId="{543D322F-3FE8-4823-9E7A-52137BC29DB8}" destId="{593F444B-DC46-4F13-8146-C9F763C1F63A}" srcOrd="0" destOrd="0" parTransId="{64DD6B36-CB0B-4615-B83B-7722387DA5A3}" sibTransId="{104E19C6-0A56-455E-8EBD-50451230D77D}"/>
    <dgm:cxn modelId="{42DACA0F-EE0B-4CBB-BF63-502BB7F6DB4C}" type="presOf" srcId="{19900191-C3B7-45B2-BA72-A87D18D0F739}" destId="{B4010BE1-6AC9-49DF-A415-25309EA8B71E}" srcOrd="0" destOrd="0" presId="urn:microsoft.com/office/officeart/2005/8/layout/default"/>
    <dgm:cxn modelId="{210C3411-A49E-4105-807B-700FD38965C5}" type="presOf" srcId="{D7B0DB1E-86B8-4661-B5E2-ADB3E18D14FF}" destId="{F2F55E5A-4832-43C0-8042-7818E4DC8478}" srcOrd="0" destOrd="0" presId="urn:microsoft.com/office/officeart/2005/8/layout/default"/>
    <dgm:cxn modelId="{6F6CE91D-0372-42EB-99C8-81524DEC398A}" type="presOf" srcId="{593F444B-DC46-4F13-8146-C9F763C1F63A}" destId="{46652599-C3B5-4C74-BCD3-792A70D016CE}" srcOrd="0" destOrd="0" presId="urn:microsoft.com/office/officeart/2005/8/layout/default"/>
    <dgm:cxn modelId="{80FB6E20-C436-4595-9B6F-07E029FBC993}" srcId="{543D322F-3FE8-4823-9E7A-52137BC29DB8}" destId="{EF2EB3B4-2913-4EE0-B8C8-7475082BCD91}" srcOrd="4" destOrd="0" parTransId="{58AB1552-7F4D-4186-A425-25273D44A647}" sibTransId="{84E2EEBE-90B6-4830-8F7F-7138BE521CE6}"/>
    <dgm:cxn modelId="{D0579065-6EF6-448C-AE15-D998F6A57EC9}" type="presOf" srcId="{CB172F96-7711-47CA-929F-E26316932AA9}" destId="{5D5E0864-784D-42DC-BBCC-B541F650C74C}" srcOrd="0" destOrd="0" presId="urn:microsoft.com/office/officeart/2005/8/layout/default"/>
    <dgm:cxn modelId="{37B43E56-DDF0-4A20-AA4C-F7F3956E7DA6}" type="presOf" srcId="{543D322F-3FE8-4823-9E7A-52137BC29DB8}" destId="{7A97B078-E536-4E6D-B82B-F79549C59841}" srcOrd="0" destOrd="0" presId="urn:microsoft.com/office/officeart/2005/8/layout/default"/>
    <dgm:cxn modelId="{C0F50F59-A0E7-4A80-AC2C-82B7EB641C0D}" srcId="{543D322F-3FE8-4823-9E7A-52137BC29DB8}" destId="{D7B0DB1E-86B8-4661-B5E2-ADB3E18D14FF}" srcOrd="2" destOrd="0" parTransId="{0E8EA6EB-5F59-4EE0-80BF-A3BBCF210432}" sibTransId="{B11A0543-4A1A-4E09-AC40-72C8D837EDE0}"/>
    <dgm:cxn modelId="{C7CF217C-50DD-4653-B6E4-3664598846BB}" srcId="{543D322F-3FE8-4823-9E7A-52137BC29DB8}" destId="{CB172F96-7711-47CA-929F-E26316932AA9}" srcOrd="5" destOrd="0" parTransId="{99475391-92D7-403C-8DAB-824494A6945A}" sibTransId="{9E80C24C-1E43-45CC-9FEA-369E878BEE26}"/>
    <dgm:cxn modelId="{DB736796-2AEE-4748-B9F3-51050637C88C}" type="presOf" srcId="{EF2EB3B4-2913-4EE0-B8C8-7475082BCD91}" destId="{7C515AD8-45FF-4E5C-9034-1939171CA1E8}" srcOrd="0" destOrd="0" presId="urn:microsoft.com/office/officeart/2005/8/layout/default"/>
    <dgm:cxn modelId="{8BC456C8-7111-4C6C-BDDC-DAD44F4D73A3}" type="presOf" srcId="{5E716D80-83CF-4E6D-84FF-ED09DC4D39CA}" destId="{10AF5876-DC0F-4A2E-A13C-372429FF49C9}" srcOrd="0" destOrd="0" presId="urn:microsoft.com/office/officeart/2005/8/layout/default"/>
    <dgm:cxn modelId="{190844CC-9BDA-4540-A6C2-BA388FE645BD}" srcId="{543D322F-3FE8-4823-9E7A-52137BC29DB8}" destId="{5E716D80-83CF-4E6D-84FF-ED09DC4D39CA}" srcOrd="6" destOrd="0" parTransId="{AC1C8AF1-4BB2-4EE3-B7CF-FF5F511D12BC}" sibTransId="{6E61D806-7ABE-4738-A30D-750DFEF22E74}"/>
    <dgm:cxn modelId="{B19553D0-F2A0-4BAE-B530-C6D347275B09}" srcId="{543D322F-3FE8-4823-9E7A-52137BC29DB8}" destId="{19900191-C3B7-45B2-BA72-A87D18D0F739}" srcOrd="1" destOrd="0" parTransId="{5E09D6C7-9CF1-4FD3-A125-D8E1A6710648}" sibTransId="{78814280-2C11-4520-9BC9-C9A692872BE7}"/>
    <dgm:cxn modelId="{B96F23E8-294B-4F4E-9A1C-47B1DDF05479}" srcId="{543D322F-3FE8-4823-9E7A-52137BC29DB8}" destId="{982159F1-6366-429F-8C62-99C488614419}" srcOrd="3" destOrd="0" parTransId="{D1477A5B-7ECA-41BD-8A0F-926C36BA2E13}" sibTransId="{B7974351-1A78-46D6-BE4E-7FD903EA8860}"/>
    <dgm:cxn modelId="{31B31074-9C62-445E-91EC-8DFB64C14C41}" type="presParOf" srcId="{7A97B078-E536-4E6D-B82B-F79549C59841}" destId="{46652599-C3B5-4C74-BCD3-792A70D016CE}" srcOrd="0" destOrd="0" presId="urn:microsoft.com/office/officeart/2005/8/layout/default"/>
    <dgm:cxn modelId="{BC9C0E63-8DD6-43A9-A469-EA835F93F516}" type="presParOf" srcId="{7A97B078-E536-4E6D-B82B-F79549C59841}" destId="{5B6ACD2A-BCD4-4DEA-9E29-B4B3625B50F1}" srcOrd="1" destOrd="0" presId="urn:microsoft.com/office/officeart/2005/8/layout/default"/>
    <dgm:cxn modelId="{689BB763-BA48-4085-A09D-936D087B5577}" type="presParOf" srcId="{7A97B078-E536-4E6D-B82B-F79549C59841}" destId="{B4010BE1-6AC9-49DF-A415-25309EA8B71E}" srcOrd="2" destOrd="0" presId="urn:microsoft.com/office/officeart/2005/8/layout/default"/>
    <dgm:cxn modelId="{3E87C65E-26E9-404E-9805-699346F8EB99}" type="presParOf" srcId="{7A97B078-E536-4E6D-B82B-F79549C59841}" destId="{AB63605A-F15D-4ABB-9737-CA240BCEC6B3}" srcOrd="3" destOrd="0" presId="urn:microsoft.com/office/officeart/2005/8/layout/default"/>
    <dgm:cxn modelId="{3CB535F9-1E6A-4EBB-BE87-61A7D1419C8F}" type="presParOf" srcId="{7A97B078-E536-4E6D-B82B-F79549C59841}" destId="{F2F55E5A-4832-43C0-8042-7818E4DC8478}" srcOrd="4" destOrd="0" presId="urn:microsoft.com/office/officeart/2005/8/layout/default"/>
    <dgm:cxn modelId="{28601418-A50E-4068-BD94-5407F4FF0290}" type="presParOf" srcId="{7A97B078-E536-4E6D-B82B-F79549C59841}" destId="{72044D69-AA8D-42F8-8EBC-03ADD8EB224C}" srcOrd="5" destOrd="0" presId="urn:microsoft.com/office/officeart/2005/8/layout/default"/>
    <dgm:cxn modelId="{D0C97559-BEF0-4F4B-ACFD-2A4CF0D08067}" type="presParOf" srcId="{7A97B078-E536-4E6D-B82B-F79549C59841}" destId="{452DE476-E252-4BF9-86F0-32B7454C31D8}" srcOrd="6" destOrd="0" presId="urn:microsoft.com/office/officeart/2005/8/layout/default"/>
    <dgm:cxn modelId="{21B973B1-257F-4082-8738-DD369442EBCB}" type="presParOf" srcId="{7A97B078-E536-4E6D-B82B-F79549C59841}" destId="{C3736184-FB8C-442B-95FC-9B5207F60C8A}" srcOrd="7" destOrd="0" presId="urn:microsoft.com/office/officeart/2005/8/layout/default"/>
    <dgm:cxn modelId="{9E311A29-6F17-4A61-8F54-3B53CAD5102C}" type="presParOf" srcId="{7A97B078-E536-4E6D-B82B-F79549C59841}" destId="{7C515AD8-45FF-4E5C-9034-1939171CA1E8}" srcOrd="8" destOrd="0" presId="urn:microsoft.com/office/officeart/2005/8/layout/default"/>
    <dgm:cxn modelId="{1264E79B-4ABF-4062-8772-DF8EE49C489C}" type="presParOf" srcId="{7A97B078-E536-4E6D-B82B-F79549C59841}" destId="{D3421E8A-4C20-4C8E-AD65-9743E151FFFB}" srcOrd="9" destOrd="0" presId="urn:microsoft.com/office/officeart/2005/8/layout/default"/>
    <dgm:cxn modelId="{E09A9135-0917-4231-A643-C06F88D85D84}" type="presParOf" srcId="{7A97B078-E536-4E6D-B82B-F79549C59841}" destId="{5D5E0864-784D-42DC-BBCC-B541F650C74C}" srcOrd="10" destOrd="0" presId="urn:microsoft.com/office/officeart/2005/8/layout/default"/>
    <dgm:cxn modelId="{F9A11068-7943-4D71-85BC-F4A194CFD09A}" type="presParOf" srcId="{7A97B078-E536-4E6D-B82B-F79549C59841}" destId="{113EB652-0733-459D-894A-49975FEF8CBB}" srcOrd="11" destOrd="0" presId="urn:microsoft.com/office/officeart/2005/8/layout/default"/>
    <dgm:cxn modelId="{AAF9FC7C-D3AC-43A7-A2EC-E9DA7AA7DDDE}" type="presParOf" srcId="{7A97B078-E536-4E6D-B82B-F79549C59841}" destId="{10AF5876-DC0F-4A2E-A13C-372429FF49C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CCEE3-8FEA-4DC9-81D3-4B1C6412033A}">
      <dsp:nvSpPr>
        <dsp:cNvPr id="0" name=""/>
        <dsp:cNvSpPr/>
      </dsp:nvSpPr>
      <dsp:spPr>
        <a:xfrm>
          <a:off x="1044" y="0"/>
          <a:ext cx="2715120" cy="41000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Technologies</a:t>
          </a:r>
          <a:endParaRPr lang="en-US" sz="1800" kern="1200" dirty="0"/>
        </a:p>
      </dsp:txBody>
      <dsp:txXfrm>
        <a:off x="1044" y="0"/>
        <a:ext cx="2715120" cy="1230006"/>
      </dsp:txXfrm>
    </dsp:sp>
    <dsp:sp modelId="{196B65AC-E0F9-48EC-BA5A-B0D4D93342CB}">
      <dsp:nvSpPr>
        <dsp:cNvPr id="0" name=""/>
        <dsp:cNvSpPr/>
      </dsp:nvSpPr>
      <dsp:spPr>
        <a:xfrm>
          <a:off x="272556" y="1231207"/>
          <a:ext cx="2172096" cy="12362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MERN</a:t>
          </a:r>
        </a:p>
      </dsp:txBody>
      <dsp:txXfrm>
        <a:off x="308763" y="1267414"/>
        <a:ext cx="2099682" cy="1163798"/>
      </dsp:txXfrm>
    </dsp:sp>
    <dsp:sp modelId="{31181C3E-D55C-4237-82BD-61F815DB1C91}">
      <dsp:nvSpPr>
        <dsp:cNvPr id="0" name=""/>
        <dsp:cNvSpPr/>
      </dsp:nvSpPr>
      <dsp:spPr>
        <a:xfrm>
          <a:off x="272556" y="2657607"/>
          <a:ext cx="2172096" cy="12362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Atlas for MongoDB</a:t>
          </a:r>
        </a:p>
      </dsp:txBody>
      <dsp:txXfrm>
        <a:off x="308763" y="2693814"/>
        <a:ext cx="2099682" cy="1163798"/>
      </dsp:txXfrm>
    </dsp:sp>
    <dsp:sp modelId="{63010039-7183-4259-B8D5-DC022D493A80}">
      <dsp:nvSpPr>
        <dsp:cNvPr id="0" name=""/>
        <dsp:cNvSpPr/>
      </dsp:nvSpPr>
      <dsp:spPr>
        <a:xfrm>
          <a:off x="2919799" y="0"/>
          <a:ext cx="2715120" cy="41000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Challenges</a:t>
          </a:r>
          <a:endParaRPr lang="en-US" sz="1800" kern="1200" dirty="0"/>
        </a:p>
      </dsp:txBody>
      <dsp:txXfrm>
        <a:off x="2919799" y="0"/>
        <a:ext cx="2715120" cy="1230006"/>
      </dsp:txXfrm>
    </dsp:sp>
    <dsp:sp modelId="{AF668CC5-7C42-4C16-8D6D-AEFDA87D3AB7}">
      <dsp:nvSpPr>
        <dsp:cNvPr id="0" name=""/>
        <dsp:cNvSpPr/>
      </dsp:nvSpPr>
      <dsp:spPr>
        <a:xfrm>
          <a:off x="3191311" y="1231207"/>
          <a:ext cx="2172096" cy="12362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React Application</a:t>
          </a:r>
        </a:p>
      </dsp:txBody>
      <dsp:txXfrm>
        <a:off x="3227518" y="1267414"/>
        <a:ext cx="2099682" cy="1163798"/>
      </dsp:txXfrm>
    </dsp:sp>
    <dsp:sp modelId="{1DEAC93B-A942-4D53-8A38-5A798EA9D67C}">
      <dsp:nvSpPr>
        <dsp:cNvPr id="0" name=""/>
        <dsp:cNvSpPr/>
      </dsp:nvSpPr>
      <dsp:spPr>
        <a:xfrm>
          <a:off x="3191311" y="2657607"/>
          <a:ext cx="2172096" cy="12362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Collaboration on GitHub</a:t>
          </a:r>
        </a:p>
      </dsp:txBody>
      <dsp:txXfrm>
        <a:off x="3227518" y="2693814"/>
        <a:ext cx="2099682" cy="1163798"/>
      </dsp:txXfrm>
    </dsp:sp>
    <dsp:sp modelId="{43A78056-CF8F-45FA-A102-DA8C4D66DC00}">
      <dsp:nvSpPr>
        <dsp:cNvPr id="0" name=""/>
        <dsp:cNvSpPr/>
      </dsp:nvSpPr>
      <dsp:spPr>
        <a:xfrm>
          <a:off x="5838553" y="0"/>
          <a:ext cx="2715120" cy="41000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Successes</a:t>
          </a:r>
          <a:endParaRPr lang="en-US" sz="1800" kern="1200" dirty="0"/>
        </a:p>
      </dsp:txBody>
      <dsp:txXfrm>
        <a:off x="5838553" y="0"/>
        <a:ext cx="2715120" cy="1230006"/>
      </dsp:txXfrm>
    </dsp:sp>
    <dsp:sp modelId="{115CEEB4-10A2-4953-A9F9-C7976175CF43}">
      <dsp:nvSpPr>
        <dsp:cNvPr id="0" name=""/>
        <dsp:cNvSpPr/>
      </dsp:nvSpPr>
      <dsp:spPr>
        <a:xfrm>
          <a:off x="6110066" y="1231207"/>
          <a:ext cx="2172096" cy="123621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Creating entire webpage with  user inputs </a:t>
          </a:r>
        </a:p>
      </dsp:txBody>
      <dsp:txXfrm>
        <a:off x="6146273" y="1267414"/>
        <a:ext cx="2099682" cy="1163798"/>
      </dsp:txXfrm>
    </dsp:sp>
    <dsp:sp modelId="{AEEF24E9-4B08-48E0-B3C1-9394CBBBA2AD}">
      <dsp:nvSpPr>
        <dsp:cNvPr id="0" name=""/>
        <dsp:cNvSpPr/>
      </dsp:nvSpPr>
      <dsp:spPr>
        <a:xfrm>
          <a:off x="6110066" y="2657607"/>
          <a:ext cx="2172096" cy="12362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Dynamic, </a:t>
          </a:r>
          <a:r>
            <a:rPr lang="en-US" sz="1800" kern="1200" dirty="0"/>
            <a:t>personalized portfolio link for each user</a:t>
          </a:r>
        </a:p>
      </dsp:txBody>
      <dsp:txXfrm>
        <a:off x="6146273" y="2693814"/>
        <a:ext cx="2099682" cy="11637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52599-C3B5-4C74-BCD3-792A70D016CE}">
      <dsp:nvSpPr>
        <dsp:cNvPr id="0" name=""/>
        <dsp:cNvSpPr/>
      </dsp:nvSpPr>
      <dsp:spPr>
        <a:xfrm>
          <a:off x="3019" y="602527"/>
          <a:ext cx="2395259" cy="14371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Creating  Schemas</a:t>
          </a:r>
        </a:p>
      </dsp:txBody>
      <dsp:txXfrm>
        <a:off x="3019" y="602527"/>
        <a:ext cx="2395259" cy="1437155"/>
      </dsp:txXfrm>
    </dsp:sp>
    <dsp:sp modelId="{B4010BE1-6AC9-49DF-A415-25309EA8B71E}">
      <dsp:nvSpPr>
        <dsp:cNvPr id="0" name=""/>
        <dsp:cNvSpPr/>
      </dsp:nvSpPr>
      <dsp:spPr>
        <a:xfrm>
          <a:off x="2637805" y="602527"/>
          <a:ext cx="2395259" cy="143715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Creating Wireframes</a:t>
          </a:r>
        </a:p>
      </dsp:txBody>
      <dsp:txXfrm>
        <a:off x="2637805" y="602527"/>
        <a:ext cx="2395259" cy="1437155"/>
      </dsp:txXfrm>
    </dsp:sp>
    <dsp:sp modelId="{F2F55E5A-4832-43C0-8042-7818E4DC8478}">
      <dsp:nvSpPr>
        <dsp:cNvPr id="0" name=""/>
        <dsp:cNvSpPr/>
      </dsp:nvSpPr>
      <dsp:spPr>
        <a:xfrm>
          <a:off x="5272590" y="602527"/>
          <a:ext cx="2395259" cy="143715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Creating user interface (UI)</a:t>
          </a:r>
        </a:p>
      </dsp:txBody>
      <dsp:txXfrm>
        <a:off x="5272590" y="602527"/>
        <a:ext cx="2395259" cy="1437155"/>
      </dsp:txXfrm>
    </dsp:sp>
    <dsp:sp modelId="{452DE476-E252-4BF9-86F0-32B7454C31D8}">
      <dsp:nvSpPr>
        <dsp:cNvPr id="0" name=""/>
        <dsp:cNvSpPr/>
      </dsp:nvSpPr>
      <dsp:spPr>
        <a:xfrm>
          <a:off x="7907376" y="602527"/>
          <a:ext cx="2395259" cy="143715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Connecting Schemas with UI</a:t>
          </a:r>
        </a:p>
      </dsp:txBody>
      <dsp:txXfrm>
        <a:off x="7907376" y="602527"/>
        <a:ext cx="2395259" cy="1437155"/>
      </dsp:txXfrm>
    </dsp:sp>
    <dsp:sp modelId="{7C515AD8-45FF-4E5C-9034-1939171CA1E8}">
      <dsp:nvSpPr>
        <dsp:cNvPr id="0" name=""/>
        <dsp:cNvSpPr/>
      </dsp:nvSpPr>
      <dsp:spPr>
        <a:xfrm>
          <a:off x="1320412" y="2279208"/>
          <a:ext cx="2395259" cy="143715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Coding and Building</a:t>
          </a:r>
        </a:p>
      </dsp:txBody>
      <dsp:txXfrm>
        <a:off x="1320412" y="2279208"/>
        <a:ext cx="2395259" cy="1437155"/>
      </dsp:txXfrm>
    </dsp:sp>
    <dsp:sp modelId="{5D5E0864-784D-42DC-BBCC-B541F650C74C}">
      <dsp:nvSpPr>
        <dsp:cNvPr id="0" name=""/>
        <dsp:cNvSpPr/>
      </dsp:nvSpPr>
      <dsp:spPr>
        <a:xfrm>
          <a:off x="3955198" y="2279208"/>
          <a:ext cx="2395259" cy="14371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Merging Codes and Testing</a:t>
          </a:r>
        </a:p>
      </dsp:txBody>
      <dsp:txXfrm>
        <a:off x="3955198" y="2279208"/>
        <a:ext cx="2395259" cy="1437155"/>
      </dsp:txXfrm>
    </dsp:sp>
    <dsp:sp modelId="{10AF5876-DC0F-4A2E-A13C-372429FF49C9}">
      <dsp:nvSpPr>
        <dsp:cNvPr id="0" name=""/>
        <dsp:cNvSpPr/>
      </dsp:nvSpPr>
      <dsp:spPr>
        <a:xfrm>
          <a:off x="6589983" y="2279208"/>
          <a:ext cx="2395259" cy="143715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Creating       Demo</a:t>
          </a:r>
        </a:p>
      </dsp:txBody>
      <dsp:txXfrm>
        <a:off x="6589983" y="2279208"/>
        <a:ext cx="2395259" cy="1437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28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9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7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1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2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5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6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3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2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9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C97DE-49BB-4FAD-A92D-63846D9CD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909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C572C-FF3E-4D21-BF0F-937BCBAC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Portfolio Builder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AD785-17FB-4773-9F4D-742B30799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785631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For Creatives, By Creatives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265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28E3505-36F5-47A9-A188-7C60ACBB9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C97DE-49BB-4FAD-A92D-63846D9CD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54" r="11991"/>
          <a:stretch/>
        </p:blipFill>
        <p:spPr>
          <a:xfrm>
            <a:off x="3143213" y="10"/>
            <a:ext cx="4956582" cy="6857990"/>
          </a:xfrm>
          <a:custGeom>
            <a:avLst/>
            <a:gdLst/>
            <a:ahLst/>
            <a:cxnLst/>
            <a:rect l="l" t="t" r="r" b="b"/>
            <a:pathLst>
              <a:path w="4956582" h="6858000">
                <a:moveTo>
                  <a:pt x="0" y="0"/>
                </a:moveTo>
                <a:lnTo>
                  <a:pt x="4161807" y="0"/>
                </a:lnTo>
                <a:lnTo>
                  <a:pt x="4176560" y="27485"/>
                </a:lnTo>
                <a:cubicBezTo>
                  <a:pt x="4666464" y="986552"/>
                  <a:pt x="4956582" y="2177077"/>
                  <a:pt x="4956582" y="3466807"/>
                </a:cubicBezTo>
                <a:cubicBezTo>
                  <a:pt x="4956582" y="4657326"/>
                  <a:pt x="4709381" y="5763316"/>
                  <a:pt x="4286027" y="6680757"/>
                </a:cubicBezTo>
                <a:lnTo>
                  <a:pt x="4199937" y="6858000"/>
                </a:lnTo>
                <a:lnTo>
                  <a:pt x="53039" y="6858000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</p:spPr>
      </p:pic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283B6091-C9A6-4C92-8315-2DE12015E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CC6ACBBE-7216-419A-81B7-BD305A9FE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C572C-FF3E-4D21-BF0F-937BCBAC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790" y="2963182"/>
            <a:ext cx="2903843" cy="922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Elevator Pitch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9747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EA8062-577D-4BAF-A870-A90EE809387B}"/>
              </a:ext>
            </a:extLst>
          </p:cNvPr>
          <p:cNvSpPr txBox="1"/>
          <p:nvPr/>
        </p:nvSpPr>
        <p:spPr>
          <a:xfrm>
            <a:off x="8420101" y="448408"/>
            <a:ext cx="3546230" cy="6075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7030A0"/>
                </a:solidFill>
              </a:rPr>
              <a:t>Kick-start to your career:        </a:t>
            </a:r>
            <a:r>
              <a:rPr lang="en-US" i="1" dirty="0">
                <a:solidFill>
                  <a:srgbClr val="7030A0"/>
                </a:solidFill>
              </a:rPr>
              <a:t>A good portfolio can potentially earn you many new clients and leads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1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7030A0"/>
                </a:solidFill>
              </a:rPr>
              <a:t>Project Description:                               </a:t>
            </a:r>
            <a:r>
              <a:rPr lang="en-US" i="1" dirty="0">
                <a:solidFill>
                  <a:srgbClr val="7030A0"/>
                </a:solidFill>
              </a:rPr>
              <a:t>Portfolio builder is an interactive portfolio template that allows you to plug in information and build a cohesive portfolio.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1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7030A0"/>
                </a:solidFill>
              </a:rPr>
              <a:t>User Story:                              </a:t>
            </a:r>
            <a:r>
              <a:rPr lang="en-US" i="1" dirty="0">
                <a:solidFill>
                  <a:srgbClr val="7030A0"/>
                </a:solidFill>
              </a:rPr>
              <a:t>As a user, I would like to create a portfolio by choosing from an unrivaled set of best-in-class templates and to customize the design to fit my personal style and professional needs.</a:t>
            </a:r>
          </a:p>
        </p:txBody>
      </p:sp>
    </p:spTree>
    <p:extLst>
      <p:ext uri="{BB962C8B-B14F-4D97-AF65-F5344CB8AC3E}">
        <p14:creationId xmlns:p14="http://schemas.microsoft.com/office/powerpoint/2010/main" val="317363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902F-7330-4BC4-8B5C-233775AC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Processes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9814863-385C-4664-8833-3F0FF5ECA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704479"/>
              </p:ext>
            </p:extLst>
          </p:nvPr>
        </p:nvGraphicFramePr>
        <p:xfrm>
          <a:off x="1818640" y="2209338"/>
          <a:ext cx="8554719" cy="4100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863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ECCEE3-8FEA-4DC9-81D3-4B1C641203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2FECCEE3-8FEA-4DC9-81D3-4B1C641203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6B65AC-E0F9-48EC-BA5A-B0D4D9334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196B65AC-E0F9-48EC-BA5A-B0D4D93342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181C3E-D55C-4237-82BD-61F815DB1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1181C3E-D55C-4237-82BD-61F815DB1C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010039-7183-4259-B8D5-DC022D493A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63010039-7183-4259-B8D5-DC022D493A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668CC5-7C42-4C16-8D6D-AEFDA87D3A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AF668CC5-7C42-4C16-8D6D-AEFDA87D3A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EAC93B-A942-4D53-8A38-5A798EA9D6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1DEAC93B-A942-4D53-8A38-5A798EA9D6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A78056-CF8F-45FA-A102-DA8C4D66DC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43A78056-CF8F-45FA-A102-DA8C4D66DC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5CEEB4-10A2-4953-A9F9-C7976175CF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115CEEB4-10A2-4953-A9F9-C7976175CF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EF24E9-4B08-48E0-B3C1-9394CBBBA2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AEEF24E9-4B08-48E0-B3C1-9394CBBBA2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D635-138B-40CC-AC6F-D1598CCE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Breakdown of Tasks and Roles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2280837-8AF7-4275-8487-8A78FFDD9C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8882933"/>
              </p:ext>
            </p:extLst>
          </p:nvPr>
        </p:nvGraphicFramePr>
        <p:xfrm>
          <a:off x="978040" y="2202873"/>
          <a:ext cx="10305656" cy="4318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350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6652599-C3B5-4C74-BCD3-792A70D016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46652599-C3B5-4C74-BCD3-792A70D016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010BE1-6AC9-49DF-A415-25309EA8B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B4010BE1-6AC9-49DF-A415-25309EA8B7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F55E5A-4832-43C0-8042-7818E4DC84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F2F55E5A-4832-43C0-8042-7818E4DC84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2DE476-E252-4BF9-86F0-32B7454C31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452DE476-E252-4BF9-86F0-32B7454C31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515AD8-45FF-4E5C-9034-1939171CA1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7C515AD8-45FF-4E5C-9034-1939171CA1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5E0864-784D-42DC-BBCC-B541F650C7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D5E0864-784D-42DC-BBCC-B541F650C7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AF5876-DC0F-4A2E-A13C-372429FF49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10AF5876-DC0F-4A2E-A13C-372429FF49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9120B09-F6CA-437E-B1DE-587311BBB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C38A0-8C7F-4283-B07C-B3A82745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/>
              <a:t>Wireframes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3CC950-379B-4C64-8A63-C286C2FCF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018" y="406628"/>
            <a:ext cx="2354379" cy="4094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B2CEA0-3830-4F5F-8DDE-91DC825B2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87" y="309512"/>
            <a:ext cx="5352382" cy="4094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185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C572C-FF3E-4D21-BF0F-937BCBAC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3535211"/>
            <a:ext cx="4023360" cy="791286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C97DE-49BB-4FAD-A92D-63846D9CD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9091"/>
          <a:stretch/>
        </p:blipFill>
        <p:spPr>
          <a:xfrm>
            <a:off x="316992" y="1368973"/>
            <a:ext cx="7053626" cy="3967665"/>
          </a:xfrm>
          <a:prstGeom prst="rect">
            <a:avLst/>
          </a:prstGeom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8DC8257C-D004-4232-825C-46527AF1E77D}"/>
              </a:ext>
            </a:extLst>
          </p:cNvPr>
          <p:cNvSpPr txBox="1">
            <a:spLocks/>
          </p:cNvSpPr>
          <p:nvPr/>
        </p:nvSpPr>
        <p:spPr>
          <a:xfrm>
            <a:off x="7848600" y="4785631"/>
            <a:ext cx="4023360" cy="3374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7030A0"/>
                </a:solidFill>
              </a:rPr>
              <a:t>Deployed links</a:t>
            </a:r>
          </a:p>
        </p:txBody>
      </p:sp>
    </p:spTree>
    <p:extLst>
      <p:ext uri="{BB962C8B-B14F-4D97-AF65-F5344CB8AC3E}">
        <p14:creationId xmlns:p14="http://schemas.microsoft.com/office/powerpoint/2010/main" val="391929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C97DE-49BB-4FAD-A92D-63846D9CD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Profile photo for Rich Capuy">
            <a:extLst>
              <a:ext uri="{FF2B5EF4-FFF2-40B4-BE49-F238E27FC236}">
                <a16:creationId xmlns:a16="http://schemas.microsoft.com/office/drawing/2014/main" id="{F10ECC2F-6B4C-465A-B3B4-195CBAEA3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134" y="2001651"/>
            <a:ext cx="1476067" cy="1427349"/>
          </a:xfrm>
          <a:prstGeom prst="rect">
            <a:avLst/>
          </a:prstGeom>
          <a:ln>
            <a:solidFill>
              <a:srgbClr val="AA1BB5"/>
            </a:solidFill>
          </a:ln>
          <a:effectLst>
            <a:outerShdw blurRad="50800" dist="38100" dir="2700000" algn="tl" rotWithShape="0">
              <a:srgbClr val="AA1BB5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rofile photo for Suraj">
            <a:extLst>
              <a:ext uri="{FF2B5EF4-FFF2-40B4-BE49-F238E27FC236}">
                <a16:creationId xmlns:a16="http://schemas.microsoft.com/office/drawing/2014/main" id="{FAFA19B0-59A0-40D7-B130-CDC69AE03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455" y="3676461"/>
            <a:ext cx="1465474" cy="1417106"/>
          </a:xfrm>
          <a:prstGeom prst="rect">
            <a:avLst/>
          </a:prstGeom>
          <a:ln>
            <a:solidFill>
              <a:srgbClr val="AA1BB5"/>
            </a:solidFill>
          </a:ln>
          <a:effectLst>
            <a:outerShdw blurRad="50800" dist="38100" dir="2700000" algn="tl" rotWithShape="0">
              <a:srgbClr val="AA1BB5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Profile photo for Phillip Manapat">
            <a:extLst>
              <a:ext uri="{FF2B5EF4-FFF2-40B4-BE49-F238E27FC236}">
                <a16:creationId xmlns:a16="http://schemas.microsoft.com/office/drawing/2014/main" id="{47358152-39D2-4C2A-866F-BBF486783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13" y="1989901"/>
            <a:ext cx="1465474" cy="1417106"/>
          </a:xfrm>
          <a:prstGeom prst="rect">
            <a:avLst/>
          </a:prstGeom>
          <a:ln>
            <a:solidFill>
              <a:srgbClr val="AA1BB5"/>
            </a:solidFill>
          </a:ln>
          <a:effectLst>
            <a:outerShdw blurRad="50800" dist="38100" dir="2700000" algn="tl" rotWithShape="0">
              <a:srgbClr val="AA1BB5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Profile photo for DJ">
            <a:extLst>
              <a:ext uri="{FF2B5EF4-FFF2-40B4-BE49-F238E27FC236}">
                <a16:creationId xmlns:a16="http://schemas.microsoft.com/office/drawing/2014/main" id="{A036DD99-284A-42B2-A457-39B8B3F65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676" y="3676461"/>
            <a:ext cx="1465474" cy="1417106"/>
          </a:xfrm>
          <a:prstGeom prst="rect">
            <a:avLst/>
          </a:prstGeom>
          <a:ln>
            <a:solidFill>
              <a:srgbClr val="AA1BB5"/>
            </a:solidFill>
          </a:ln>
          <a:effectLst>
            <a:outerShdw blurRad="50800" dist="38100" dir="2700000" algn="tl" rotWithShape="0">
              <a:srgbClr val="AA1BB5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Profile photo for Shivani Jha">
            <a:extLst>
              <a:ext uri="{FF2B5EF4-FFF2-40B4-BE49-F238E27FC236}">
                <a16:creationId xmlns:a16="http://schemas.microsoft.com/office/drawing/2014/main" id="{AD9A69CB-79A8-4867-9986-36B48D477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57" y="2001651"/>
            <a:ext cx="1482420" cy="1433492"/>
          </a:xfrm>
          <a:prstGeom prst="rect">
            <a:avLst/>
          </a:prstGeom>
          <a:ln>
            <a:solidFill>
              <a:srgbClr val="AA1BB5"/>
            </a:solidFill>
          </a:ln>
          <a:effectLst>
            <a:outerShdw blurRad="50800" dist="38100" dir="2700000" algn="tl" rotWithShape="0">
              <a:srgbClr val="AA1BB5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5C572C-FF3E-4D21-BF0F-937BCBAC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5485973"/>
            <a:ext cx="7739148" cy="685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85522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92441"/>
      </a:dk2>
      <a:lt2>
        <a:srgbClr val="E7E8E2"/>
      </a:lt2>
      <a:accent1>
        <a:srgbClr val="9D96C6"/>
      </a:accent1>
      <a:accent2>
        <a:srgbClr val="7F8FBA"/>
      </a:accent2>
      <a:accent3>
        <a:srgbClr val="83AABC"/>
      </a:accent3>
      <a:accent4>
        <a:srgbClr val="77AFA9"/>
      </a:accent4>
      <a:accent5>
        <a:srgbClr val="83AD98"/>
      </a:accent5>
      <a:accent6>
        <a:srgbClr val="78B07C"/>
      </a:accent6>
      <a:hlink>
        <a:srgbClr val="7F875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Override1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292441"/>
    </a:dk2>
    <a:lt2>
      <a:srgbClr val="E7E8E2"/>
    </a:lt2>
    <a:accent1>
      <a:srgbClr val="9D96C6"/>
    </a:accent1>
    <a:accent2>
      <a:srgbClr val="7F8FBA"/>
    </a:accent2>
    <a:accent3>
      <a:srgbClr val="83AABC"/>
    </a:accent3>
    <a:accent4>
      <a:srgbClr val="77AFA9"/>
    </a:accent4>
    <a:accent5>
      <a:srgbClr val="83AD98"/>
    </a:accent5>
    <a:accent6>
      <a:srgbClr val="78B07C"/>
    </a:accent6>
    <a:hlink>
      <a:srgbClr val="7F8752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148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Wingdings</vt:lpstr>
      <vt:lpstr>AccentBoxVTI</vt:lpstr>
      <vt:lpstr>Portfolio Builder</vt:lpstr>
      <vt:lpstr>Elevator Pitch</vt:lpstr>
      <vt:lpstr>Processes</vt:lpstr>
      <vt:lpstr>Breakdown of Tasks and Roles</vt:lpstr>
      <vt:lpstr>Wireframes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Builder</dc:title>
  <dc:creator>Deepali Jain</dc:creator>
  <cp:lastModifiedBy>Deepali Jain</cp:lastModifiedBy>
  <cp:revision>27</cp:revision>
  <dcterms:created xsi:type="dcterms:W3CDTF">2020-08-08T13:38:25Z</dcterms:created>
  <dcterms:modified xsi:type="dcterms:W3CDTF">2020-08-11T19:11:12Z</dcterms:modified>
</cp:coreProperties>
</file>