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60" r:id="rId4"/>
    <p:sldId id="259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3529" autoAdjust="0"/>
  </p:normalViewPr>
  <p:slideViewPr>
    <p:cSldViewPr snapToGrid="0">
      <p:cViewPr varScale="1">
        <p:scale>
          <a:sx n="95" d="100"/>
          <a:sy n="95" d="100"/>
        </p:scale>
        <p:origin x="104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mkumar Manoharan" userId="e83af8567962c6d9" providerId="LiveId" clId="{9F1D08F1-3E28-4CDD-A4C1-91CF34014D5E}"/>
    <pc:docChg chg="modSld">
      <pc:chgData name="Premkumar Manoharan" userId="e83af8567962c6d9" providerId="LiveId" clId="{9F1D08F1-3E28-4CDD-A4C1-91CF34014D5E}" dt="2024-02-14T03:11:00.115" v="0" actId="20577"/>
      <pc:docMkLst>
        <pc:docMk/>
      </pc:docMkLst>
      <pc:sldChg chg="modSp mod">
        <pc:chgData name="Premkumar Manoharan" userId="e83af8567962c6d9" providerId="LiveId" clId="{9F1D08F1-3E28-4CDD-A4C1-91CF34014D5E}" dt="2024-02-14T03:11:00.115" v="0" actId="20577"/>
        <pc:sldMkLst>
          <pc:docMk/>
          <pc:sldMk cId="2208153482" sldId="270"/>
        </pc:sldMkLst>
        <pc:spChg chg="mod">
          <ac:chgData name="Premkumar Manoharan" userId="e83af8567962c6d9" providerId="LiveId" clId="{9F1D08F1-3E28-4CDD-A4C1-91CF34014D5E}" dt="2024-02-14T03:11:00.115" v="0" actId="20577"/>
          <ac:spMkLst>
            <pc:docMk/>
            <pc:sldMk cId="2208153482" sldId="270"/>
            <ac:spMk id="2" creationId="{AFE487B1-4C2C-2EC2-EDA9-06E8D4B9C30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145" y="1873584"/>
            <a:ext cx="6594764" cy="2560320"/>
          </a:xfrm>
        </p:spPr>
        <p:txBody>
          <a:bodyPr>
            <a:normAutofit/>
          </a:bodyPr>
          <a:lstStyle/>
          <a:p>
            <a:r>
              <a:rPr lang="en-US" sz="3600" dirty="0"/>
              <a:t>What drives the price of a car?</a:t>
            </a:r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drives the price of the car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considered in car sales</a:t>
            </a:r>
          </a:p>
          <a:p>
            <a:r>
              <a:rPr lang="en-US" dirty="0"/>
              <a:t>Visual plots with the findings</a:t>
            </a:r>
          </a:p>
          <a:p>
            <a:r>
              <a:rPr lang="en-US" dirty="0"/>
              <a:t>Recommendation to the dealer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data set 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582" y="1662540"/>
            <a:ext cx="9601200" cy="4343400"/>
          </a:xfrm>
        </p:spPr>
        <p:txBody>
          <a:bodyPr/>
          <a:lstStyle/>
          <a:p>
            <a:r>
              <a:rPr lang="en-US" dirty="0"/>
              <a:t>Car price</a:t>
            </a:r>
          </a:p>
          <a:p>
            <a:r>
              <a:rPr lang="en-US" dirty="0"/>
              <a:t>Year</a:t>
            </a:r>
          </a:p>
          <a:p>
            <a:r>
              <a:rPr lang="en-US" dirty="0"/>
              <a:t>Cylinders</a:t>
            </a:r>
          </a:p>
          <a:p>
            <a:r>
              <a:rPr lang="en-US" dirty="0"/>
              <a:t>Fuel type</a:t>
            </a:r>
          </a:p>
          <a:p>
            <a:r>
              <a:rPr lang="en-US" dirty="0"/>
              <a:t>Odometer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Title status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F1304-F182-4AB2-7F95-342AE2331D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3CE7B3-34BD-0C6F-2610-BF34848DD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717" y="1715324"/>
            <a:ext cx="7303701" cy="342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impacting the Price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3A7435-4350-8BB3-8F55-86944F8CA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75" y="1684550"/>
            <a:ext cx="5801591" cy="47636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5E85D9-DA7A-A758-F829-F8807EF488BD}"/>
              </a:ext>
            </a:extLst>
          </p:cNvPr>
          <p:cNvSpPr txBox="1"/>
          <p:nvPr/>
        </p:nvSpPr>
        <p:spPr>
          <a:xfrm>
            <a:off x="6313393" y="1739967"/>
            <a:ext cx="57284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Latest the year of the car, prices are increasing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4,6 and 8 cylinders cars are moving fast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Lesser mileage on the car, higher are the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title status is must for the resale.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A84CA-FCE7-AC42-AB13-175F5E7B1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3635-1B8B-9C03-C847-66BC0C93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1906F-5C3F-C463-FBC2-AFE6957EF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Recent Year model , lesser mileage and with clean title have higher price. </a:t>
            </a:r>
          </a:p>
          <a:p>
            <a:r>
              <a:rPr lang="en-US" sz="1800" dirty="0"/>
              <a:t>As the mileage increases the price of the vehicle seems to be reducing</a:t>
            </a:r>
          </a:p>
          <a:p>
            <a:r>
              <a:rPr lang="en-US" sz="1800" dirty="0"/>
              <a:t>Price of the car is not even across states</a:t>
            </a:r>
          </a:p>
          <a:p>
            <a:r>
              <a:rPr lang="en-US" sz="1800" dirty="0"/>
              <a:t>Electric vehicles are not yet a favored vehicle in the resale market</a:t>
            </a:r>
          </a:p>
          <a:p>
            <a:r>
              <a:rPr lang="en-US" sz="1800" dirty="0"/>
              <a:t>4, 6 and 8 cylinders are fast moving and having good price compared to other cylinders.</a:t>
            </a:r>
          </a:p>
        </p:txBody>
      </p:sp>
    </p:spTree>
    <p:extLst>
      <p:ext uri="{BB962C8B-B14F-4D97-AF65-F5344CB8AC3E}">
        <p14:creationId xmlns:p14="http://schemas.microsoft.com/office/powerpoint/2010/main" val="429392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0A940-3593-E59B-A3A4-F6BB20ADD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87B1-4C2C-2EC2-EDA9-06E8D4B9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EBE78-F262-70B0-343E-DD0120192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3600" dirty="0"/>
              <a:t>     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20815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23</TotalTime>
  <Words>185</Words>
  <Application>Microsoft Office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Book Antiqua</vt:lpstr>
      <vt:lpstr>Sales Direction 16X9</vt:lpstr>
      <vt:lpstr>What drives the price of a car?</vt:lpstr>
      <vt:lpstr>What drives the price of the car ?</vt:lpstr>
      <vt:lpstr>Key data set features </vt:lpstr>
      <vt:lpstr>Factors impacting the Price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drives the price of a car?</dc:title>
  <dc:creator>Premkumar Manoharan</dc:creator>
  <cp:lastModifiedBy>Premkumar Manoharan</cp:lastModifiedBy>
  <cp:revision>1</cp:revision>
  <dcterms:created xsi:type="dcterms:W3CDTF">2024-02-14T02:47:59Z</dcterms:created>
  <dcterms:modified xsi:type="dcterms:W3CDTF">2024-02-14T03:11:01Z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