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notesMasterIdLst>
    <p:notesMasterId r:id="rId19"/>
  </p:notesMasterIdLst>
  <p:handoutMasterIdLst>
    <p:handoutMasterId r:id="rId20"/>
  </p:handoutMasterIdLst>
  <p:sldIdLst>
    <p:sldId id="257" r:id="rId6"/>
    <p:sldId id="669" r:id="rId7"/>
    <p:sldId id="677" r:id="rId8"/>
    <p:sldId id="678" r:id="rId9"/>
    <p:sldId id="679" r:id="rId10"/>
    <p:sldId id="674" r:id="rId11"/>
    <p:sldId id="681" r:id="rId12"/>
    <p:sldId id="673" r:id="rId13"/>
    <p:sldId id="675" r:id="rId14"/>
    <p:sldId id="676" r:id="rId15"/>
    <p:sldId id="671" r:id="rId16"/>
    <p:sldId id="672" r:id="rId17"/>
    <p:sldId id="599" r:id="rId1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9658"/>
    <a:srgbClr val="002743"/>
    <a:srgbClr val="ED9557"/>
    <a:srgbClr val="DF9561"/>
    <a:srgbClr val="47B5E6"/>
    <a:srgbClr val="46B6E6"/>
    <a:srgbClr val="44B7E6"/>
    <a:srgbClr val="2F5487"/>
    <a:srgbClr val="2F5597"/>
    <a:srgbClr val="124E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546" autoAdjust="0"/>
    <p:restoredTop sz="96400" autoAdjust="0"/>
  </p:normalViewPr>
  <p:slideViewPr>
    <p:cSldViewPr snapToGrid="0">
      <p:cViewPr varScale="1">
        <p:scale>
          <a:sx n="81" d="100"/>
          <a:sy n="81" d="100"/>
        </p:scale>
        <p:origin x="91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notesMaster" Target="notesMasters/notesMaster1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3BC5C7CB-F8D8-4559-BEDB-CE3AD060CFB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740F2E4-B171-4CAE-8782-8B96024CF92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89CD16-2019-4A9B-AFB8-AE7C206F6421}" type="datetimeFigureOut">
              <a:rPr lang="pt-BR" smtClean="0"/>
              <a:t>09/03/2020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E6391A9-B702-4CBA-BE49-50DB4AB124B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E57A716-2BC1-410B-98AD-6EF24C2E452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664781-207F-4927-BEC2-CD69F93FC84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6410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4091C2-8AA1-4443-8D6B-E697EFE123DB}" type="datetimeFigureOut">
              <a:rPr lang="pt-BR" smtClean="0"/>
              <a:t>09/03/2020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32334D-673E-452E-9A5C-2B8D1760BFE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32334D-673E-452E-9A5C-2B8D1760BFE1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06209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5B870F-9961-4A26-8C84-B87894DCE80F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88690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27.sv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sv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Uma imagem contendo escuro, edifício, computador, aceso&#10;&#10;Descrição gerada automaticamente">
            <a:extLst>
              <a:ext uri="{FF2B5EF4-FFF2-40B4-BE49-F238E27FC236}">
                <a16:creationId xmlns:a16="http://schemas.microsoft.com/office/drawing/2014/main" id="{9BCBCEE5-AEBB-4B32-8ACE-6AB9C289367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944" b="12566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Gráfico 7">
            <a:extLst>
              <a:ext uri="{FF2B5EF4-FFF2-40B4-BE49-F238E27FC236}">
                <a16:creationId xmlns:a16="http://schemas.microsoft.com/office/drawing/2014/main" id="{02A86F43-3823-4B91-BE19-3F31308999D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79311" y="2351781"/>
            <a:ext cx="3545474" cy="1077219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945465B9-8667-44AE-AFFB-8845B6935B24}"/>
              </a:ext>
            </a:extLst>
          </p:cNvPr>
          <p:cNvSpPr txBox="1"/>
          <p:nvPr userDrawn="1"/>
        </p:nvSpPr>
        <p:spPr>
          <a:xfrm>
            <a:off x="7355947" y="4208621"/>
            <a:ext cx="4836053" cy="990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400"/>
              </a:lnSpc>
            </a:pPr>
            <a:r>
              <a:rPr lang="en-US" sz="3200" b="1" kern="1200" spc="-50" baseline="0" dirty="0">
                <a:solidFill>
                  <a:schemeClr val="bg1"/>
                </a:solidFill>
                <a:latin typeface="Raleway Black" panose="020B0A03030101060003" pitchFamily="34" charset="0"/>
                <a:ea typeface="Open Sans Extrabold italic" panose="020B0906030804020204" pitchFamily="34" charset="0"/>
                <a:cs typeface="Open Sans Extrabold italic" panose="020B0906030804020204" pitchFamily="34" charset="0"/>
              </a:rPr>
              <a:t>working together</a:t>
            </a:r>
          </a:p>
          <a:p>
            <a:pPr>
              <a:lnSpc>
                <a:spcPts val="3400"/>
              </a:lnSpc>
            </a:pPr>
            <a:r>
              <a:rPr lang="en-US" sz="3200" b="1" kern="1200" spc="-50" baseline="0" dirty="0">
                <a:solidFill>
                  <a:srgbClr val="EE9658"/>
                </a:solidFill>
                <a:latin typeface="Raleway Black" panose="020B0A03030101060003" pitchFamily="34" charset="0"/>
                <a:ea typeface="Open Sans Extrabold italic" panose="020B0906030804020204" pitchFamily="34" charset="0"/>
                <a:cs typeface="Open Sans Extrabold italic" panose="020B0906030804020204" pitchFamily="34" charset="0"/>
              </a:rPr>
              <a:t>for digital solutions </a:t>
            </a:r>
          </a:p>
        </p:txBody>
      </p:sp>
      <p:sp>
        <p:nvSpPr>
          <p:cNvPr id="6" name="Espaço Reservado para Texto 6">
            <a:extLst>
              <a:ext uri="{FF2B5EF4-FFF2-40B4-BE49-F238E27FC236}">
                <a16:creationId xmlns:a16="http://schemas.microsoft.com/office/drawing/2014/main" id="{44C029F6-7BD2-4E0B-B359-B02F1D4AF3F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57250" y="2276475"/>
            <a:ext cx="5238750" cy="15430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000">
                <a:solidFill>
                  <a:schemeClr val="bg1"/>
                </a:solidFill>
                <a:latin typeface="Raleway Black" panose="020B0A03030101060003" pitchFamily="34" charset="0"/>
              </a:defRPr>
            </a:lvl1pPr>
            <a:lvl2pPr marL="457200" indent="0">
              <a:buNone/>
              <a:defRPr sz="2800">
                <a:solidFill>
                  <a:schemeClr val="bg1"/>
                </a:solidFill>
                <a:latin typeface="Raleway Black" panose="020B0A03030101060003" pitchFamily="34" charset="0"/>
              </a:defRPr>
            </a:lvl2pPr>
            <a:lvl3pPr marL="914400" indent="0">
              <a:buNone/>
              <a:defRPr sz="2400">
                <a:solidFill>
                  <a:schemeClr val="bg1"/>
                </a:solidFill>
                <a:latin typeface="Raleway Black" panose="020B0A03030101060003" pitchFamily="34" charset="0"/>
              </a:defRPr>
            </a:lvl3pPr>
            <a:lvl4pPr marL="1371600" indent="0">
              <a:buNone/>
              <a:defRPr sz="2000">
                <a:solidFill>
                  <a:schemeClr val="bg1"/>
                </a:solidFill>
                <a:latin typeface="Raleway Black" panose="020B0A03030101060003" pitchFamily="34" charset="0"/>
              </a:defRPr>
            </a:lvl4pPr>
            <a:lvl5pPr marL="1828800" indent="0">
              <a:buNone/>
              <a:defRPr sz="2000">
                <a:solidFill>
                  <a:schemeClr val="bg1"/>
                </a:solidFill>
                <a:latin typeface="Raleway Black" panose="020B0A03030101060003" pitchFamily="34" charset="0"/>
              </a:defRPr>
            </a:lvl5pPr>
          </a:lstStyle>
          <a:p>
            <a:pPr lvl="0"/>
            <a:r>
              <a:rPr lang="pt-BR" dirty="0"/>
              <a:t>Título</a:t>
            </a:r>
          </a:p>
        </p:txBody>
      </p:sp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4347B9DC-DF37-4983-8362-9300BEE7E91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76300" y="4143375"/>
            <a:ext cx="5219700" cy="10191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rgbClr val="ED9557"/>
                </a:solidFill>
                <a:latin typeface="Open Sans italic" panose="020B0606030504020204" pitchFamily="34" charset="0"/>
                <a:ea typeface="Open Sans italic" panose="020B0606030504020204" pitchFamily="34" charset="0"/>
                <a:cs typeface="Open Sans italic" panose="020B0606030504020204" pitchFamily="34" charset="0"/>
              </a:defRPr>
            </a:lvl1pPr>
            <a:lvl2pPr marL="457200" indent="0">
              <a:buNone/>
              <a:defRPr sz="2000">
                <a:latin typeface="Open Sans italic" panose="020B0606030504020204" pitchFamily="34" charset="0"/>
                <a:ea typeface="Open Sans italic" panose="020B0606030504020204" pitchFamily="34" charset="0"/>
                <a:cs typeface="Open Sans italic" panose="020B0606030504020204" pitchFamily="34" charset="0"/>
              </a:defRPr>
            </a:lvl2pPr>
            <a:lvl3pPr marL="914400" indent="0">
              <a:buNone/>
              <a:defRPr sz="1800">
                <a:latin typeface="Open Sans italic" panose="020B0606030504020204" pitchFamily="34" charset="0"/>
                <a:ea typeface="Open Sans italic" panose="020B0606030504020204" pitchFamily="34" charset="0"/>
                <a:cs typeface="Open Sans italic" panose="020B0606030504020204" pitchFamily="34" charset="0"/>
              </a:defRPr>
            </a:lvl3pPr>
            <a:lvl4pPr marL="1371600" indent="0">
              <a:buNone/>
              <a:defRPr sz="1600">
                <a:latin typeface="Open Sans italic" panose="020B0606030504020204" pitchFamily="34" charset="0"/>
                <a:ea typeface="Open Sans italic" panose="020B0606030504020204" pitchFamily="34" charset="0"/>
                <a:cs typeface="Open Sans italic" panose="020B0606030504020204" pitchFamily="34" charset="0"/>
              </a:defRPr>
            </a:lvl4pPr>
            <a:lvl5pPr marL="1828800" indent="0">
              <a:buNone/>
              <a:defRPr sz="1600">
                <a:latin typeface="Open Sans italic" panose="020B0606030504020204" pitchFamily="34" charset="0"/>
                <a:ea typeface="Open Sans italic" panose="020B0606030504020204" pitchFamily="34" charset="0"/>
                <a:cs typeface="Open Sans italic" panose="020B0606030504020204" pitchFamily="34" charset="0"/>
              </a:defRPr>
            </a:lvl5pPr>
          </a:lstStyle>
          <a:p>
            <a:pPr lvl="0"/>
            <a:r>
              <a:rPr lang="pt-BR" dirty="0"/>
              <a:t>Subtítulo </a:t>
            </a:r>
            <a:r>
              <a:rPr lang="pt-BR"/>
              <a:t>ou data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5259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agem 22" descr="Uma imagem contendo escuro, edifício, computador, aceso&#10;&#10;Descrição gerada automaticamente">
            <a:extLst>
              <a:ext uri="{FF2B5EF4-FFF2-40B4-BE49-F238E27FC236}">
                <a16:creationId xmlns:a16="http://schemas.microsoft.com/office/drawing/2014/main" id="{AF57ACD8-EABD-40B3-AF3C-8F11CC3D4DF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3552" b="11958"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24" name="Retângulo 23">
            <a:extLst>
              <a:ext uri="{FF2B5EF4-FFF2-40B4-BE49-F238E27FC236}">
                <a16:creationId xmlns:a16="http://schemas.microsoft.com/office/drawing/2014/main" id="{A8A7EFBB-76B1-4711-8FF6-531F982A94C5}"/>
              </a:ext>
            </a:extLst>
          </p:cNvPr>
          <p:cNvSpPr/>
          <p:nvPr userDrawn="1"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noFill/>
              </a:ln>
            </a:endParaRPr>
          </a:p>
        </p:txBody>
      </p:sp>
      <p:pic>
        <p:nvPicPr>
          <p:cNvPr id="8" name="Gráfico 7">
            <a:extLst>
              <a:ext uri="{FF2B5EF4-FFF2-40B4-BE49-F238E27FC236}">
                <a16:creationId xmlns:a16="http://schemas.microsoft.com/office/drawing/2014/main" id="{6CECF14E-6E68-447D-B57B-0B8FD1AE28D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56302" y="6031030"/>
            <a:ext cx="8217109" cy="240167"/>
          </a:xfrm>
          <a:prstGeom prst="rect">
            <a:avLst/>
          </a:prstGeom>
        </p:spPr>
      </p:pic>
      <p:pic>
        <p:nvPicPr>
          <p:cNvPr id="11" name="Gráfico 10">
            <a:extLst>
              <a:ext uri="{FF2B5EF4-FFF2-40B4-BE49-F238E27FC236}">
                <a16:creationId xmlns:a16="http://schemas.microsoft.com/office/drawing/2014/main" id="{15B53491-C976-47E5-806A-C6B99DC428F9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802435" y="1033875"/>
            <a:ext cx="4277523" cy="1299637"/>
          </a:xfrm>
          <a:prstGeom prst="rect">
            <a:avLst/>
          </a:prstGeom>
        </p:spPr>
      </p:pic>
      <p:sp>
        <p:nvSpPr>
          <p:cNvPr id="14" name="Retângulo 13">
            <a:extLst>
              <a:ext uri="{FF2B5EF4-FFF2-40B4-BE49-F238E27FC236}">
                <a16:creationId xmlns:a16="http://schemas.microsoft.com/office/drawing/2014/main" id="{1E9B99B9-E1BF-495A-B763-ECAEE2C366AA}"/>
              </a:ext>
            </a:extLst>
          </p:cNvPr>
          <p:cNvSpPr/>
          <p:nvPr userDrawn="1"/>
        </p:nvSpPr>
        <p:spPr>
          <a:xfrm>
            <a:off x="3747286" y="3062323"/>
            <a:ext cx="2332672" cy="14157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b="1" dirty="0">
                <a:solidFill>
                  <a:schemeClr val="bg1"/>
                </a:solidFill>
                <a:latin typeface="Raleway Black" panose="020B0A03030101060003" pitchFamily="34" charset="0"/>
                <a:ea typeface="Open Sans italic" panose="020B0606030504020204" pitchFamily="34" charset="0"/>
                <a:cs typeface="Open Sans italic" panose="020B0606030504020204" pitchFamily="34" charset="0"/>
              </a:rPr>
              <a:t>Curitiba — Brasil</a:t>
            </a:r>
          </a:p>
          <a:p>
            <a:endParaRPr lang="pt-BR" sz="1400" b="1" dirty="0">
              <a:solidFill>
                <a:schemeClr val="bg1"/>
              </a:solidFill>
              <a:latin typeface="Open Sans "/>
              <a:ea typeface="Open Sans italic" panose="020B0606030504020204" pitchFamily="34" charset="0"/>
              <a:cs typeface="Open Sans italic" panose="020B0606030504020204" pitchFamily="34" charset="0"/>
            </a:endParaRPr>
          </a:p>
          <a:p>
            <a:r>
              <a:rPr lang="pt-BR" sz="1000" dirty="0">
                <a:solidFill>
                  <a:schemeClr val="bg1"/>
                </a:solidFill>
                <a:latin typeface="Open Sans italic" panose="020B0606030504020204" pitchFamily="34" charset="0"/>
                <a:ea typeface="Open Sans italic" panose="020B0606030504020204" pitchFamily="34" charset="0"/>
                <a:cs typeface="Open Sans italic" panose="020B0606030504020204" pitchFamily="34" charset="0"/>
              </a:rPr>
              <a:t>Av. Sete de Setembro, 2451  </a:t>
            </a:r>
          </a:p>
          <a:p>
            <a:r>
              <a:rPr lang="pt-BR" sz="1000" dirty="0">
                <a:solidFill>
                  <a:schemeClr val="bg1"/>
                </a:solidFill>
                <a:latin typeface="Open Sans italic" panose="020B0606030504020204" pitchFamily="34" charset="0"/>
                <a:ea typeface="Open Sans italic" panose="020B0606030504020204" pitchFamily="34" charset="0"/>
                <a:cs typeface="Open Sans italic" panose="020B0606030504020204" pitchFamily="34" charset="0"/>
              </a:rPr>
              <a:t>4º andar – 7th </a:t>
            </a:r>
            <a:r>
              <a:rPr lang="pt-BR" sz="1000" dirty="0" err="1">
                <a:solidFill>
                  <a:schemeClr val="bg1"/>
                </a:solidFill>
                <a:latin typeface="Open Sans italic" panose="020B0606030504020204" pitchFamily="34" charset="0"/>
                <a:ea typeface="Open Sans italic" panose="020B0606030504020204" pitchFamily="34" charset="0"/>
                <a:cs typeface="Open Sans italic" panose="020B0606030504020204" pitchFamily="34" charset="0"/>
              </a:rPr>
              <a:t>Avenue</a:t>
            </a:r>
            <a:r>
              <a:rPr lang="pt-BR" sz="1000" dirty="0">
                <a:solidFill>
                  <a:schemeClr val="bg1"/>
                </a:solidFill>
                <a:latin typeface="Open Sans italic" panose="020B0606030504020204" pitchFamily="34" charset="0"/>
                <a:ea typeface="Open Sans italic" panose="020B0606030504020204" pitchFamily="34" charset="0"/>
                <a:cs typeface="Open Sans italic" panose="020B0606030504020204" pitchFamily="34" charset="0"/>
              </a:rPr>
              <a:t> Torre Trinity </a:t>
            </a:r>
          </a:p>
          <a:p>
            <a:r>
              <a:rPr lang="pt-BR" sz="1000" dirty="0">
                <a:solidFill>
                  <a:schemeClr val="bg1"/>
                </a:solidFill>
                <a:latin typeface="Open Sans italic" panose="020B0606030504020204" pitchFamily="34" charset="0"/>
                <a:ea typeface="Open Sans italic" panose="020B0606030504020204" pitchFamily="34" charset="0"/>
                <a:cs typeface="Open Sans italic" panose="020B0606030504020204" pitchFamily="34" charset="0"/>
              </a:rPr>
              <a:t>Curitiba, PR - CEP 80230-010 </a:t>
            </a:r>
          </a:p>
          <a:p>
            <a:r>
              <a:rPr lang="pt-BR" sz="1000" dirty="0">
                <a:solidFill>
                  <a:schemeClr val="bg1"/>
                </a:solidFill>
                <a:latin typeface="Open Sans italic" panose="020B0606030504020204" pitchFamily="34" charset="0"/>
                <a:ea typeface="Open Sans italic" panose="020B0606030504020204" pitchFamily="34" charset="0"/>
                <a:cs typeface="Open Sans italic" panose="020B0606030504020204" pitchFamily="34" charset="0"/>
              </a:rPr>
              <a:t>Fone: +55 41 3091-2900</a:t>
            </a:r>
          </a:p>
          <a:p>
            <a:r>
              <a:rPr lang="pt-BR" sz="1000" dirty="0">
                <a:solidFill>
                  <a:schemeClr val="bg1"/>
                </a:solidFill>
                <a:latin typeface="Open Sans italic" panose="020B0606030504020204" pitchFamily="34" charset="0"/>
                <a:ea typeface="Open Sans italic" panose="020B0606030504020204" pitchFamily="34" charset="0"/>
                <a:cs typeface="Open Sans italic" panose="020B0606030504020204" pitchFamily="34" charset="0"/>
              </a:rPr>
              <a:t>comercial@cinq.com.br</a:t>
            </a:r>
          </a:p>
          <a:p>
            <a:endParaRPr lang="pt-BR" sz="1000" dirty="0">
              <a:solidFill>
                <a:schemeClr val="bg1"/>
              </a:solidFill>
              <a:latin typeface="Open Sans Light Italic" panose="020B0306030504020204" pitchFamily="34" charset="0"/>
              <a:ea typeface="Open Sans Light Italic" panose="020B0306030504020204" pitchFamily="34" charset="0"/>
              <a:cs typeface="Open Sans Light Italic" panose="020B0306030504020204" pitchFamily="34" charset="0"/>
            </a:endParaRP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942448A6-FE95-4E86-A81B-41DEE2299C1D}"/>
              </a:ext>
            </a:extLst>
          </p:cNvPr>
          <p:cNvSpPr/>
          <p:nvPr userDrawn="1"/>
        </p:nvSpPr>
        <p:spPr>
          <a:xfrm>
            <a:off x="1308750" y="3062323"/>
            <a:ext cx="1991315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b="1" dirty="0">
                <a:solidFill>
                  <a:schemeClr val="bg1"/>
                </a:solidFill>
                <a:latin typeface="Raleway Black" panose="020B0A03030101060003" pitchFamily="34" charset="0"/>
                <a:ea typeface="Open Sans italic" panose="020B0606030504020204" pitchFamily="34" charset="0"/>
                <a:cs typeface="Open Sans italic" panose="020B0606030504020204" pitchFamily="34" charset="0"/>
              </a:rPr>
              <a:t>São Paulo — Brasil</a:t>
            </a:r>
          </a:p>
          <a:p>
            <a:endParaRPr lang="pt-BR" sz="1400" b="1" dirty="0">
              <a:solidFill>
                <a:schemeClr val="bg1"/>
              </a:solidFill>
              <a:latin typeface="Open Sans "/>
              <a:ea typeface="Open Sans italic" panose="020B0606030504020204" pitchFamily="34" charset="0"/>
              <a:cs typeface="Open Sans italic" panose="020B0606030504020204" pitchFamily="34" charset="0"/>
            </a:endParaRPr>
          </a:p>
          <a:p>
            <a:r>
              <a:rPr lang="pt-BR" sz="1000" i="1" dirty="0">
                <a:solidFill>
                  <a:schemeClr val="bg1"/>
                </a:solidFill>
                <a:latin typeface="Open Sans italic" panose="020B0606030504020204" pitchFamily="34" charset="0"/>
                <a:ea typeface="Open Sans italic" panose="020B0606030504020204" pitchFamily="34" charset="0"/>
                <a:cs typeface="Open Sans italic" panose="020B0606030504020204" pitchFamily="34" charset="0"/>
              </a:rPr>
              <a:t>Av. Rebouças, 1585 - Pinheiros</a:t>
            </a:r>
            <a:br>
              <a:rPr lang="pt-BR" sz="1000" dirty="0">
                <a:solidFill>
                  <a:schemeClr val="bg1"/>
                </a:solidFill>
                <a:latin typeface="Open Sans italic" panose="020B0606030504020204" pitchFamily="34" charset="0"/>
                <a:ea typeface="Open Sans italic" panose="020B0606030504020204" pitchFamily="34" charset="0"/>
                <a:cs typeface="Open Sans italic" panose="020B0606030504020204" pitchFamily="34" charset="0"/>
              </a:rPr>
            </a:br>
            <a:r>
              <a:rPr lang="pt-BR" sz="1000" i="1" dirty="0">
                <a:solidFill>
                  <a:schemeClr val="bg1"/>
                </a:solidFill>
                <a:latin typeface="Open Sans italic" panose="020B0606030504020204" pitchFamily="34" charset="0"/>
                <a:ea typeface="Open Sans italic" panose="020B0606030504020204" pitchFamily="34" charset="0"/>
                <a:cs typeface="Open Sans italic" panose="020B0606030504020204" pitchFamily="34" charset="0"/>
              </a:rPr>
              <a:t>São Paulo, SP - CEP 05401-200</a:t>
            </a:r>
            <a:br>
              <a:rPr lang="pt-BR" sz="1000" dirty="0">
                <a:solidFill>
                  <a:schemeClr val="bg1"/>
                </a:solidFill>
                <a:latin typeface="Open Sans italic" panose="020B0606030504020204" pitchFamily="34" charset="0"/>
                <a:ea typeface="Open Sans italic" panose="020B0606030504020204" pitchFamily="34" charset="0"/>
                <a:cs typeface="Open Sans italic" panose="020B0606030504020204" pitchFamily="34" charset="0"/>
              </a:rPr>
            </a:br>
            <a:r>
              <a:rPr lang="pt-BR" sz="1000" i="1" dirty="0">
                <a:solidFill>
                  <a:schemeClr val="bg1"/>
                </a:solidFill>
                <a:latin typeface="Open Sans italic" panose="020B0606030504020204" pitchFamily="34" charset="0"/>
                <a:ea typeface="Open Sans italic" panose="020B0606030504020204" pitchFamily="34" charset="0"/>
                <a:cs typeface="Open Sans italic" panose="020B0606030504020204" pitchFamily="34" charset="0"/>
              </a:rPr>
              <a:t>Fone: +55 11 3090-5190</a:t>
            </a:r>
            <a:br>
              <a:rPr lang="pt-BR" sz="1000" dirty="0">
                <a:solidFill>
                  <a:schemeClr val="bg1"/>
                </a:solidFill>
                <a:latin typeface="Open Sans italic" panose="020B0606030504020204" pitchFamily="34" charset="0"/>
                <a:ea typeface="Open Sans italic" panose="020B0606030504020204" pitchFamily="34" charset="0"/>
                <a:cs typeface="Open Sans italic" panose="020B0606030504020204" pitchFamily="34" charset="0"/>
              </a:rPr>
            </a:br>
            <a:r>
              <a:rPr lang="pt-BR" sz="1000" dirty="0">
                <a:solidFill>
                  <a:schemeClr val="bg1"/>
                </a:solidFill>
                <a:latin typeface="Open Sans italic" panose="020B0606030504020204" pitchFamily="34" charset="0"/>
                <a:ea typeface="Open Sans italic" panose="020B0606030504020204" pitchFamily="34" charset="0"/>
                <a:cs typeface="Open Sans italic" panose="020B0606030504020204" pitchFamily="34" charset="0"/>
              </a:rPr>
              <a:t>comercial</a:t>
            </a:r>
            <a:r>
              <a:rPr lang="pt-BR" sz="1000" i="1" dirty="0">
                <a:solidFill>
                  <a:schemeClr val="bg1"/>
                </a:solidFill>
                <a:latin typeface="Open Sans italic" panose="020B0606030504020204" pitchFamily="34" charset="0"/>
                <a:ea typeface="Open Sans italic" panose="020B0606030504020204" pitchFamily="34" charset="0"/>
                <a:cs typeface="Open Sans italic" panose="020B0606030504020204" pitchFamily="34" charset="0"/>
              </a:rPr>
              <a:t>@cinq.com.br</a:t>
            </a:r>
            <a:endParaRPr lang="pt-BR" sz="1000" dirty="0">
              <a:solidFill>
                <a:schemeClr val="bg1"/>
              </a:solidFill>
              <a:latin typeface="Open Sans italic" panose="020B0606030504020204" pitchFamily="34" charset="0"/>
              <a:ea typeface="Open Sans italic" panose="020B0606030504020204" pitchFamily="34" charset="0"/>
              <a:cs typeface="Open Sans italic" panose="020B0606030504020204" pitchFamily="34" charset="0"/>
            </a:endParaRP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0233E2C5-3097-4D61-9219-1094C7163924}"/>
              </a:ext>
            </a:extLst>
          </p:cNvPr>
          <p:cNvSpPr/>
          <p:nvPr userDrawn="1"/>
        </p:nvSpPr>
        <p:spPr>
          <a:xfrm>
            <a:off x="6186262" y="3062321"/>
            <a:ext cx="2225372" cy="12157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b="1" dirty="0">
                <a:solidFill>
                  <a:schemeClr val="bg1"/>
                </a:solidFill>
                <a:latin typeface="Raleway Black" panose="020B0A03030101060003" pitchFamily="34" charset="0"/>
                <a:ea typeface="Open Sans italic" panose="020B0606030504020204" pitchFamily="34" charset="0"/>
                <a:cs typeface="Open Sans italic" panose="020B0606030504020204" pitchFamily="34" charset="0"/>
              </a:rPr>
              <a:t>Ponta Grossa — Brasil</a:t>
            </a:r>
          </a:p>
          <a:p>
            <a:endParaRPr lang="pt-BR" sz="1100" b="1" dirty="0">
              <a:solidFill>
                <a:schemeClr val="bg1"/>
              </a:solidFill>
              <a:latin typeface="Open Sans Light Italic" panose="020B0306030504020204" pitchFamily="34" charset="0"/>
              <a:ea typeface="Open Sans Light Italic" panose="020B0306030504020204" pitchFamily="34" charset="0"/>
              <a:cs typeface="Open Sans Light Italic" panose="020B0306030504020204" pitchFamily="34" charset="0"/>
            </a:endParaRPr>
          </a:p>
          <a:p>
            <a:r>
              <a:rPr lang="pt-BR" sz="1000" dirty="0">
                <a:solidFill>
                  <a:schemeClr val="bg1"/>
                </a:solidFill>
                <a:latin typeface="Open Sans italic" panose="020B0606030504020204" pitchFamily="34" charset="0"/>
                <a:ea typeface="Open Sans italic" panose="020B0606030504020204" pitchFamily="34" charset="0"/>
                <a:cs typeface="Open Sans italic" panose="020B0606030504020204" pitchFamily="34" charset="0"/>
              </a:rPr>
              <a:t>Rua Coronel Francisco Ribas, 33</a:t>
            </a:r>
          </a:p>
          <a:p>
            <a:r>
              <a:rPr lang="pt-BR" sz="1000" dirty="0">
                <a:solidFill>
                  <a:schemeClr val="bg1"/>
                </a:solidFill>
                <a:latin typeface="Open Sans italic" panose="020B0606030504020204" pitchFamily="34" charset="0"/>
                <a:ea typeface="Open Sans italic" panose="020B0606030504020204" pitchFamily="34" charset="0"/>
                <a:cs typeface="Open Sans italic" panose="020B0606030504020204" pitchFamily="34" charset="0"/>
              </a:rPr>
              <a:t>2º andar - Sala 101 - Centro</a:t>
            </a:r>
          </a:p>
          <a:p>
            <a:r>
              <a:rPr lang="pt-BR" sz="1000" dirty="0">
                <a:solidFill>
                  <a:schemeClr val="bg1"/>
                </a:solidFill>
                <a:latin typeface="Open Sans italic" panose="020B0606030504020204" pitchFamily="34" charset="0"/>
                <a:ea typeface="Open Sans italic" panose="020B0606030504020204" pitchFamily="34" charset="0"/>
                <a:cs typeface="Open Sans italic" panose="020B0606030504020204" pitchFamily="34" charset="0"/>
              </a:rPr>
              <a:t>Ponta Grossa, PR - CEP 84010-260</a:t>
            </a:r>
          </a:p>
          <a:p>
            <a:r>
              <a:rPr lang="pt-BR" sz="1000" dirty="0">
                <a:solidFill>
                  <a:schemeClr val="bg1"/>
                </a:solidFill>
                <a:latin typeface="Open Sans italic" panose="020B0606030504020204" pitchFamily="34" charset="0"/>
                <a:ea typeface="Open Sans italic" panose="020B0606030504020204" pitchFamily="34" charset="0"/>
                <a:cs typeface="Open Sans italic" panose="020B0606030504020204" pitchFamily="34" charset="0"/>
              </a:rPr>
              <a:t>Fone: +55 42 3028-5074</a:t>
            </a:r>
          </a:p>
          <a:p>
            <a:r>
              <a:rPr lang="pt-BR" sz="1000" dirty="0">
                <a:solidFill>
                  <a:schemeClr val="bg1"/>
                </a:solidFill>
                <a:latin typeface="Open Sans italic" panose="020B0606030504020204" pitchFamily="34" charset="0"/>
                <a:ea typeface="Open Sans italic" panose="020B0606030504020204" pitchFamily="34" charset="0"/>
                <a:cs typeface="Open Sans italic" panose="020B0606030504020204" pitchFamily="34" charset="0"/>
              </a:rPr>
              <a:t>comercial@cinq.com.br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38C8486F-BC84-4249-B3A7-D3925543476A}"/>
              </a:ext>
            </a:extLst>
          </p:cNvPr>
          <p:cNvSpPr/>
          <p:nvPr userDrawn="1"/>
        </p:nvSpPr>
        <p:spPr>
          <a:xfrm>
            <a:off x="8731658" y="3062320"/>
            <a:ext cx="1991314" cy="12157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b="1" dirty="0">
                <a:solidFill>
                  <a:schemeClr val="bg1"/>
                </a:solidFill>
                <a:latin typeface="Raleway Black" panose="020B0A03030101060003" pitchFamily="34" charset="0"/>
                <a:ea typeface="Open Sans italic" panose="020B0606030504020204" pitchFamily="34" charset="0"/>
                <a:cs typeface="Open Sans italic" panose="020B0606030504020204" pitchFamily="34" charset="0"/>
              </a:rPr>
              <a:t>Miami — EUA</a:t>
            </a:r>
          </a:p>
          <a:p>
            <a:endParaRPr lang="pt-BR" sz="1100" b="1" dirty="0">
              <a:solidFill>
                <a:schemeClr val="bg1"/>
              </a:solidFill>
              <a:latin typeface="Open Sans Light Italic" panose="020B0306030504020204" pitchFamily="34" charset="0"/>
              <a:ea typeface="Open Sans Light Italic" panose="020B0306030504020204" pitchFamily="34" charset="0"/>
              <a:cs typeface="Open Sans Light Italic" panose="020B0306030504020204" pitchFamily="34" charset="0"/>
            </a:endParaRPr>
          </a:p>
          <a:p>
            <a:r>
              <a:rPr lang="en-US" sz="1000" dirty="0">
                <a:solidFill>
                  <a:schemeClr val="bg1"/>
                </a:solidFill>
                <a:latin typeface="Open Sans italic" panose="020B0606030504020204" pitchFamily="34" charset="0"/>
                <a:ea typeface="Open Sans italic" panose="020B0606030504020204" pitchFamily="34" charset="0"/>
                <a:cs typeface="Open Sans italic" panose="020B0606030504020204" pitchFamily="34" charset="0"/>
              </a:rPr>
              <a:t>201 South Biscayne Blvd</a:t>
            </a:r>
            <a:br>
              <a:rPr lang="en-US" sz="1000" dirty="0">
                <a:solidFill>
                  <a:schemeClr val="bg1"/>
                </a:solidFill>
                <a:latin typeface="Open Sans italic" panose="020B0606030504020204" pitchFamily="34" charset="0"/>
                <a:ea typeface="Open Sans italic" panose="020B0606030504020204" pitchFamily="34" charset="0"/>
                <a:cs typeface="Open Sans italic" panose="020B0606030504020204" pitchFamily="34" charset="0"/>
              </a:rPr>
            </a:br>
            <a:r>
              <a:rPr lang="en-US" sz="1000" dirty="0">
                <a:solidFill>
                  <a:schemeClr val="bg1"/>
                </a:solidFill>
                <a:latin typeface="Open Sans italic" panose="020B0606030504020204" pitchFamily="34" charset="0"/>
                <a:ea typeface="Open Sans italic" panose="020B0606030504020204" pitchFamily="34" charset="0"/>
                <a:cs typeface="Open Sans italic" panose="020B0606030504020204" pitchFamily="34" charset="0"/>
              </a:rPr>
              <a:t>Suite 1200</a:t>
            </a:r>
            <a:br>
              <a:rPr lang="en-US" sz="1000" dirty="0">
                <a:solidFill>
                  <a:schemeClr val="bg1"/>
                </a:solidFill>
                <a:latin typeface="Open Sans italic" panose="020B0606030504020204" pitchFamily="34" charset="0"/>
                <a:ea typeface="Open Sans italic" panose="020B0606030504020204" pitchFamily="34" charset="0"/>
                <a:cs typeface="Open Sans italic" panose="020B0606030504020204" pitchFamily="34" charset="0"/>
              </a:rPr>
            </a:br>
            <a:r>
              <a:rPr lang="en-US" sz="1000" dirty="0">
                <a:solidFill>
                  <a:schemeClr val="bg1"/>
                </a:solidFill>
                <a:latin typeface="Open Sans italic" panose="020B0606030504020204" pitchFamily="34" charset="0"/>
                <a:ea typeface="Open Sans italic" panose="020B0606030504020204" pitchFamily="34" charset="0"/>
                <a:cs typeface="Open Sans italic" panose="020B0606030504020204" pitchFamily="34" charset="0"/>
              </a:rPr>
              <a:t>Miami, FL 33131</a:t>
            </a:r>
            <a:br>
              <a:rPr lang="en-US" sz="1000" dirty="0">
                <a:solidFill>
                  <a:schemeClr val="bg1"/>
                </a:solidFill>
                <a:latin typeface="Open Sans italic" panose="020B0606030504020204" pitchFamily="34" charset="0"/>
                <a:ea typeface="Open Sans italic" panose="020B0606030504020204" pitchFamily="34" charset="0"/>
                <a:cs typeface="Open Sans italic" panose="020B0606030504020204" pitchFamily="34" charset="0"/>
              </a:rPr>
            </a:br>
            <a:r>
              <a:rPr lang="en-US" sz="1000" dirty="0">
                <a:solidFill>
                  <a:schemeClr val="bg1"/>
                </a:solidFill>
                <a:latin typeface="Open Sans italic" panose="020B0606030504020204" pitchFamily="34" charset="0"/>
                <a:ea typeface="Open Sans italic" panose="020B0606030504020204" pitchFamily="34" charset="0"/>
                <a:cs typeface="Open Sans italic" panose="020B0606030504020204" pitchFamily="34" charset="0"/>
              </a:rPr>
              <a:t>Toll Free: +1-877-917-6647</a:t>
            </a:r>
          </a:p>
          <a:p>
            <a:r>
              <a:rPr lang="en-US" sz="1000" dirty="0">
                <a:solidFill>
                  <a:schemeClr val="bg1"/>
                </a:solidFill>
                <a:latin typeface="Open Sans italic" panose="020B0606030504020204" pitchFamily="34" charset="0"/>
                <a:ea typeface="Open Sans italic" panose="020B0606030504020204" pitchFamily="34" charset="0"/>
                <a:cs typeface="Open Sans italic" panose="020B0606030504020204" pitchFamily="34" charset="0"/>
              </a:rPr>
              <a:t>comercial@cinq.com.br</a:t>
            </a:r>
            <a:endParaRPr lang="pt-BR" sz="1000" dirty="0">
              <a:solidFill>
                <a:schemeClr val="bg1"/>
              </a:solidFill>
              <a:latin typeface="Open Sans italic" panose="020B0606030504020204" pitchFamily="34" charset="0"/>
              <a:ea typeface="Open Sans italic" panose="020B0606030504020204" pitchFamily="34" charset="0"/>
              <a:cs typeface="Open Sans italic" panose="020B0606030504020204" pitchFamily="34" charset="0"/>
            </a:endParaRP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24CCEA45-32EF-4825-82EA-A37DDF353962}"/>
              </a:ext>
            </a:extLst>
          </p:cNvPr>
          <p:cNvSpPr txBox="1"/>
          <p:nvPr userDrawn="1"/>
        </p:nvSpPr>
        <p:spPr>
          <a:xfrm>
            <a:off x="6629460" y="1540170"/>
            <a:ext cx="4144778" cy="107721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Open Sans italic" panose="020B0606030504020204" pitchFamily="34" charset="0"/>
                <a:ea typeface="Open Sans italic" panose="020B0606030504020204" pitchFamily="34" charset="0"/>
                <a:cs typeface="Open Sans italic" panose="020B0606030504020204" pitchFamily="34" charset="0"/>
              </a:rPr>
              <a:t>Assegurar que cada projeto espelhe o excelente trabalho que realizamos e atue como referência para novos negócios.</a:t>
            </a:r>
          </a:p>
          <a:p>
            <a:endParaRPr lang="pt-BR" sz="1600" dirty="0">
              <a:solidFill>
                <a:schemeClr val="bg1"/>
              </a:solidFill>
              <a:latin typeface="Open Sans italic" panose="020B0606030504020204" pitchFamily="34" charset="0"/>
              <a:ea typeface="Open Sans italic" panose="020B0606030504020204" pitchFamily="34" charset="0"/>
              <a:cs typeface="Open Sans italic" panose="020B0606030504020204" pitchFamily="34" charset="0"/>
            </a:endParaRP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3EF120A3-D66E-4929-9D73-A69BE27E4B2E}"/>
              </a:ext>
            </a:extLst>
          </p:cNvPr>
          <p:cNvSpPr txBox="1"/>
          <p:nvPr userDrawn="1"/>
        </p:nvSpPr>
        <p:spPr>
          <a:xfrm>
            <a:off x="6646635" y="947322"/>
            <a:ext cx="36267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solidFill>
                  <a:srgbClr val="EE9658"/>
                </a:solidFill>
                <a:latin typeface="Raleway Black" panose="020B0A03030101060003" pitchFamily="34" charset="0"/>
                <a:ea typeface="Open Sans Extrabold italic" panose="020B0906030804020204" pitchFamily="34" charset="0"/>
                <a:cs typeface="Open Sans Extrabold italic" panose="020B0906030804020204" pitchFamily="34" charset="0"/>
              </a:rPr>
              <a:t>Filosofia</a:t>
            </a:r>
            <a:r>
              <a:rPr lang="en-US" sz="2400" b="1" dirty="0">
                <a:solidFill>
                  <a:srgbClr val="EE9658"/>
                </a:solidFill>
                <a:latin typeface="Raleway Black" panose="020B0A03030101060003" pitchFamily="34" charset="0"/>
                <a:ea typeface="Open Sans Extrabold italic" panose="020B0906030804020204" pitchFamily="34" charset="0"/>
                <a:cs typeface="Open Sans Extrabold italic" panose="020B0906030804020204" pitchFamily="34" charset="0"/>
              </a:rPr>
              <a:t> de </a:t>
            </a:r>
            <a:r>
              <a:rPr lang="en-US" sz="2400" b="1" dirty="0" err="1">
                <a:solidFill>
                  <a:srgbClr val="EE9658"/>
                </a:solidFill>
                <a:latin typeface="Raleway Black" panose="020B0A03030101060003" pitchFamily="34" charset="0"/>
                <a:ea typeface="Open Sans Extrabold italic" panose="020B0906030804020204" pitchFamily="34" charset="0"/>
                <a:cs typeface="Open Sans Extrabold italic" panose="020B0906030804020204" pitchFamily="34" charset="0"/>
              </a:rPr>
              <a:t>trabalho</a:t>
            </a:r>
            <a:endParaRPr lang="en-US" sz="2400" b="1" dirty="0">
              <a:solidFill>
                <a:srgbClr val="EE9658"/>
              </a:solidFill>
              <a:latin typeface="Raleway Black" panose="020B0A03030101060003" pitchFamily="34" charset="0"/>
              <a:ea typeface="Open Sans Extrabold italic" panose="020B0906030804020204" pitchFamily="34" charset="0"/>
              <a:cs typeface="Open Sans Extrabold italic" panose="020B0906030804020204" pitchFamily="34" charset="0"/>
            </a:endParaRP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E2F16EA6-2C7E-47D1-A5A7-4269B9F1266A}"/>
              </a:ext>
            </a:extLst>
          </p:cNvPr>
          <p:cNvSpPr/>
          <p:nvPr userDrawn="1"/>
        </p:nvSpPr>
        <p:spPr>
          <a:xfrm>
            <a:off x="3747286" y="4576082"/>
            <a:ext cx="2332672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b="1" dirty="0">
                <a:solidFill>
                  <a:schemeClr val="bg1"/>
                </a:solidFill>
                <a:latin typeface="Raleway Black" panose="020B0A03030101060003" pitchFamily="34" charset="0"/>
                <a:ea typeface="Open Sans italic" panose="020B0606030504020204" pitchFamily="34" charset="0"/>
                <a:cs typeface="Open Sans italic" panose="020B0606030504020204" pitchFamily="34" charset="0"/>
              </a:rPr>
              <a:t>Campinas — Brasil</a:t>
            </a:r>
          </a:p>
          <a:p>
            <a:endParaRPr lang="pt-BR" sz="1400" b="1" dirty="0">
              <a:solidFill>
                <a:schemeClr val="bg1"/>
              </a:solidFill>
              <a:latin typeface="Open Sans "/>
              <a:ea typeface="Open Sans italic" panose="020B0606030504020204" pitchFamily="34" charset="0"/>
              <a:cs typeface="Open Sans italic" panose="020B0606030504020204" pitchFamily="34" charset="0"/>
            </a:endParaRPr>
          </a:p>
          <a:p>
            <a:r>
              <a:rPr lang="en-US" sz="1000" dirty="0">
                <a:solidFill>
                  <a:schemeClr val="bg1"/>
                </a:solidFill>
                <a:latin typeface="Open Sans italic" panose="020B0606030504020204" pitchFamily="34" charset="0"/>
                <a:ea typeface="Open Sans italic" panose="020B0606030504020204" pitchFamily="34" charset="0"/>
                <a:cs typeface="Open Sans italic" panose="020B0606030504020204" pitchFamily="34" charset="0"/>
              </a:rPr>
              <a:t>R. Dr. Ricardo Benetton Martins, 1000  </a:t>
            </a:r>
          </a:p>
          <a:p>
            <a:r>
              <a:rPr lang="en-US" sz="1000" dirty="0">
                <a:solidFill>
                  <a:schemeClr val="bg1"/>
                </a:solidFill>
                <a:latin typeface="Open Sans italic" panose="020B0606030504020204" pitchFamily="34" charset="0"/>
                <a:ea typeface="Open Sans italic" panose="020B0606030504020204" pitchFamily="34" charset="0"/>
                <a:cs typeface="Open Sans italic" panose="020B0606030504020204" pitchFamily="34" charset="0"/>
              </a:rPr>
              <a:t>Campinas, SP - CEP 13086-902</a:t>
            </a:r>
          </a:p>
          <a:p>
            <a:r>
              <a:rPr lang="pt-BR" sz="1000" dirty="0">
                <a:solidFill>
                  <a:schemeClr val="bg1"/>
                </a:solidFill>
                <a:latin typeface="Open Sans italic" panose="020B0606030504020204" pitchFamily="34" charset="0"/>
                <a:ea typeface="Open Sans italic" panose="020B0606030504020204" pitchFamily="34" charset="0"/>
                <a:cs typeface="Open Sans italic" panose="020B0606030504020204" pitchFamily="34" charset="0"/>
              </a:rPr>
              <a:t>comercial</a:t>
            </a:r>
            <a:r>
              <a:rPr lang="pt-BR" sz="1000" i="1" dirty="0">
                <a:solidFill>
                  <a:schemeClr val="bg1"/>
                </a:solidFill>
                <a:latin typeface="Open Sans italic" panose="020B0606030504020204" pitchFamily="34" charset="0"/>
                <a:ea typeface="Open Sans italic" panose="020B0606030504020204" pitchFamily="34" charset="0"/>
                <a:cs typeface="Open Sans italic" panose="020B0606030504020204" pitchFamily="34" charset="0"/>
              </a:rPr>
              <a:t>@cinq.com.br</a:t>
            </a:r>
            <a:r>
              <a:rPr lang="en-US" sz="1000" dirty="0">
                <a:solidFill>
                  <a:schemeClr val="bg1"/>
                </a:solidFill>
                <a:latin typeface="Open Sans italic" panose="020B0606030504020204" pitchFamily="34" charset="0"/>
                <a:ea typeface="Open Sans italic" panose="020B0606030504020204" pitchFamily="34" charset="0"/>
                <a:cs typeface="Open Sans italic" panose="020B0606030504020204" pitchFamily="34" charset="0"/>
              </a:rPr>
              <a:t> </a:t>
            </a:r>
            <a:endParaRPr lang="en-US" sz="1000" dirty="0">
              <a:solidFill>
                <a:schemeClr val="bg1"/>
              </a:solidFill>
              <a:latin typeface="Open Sans Light Italic" panose="020B0306030504020204" pitchFamily="34" charset="0"/>
              <a:ea typeface="Open Sans Light Italic" panose="020B0306030504020204" pitchFamily="34" charset="0"/>
              <a:cs typeface="Open Sans Light Italic" panose="020B0306030504020204" pitchFamily="34" charset="0"/>
            </a:endParaRPr>
          </a:p>
          <a:p>
            <a:endParaRPr lang="pt-BR" sz="1000" dirty="0">
              <a:solidFill>
                <a:schemeClr val="bg1"/>
              </a:solidFill>
              <a:latin typeface="Open Sans Light Italic" panose="020B0306030504020204" pitchFamily="34" charset="0"/>
              <a:ea typeface="Open Sans Light Italic" panose="020B0306030504020204" pitchFamily="34" charset="0"/>
              <a:cs typeface="Open Sans Light Italic" panose="020B0306030504020204" pitchFamily="34" charset="0"/>
            </a:endParaRP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25E3A75F-9465-4B51-BEB8-50CA7A59A111}"/>
              </a:ext>
            </a:extLst>
          </p:cNvPr>
          <p:cNvSpPr/>
          <p:nvPr userDrawn="1"/>
        </p:nvSpPr>
        <p:spPr>
          <a:xfrm>
            <a:off x="6186262" y="4576082"/>
            <a:ext cx="2076444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b="1" dirty="0">
                <a:solidFill>
                  <a:schemeClr val="bg1"/>
                </a:solidFill>
                <a:latin typeface="Raleway Black" panose="020B0A03030101060003" pitchFamily="34" charset="0"/>
                <a:ea typeface="Open Sans italic" panose="020B0606030504020204" pitchFamily="34" charset="0"/>
                <a:cs typeface="Open Sans italic" panose="020B0606030504020204" pitchFamily="34" charset="0"/>
              </a:rPr>
              <a:t>Florianópolis — Brasil</a:t>
            </a:r>
          </a:p>
          <a:p>
            <a:endParaRPr lang="pt-BR" sz="1400" b="1" dirty="0">
              <a:solidFill>
                <a:schemeClr val="bg1"/>
              </a:solidFill>
              <a:latin typeface="Open Sans "/>
              <a:ea typeface="Open Sans italic" panose="020B0606030504020204" pitchFamily="34" charset="0"/>
              <a:cs typeface="Open Sans italic" panose="020B0606030504020204" pitchFamily="34" charset="0"/>
            </a:endParaRPr>
          </a:p>
          <a:p>
            <a:r>
              <a:rPr lang="pt-BR" sz="1000" i="0" dirty="0">
                <a:solidFill>
                  <a:schemeClr val="bg1"/>
                </a:solidFill>
                <a:latin typeface="Open Sans italic" panose="020B0606030504020204" pitchFamily="34" charset="0"/>
                <a:ea typeface="Open Sans italic" panose="020B0606030504020204" pitchFamily="34" charset="0"/>
                <a:cs typeface="Open Sans italic" panose="020B0606030504020204" pitchFamily="34" charset="0"/>
              </a:rPr>
              <a:t>Rod. </a:t>
            </a:r>
            <a:r>
              <a:rPr lang="pt-BR" sz="1000" i="0" dirty="0" err="1">
                <a:solidFill>
                  <a:schemeClr val="bg1"/>
                </a:solidFill>
                <a:latin typeface="Open Sans italic" panose="020B0606030504020204" pitchFamily="34" charset="0"/>
                <a:ea typeface="Open Sans italic" panose="020B0606030504020204" pitchFamily="34" charset="0"/>
                <a:cs typeface="Open Sans italic" panose="020B0606030504020204" pitchFamily="34" charset="0"/>
              </a:rPr>
              <a:t>Admar</a:t>
            </a:r>
            <a:r>
              <a:rPr lang="pt-BR" sz="1000" i="0" dirty="0">
                <a:solidFill>
                  <a:schemeClr val="bg1"/>
                </a:solidFill>
                <a:latin typeface="Open Sans italic" panose="020B0606030504020204" pitchFamily="34" charset="0"/>
                <a:ea typeface="Open Sans italic" panose="020B0606030504020204" pitchFamily="34" charset="0"/>
                <a:cs typeface="Open Sans italic" panose="020B0606030504020204" pitchFamily="34" charset="0"/>
              </a:rPr>
              <a:t> Gonzaga, 440</a:t>
            </a:r>
          </a:p>
          <a:p>
            <a:r>
              <a:rPr lang="pt-BR" sz="1000" i="0" dirty="0">
                <a:solidFill>
                  <a:schemeClr val="bg1"/>
                </a:solidFill>
                <a:latin typeface="Open Sans italic" panose="020B0606030504020204" pitchFamily="34" charset="0"/>
                <a:ea typeface="Open Sans italic" panose="020B0606030504020204" pitchFamily="34" charset="0"/>
                <a:cs typeface="Open Sans italic" panose="020B0606030504020204" pitchFamily="34" charset="0"/>
              </a:rPr>
              <a:t>5º andar - </a:t>
            </a:r>
            <a:r>
              <a:rPr lang="pt-BR" sz="1000" i="0" dirty="0" err="1">
                <a:solidFill>
                  <a:schemeClr val="bg1"/>
                </a:solidFill>
                <a:latin typeface="Open Sans italic" panose="020B0606030504020204" pitchFamily="34" charset="0"/>
                <a:ea typeface="Open Sans italic" panose="020B0606030504020204" pitchFamily="34" charset="0"/>
                <a:cs typeface="Open Sans italic" panose="020B0606030504020204" pitchFamily="34" charset="0"/>
              </a:rPr>
              <a:t>Itacorubi</a:t>
            </a:r>
            <a:br>
              <a:rPr lang="pt-BR" sz="1000" i="0" dirty="0">
                <a:solidFill>
                  <a:schemeClr val="bg1"/>
                </a:solidFill>
                <a:latin typeface="Open Sans italic" panose="020B0606030504020204" pitchFamily="34" charset="0"/>
                <a:ea typeface="Open Sans italic" panose="020B0606030504020204" pitchFamily="34" charset="0"/>
                <a:cs typeface="Open Sans italic" panose="020B0606030504020204" pitchFamily="34" charset="0"/>
              </a:rPr>
            </a:br>
            <a:r>
              <a:rPr lang="pt-BR" sz="1000" i="0" dirty="0">
                <a:solidFill>
                  <a:schemeClr val="bg1"/>
                </a:solidFill>
                <a:latin typeface="Open Sans italic" panose="020B0606030504020204" pitchFamily="34" charset="0"/>
                <a:ea typeface="Open Sans italic" panose="020B0606030504020204" pitchFamily="34" charset="0"/>
                <a:cs typeface="Open Sans italic" panose="020B0606030504020204" pitchFamily="34" charset="0"/>
              </a:rPr>
              <a:t>Florianópolis, SC - CEP 88034-000</a:t>
            </a:r>
          </a:p>
          <a:p>
            <a:r>
              <a:rPr lang="pt-BR" sz="1000" i="1" dirty="0">
                <a:solidFill>
                  <a:schemeClr val="bg1"/>
                </a:solidFill>
                <a:latin typeface="Open Sans italic" panose="020B0606030504020204" pitchFamily="34" charset="0"/>
                <a:ea typeface="Open Sans italic" panose="020B0606030504020204" pitchFamily="34" charset="0"/>
                <a:cs typeface="Open Sans italic" panose="020B0606030504020204" pitchFamily="34" charset="0"/>
              </a:rPr>
              <a:t>comercial@cinq.com.br</a:t>
            </a:r>
            <a:br>
              <a:rPr lang="pt-BR" sz="1000" i="0" dirty="0">
                <a:solidFill>
                  <a:schemeClr val="bg1"/>
                </a:solidFill>
                <a:latin typeface="Open Sans italic" panose="020B0606030504020204" pitchFamily="34" charset="0"/>
                <a:ea typeface="Open Sans italic" panose="020B0606030504020204" pitchFamily="34" charset="0"/>
                <a:cs typeface="Open Sans italic" panose="020B0606030504020204" pitchFamily="34" charset="0"/>
              </a:rPr>
            </a:br>
            <a:endParaRPr lang="pt-BR" sz="1000" i="0" dirty="0">
              <a:solidFill>
                <a:schemeClr val="bg1"/>
              </a:solidFill>
              <a:latin typeface="Open Sans italic" panose="020B0606030504020204" pitchFamily="34" charset="0"/>
              <a:ea typeface="Open Sans italic" panose="020B0606030504020204" pitchFamily="34" charset="0"/>
              <a:cs typeface="Open Sans italic" panose="020B0606030504020204" pitchFamily="34" charset="0"/>
            </a:endParaRP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ED9A613B-E732-495F-9398-AD822A386E17}"/>
              </a:ext>
            </a:extLst>
          </p:cNvPr>
          <p:cNvSpPr/>
          <p:nvPr userDrawn="1"/>
        </p:nvSpPr>
        <p:spPr>
          <a:xfrm>
            <a:off x="1308750" y="4292085"/>
            <a:ext cx="2225372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000" dirty="0">
                <a:solidFill>
                  <a:schemeClr val="bg1"/>
                </a:solidFill>
                <a:latin typeface="Open Sans italic" panose="020B0606030504020204" pitchFamily="34" charset="0"/>
                <a:ea typeface="Open Sans italic" panose="020B0606030504020204" pitchFamily="34" charset="0"/>
                <a:cs typeface="Open Sans italic" panose="020B0606030504020204" pitchFamily="34" charset="0"/>
              </a:rPr>
              <a:t>Av. Paulista, 1274</a:t>
            </a:r>
          </a:p>
          <a:p>
            <a:r>
              <a:rPr lang="pt-BR" sz="1000" dirty="0">
                <a:solidFill>
                  <a:schemeClr val="bg1"/>
                </a:solidFill>
                <a:latin typeface="Open Sans italic" panose="020B0606030504020204" pitchFamily="34" charset="0"/>
                <a:ea typeface="Open Sans italic" panose="020B0606030504020204" pitchFamily="34" charset="0"/>
                <a:cs typeface="Open Sans italic" panose="020B0606030504020204" pitchFamily="34" charset="0"/>
              </a:rPr>
              <a:t>19º andar - Centro</a:t>
            </a:r>
          </a:p>
          <a:p>
            <a:r>
              <a:rPr lang="pt-BR" sz="1000" dirty="0">
                <a:solidFill>
                  <a:schemeClr val="bg1"/>
                </a:solidFill>
                <a:latin typeface="Open Sans italic" panose="020B0606030504020204" pitchFamily="34" charset="0"/>
                <a:ea typeface="Open Sans italic" panose="020B0606030504020204" pitchFamily="34" charset="0"/>
                <a:cs typeface="Open Sans italic" panose="020B0606030504020204" pitchFamily="34" charset="0"/>
              </a:rPr>
              <a:t>São Paulo, SP - CEP 01310-100</a:t>
            </a:r>
          </a:p>
          <a:p>
            <a:r>
              <a:rPr lang="pt-BR" sz="1000" dirty="0">
                <a:solidFill>
                  <a:schemeClr val="bg1"/>
                </a:solidFill>
                <a:latin typeface="Open Sans italic" panose="020B0606030504020204" pitchFamily="34" charset="0"/>
                <a:ea typeface="Open Sans italic" panose="020B0606030504020204" pitchFamily="34" charset="0"/>
                <a:cs typeface="Open Sans italic" panose="020B0606030504020204" pitchFamily="34" charset="0"/>
              </a:rPr>
              <a:t>comercial</a:t>
            </a:r>
            <a:r>
              <a:rPr lang="pt-BR" sz="1000" i="1" dirty="0">
                <a:solidFill>
                  <a:schemeClr val="bg1"/>
                </a:solidFill>
                <a:latin typeface="Open Sans italic" panose="020B0606030504020204" pitchFamily="34" charset="0"/>
                <a:ea typeface="Open Sans italic" panose="020B0606030504020204" pitchFamily="34" charset="0"/>
                <a:cs typeface="Open Sans italic" panose="020B0606030504020204" pitchFamily="34" charset="0"/>
              </a:rPr>
              <a:t>@cinq.com.br</a:t>
            </a:r>
            <a:endParaRPr lang="pt-BR" sz="1000" dirty="0">
              <a:solidFill>
                <a:schemeClr val="bg1"/>
              </a:solidFill>
              <a:latin typeface="Open Sans italic" panose="020B0606030504020204" pitchFamily="34" charset="0"/>
              <a:ea typeface="Open Sans italic" panose="020B0606030504020204" pitchFamily="34" charset="0"/>
              <a:cs typeface="Open Sans italic" panose="020B0606030504020204" pitchFamily="34" charset="0"/>
            </a:endParaRPr>
          </a:p>
          <a:p>
            <a:endParaRPr lang="pt-BR" sz="1000" dirty="0">
              <a:solidFill>
                <a:schemeClr val="bg1"/>
              </a:solidFill>
              <a:latin typeface="Open Sans italic" panose="020B0606030504020204" pitchFamily="34" charset="0"/>
              <a:ea typeface="Open Sans italic" panose="020B0606030504020204" pitchFamily="34" charset="0"/>
              <a:cs typeface="Open Sans italic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1828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Espaço Reservado para Conteúdo 2">
            <a:extLst>
              <a:ext uri="{FF2B5EF4-FFF2-40B4-BE49-F238E27FC236}">
                <a16:creationId xmlns:a16="http://schemas.microsoft.com/office/drawing/2014/main" id="{9FC1FE7D-590E-4247-A767-2011998F2807}"/>
              </a:ext>
            </a:extLst>
          </p:cNvPr>
          <p:cNvSpPr txBox="1">
            <a:spLocks/>
          </p:cNvSpPr>
          <p:nvPr userDrawn="1"/>
        </p:nvSpPr>
        <p:spPr>
          <a:xfrm>
            <a:off x="6994040" y="4817996"/>
            <a:ext cx="3708945" cy="1850633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bg1">
                    <a:lumMod val="50000"/>
                  </a:schemeClr>
                </a:solidFill>
                <a:latin typeface="Franklin Gothic Book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bg1">
                    <a:lumMod val="50000"/>
                  </a:schemeClr>
                </a:solidFill>
                <a:latin typeface="Franklin Gothic Book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bg1">
                    <a:lumMod val="50000"/>
                  </a:schemeClr>
                </a:solidFill>
                <a:latin typeface="Franklin Gothic Book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bg1">
                    <a:lumMod val="50000"/>
                  </a:schemeClr>
                </a:solidFill>
                <a:latin typeface="Franklin Gothic Book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00000"/>
              </a:lnSpc>
              <a:buSzPct val="150000"/>
              <a:buFont typeface="Wingdings" panose="05000000000000000000" pitchFamily="2" charset="2"/>
              <a:buChar char="ü"/>
              <a:defRPr/>
            </a:pPr>
            <a:endParaRPr lang="en-US" sz="1400" dirty="0">
              <a:solidFill>
                <a:schemeClr val="bg1">
                  <a:lumMod val="95000"/>
                </a:schemeClr>
              </a:solidFill>
              <a:latin typeface="Open Sans italic" panose="020B0606030504020204" pitchFamily="34" charset="0"/>
              <a:ea typeface="Open Sans italic" panose="020B0606030504020204" pitchFamily="34" charset="0"/>
              <a:cs typeface="Open Sans italic" panose="020B0606030504020204" pitchFamily="34" charset="0"/>
            </a:endParaRPr>
          </a:p>
        </p:txBody>
      </p:sp>
      <p:pic>
        <p:nvPicPr>
          <p:cNvPr id="30" name="Imagem 29" descr="Uma imagem contendo ao ar livre, água, homem, céu&#10;&#10;Descrição gerada com alta confiança">
            <a:extLst>
              <a:ext uri="{FF2B5EF4-FFF2-40B4-BE49-F238E27FC236}">
                <a16:creationId xmlns:a16="http://schemas.microsoft.com/office/drawing/2014/main" id="{ED363375-EBF8-4C5E-89CF-6F1871CEB19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057" t="-197" r="43407" b="-473"/>
          <a:stretch/>
        </p:blipFill>
        <p:spPr>
          <a:xfrm>
            <a:off x="-333375" y="-76201"/>
            <a:ext cx="7466682" cy="7019925"/>
          </a:xfrm>
          <a:prstGeom prst="rect">
            <a:avLst/>
          </a:prstGeom>
        </p:spPr>
      </p:pic>
      <p:pic>
        <p:nvPicPr>
          <p:cNvPr id="31" name="Gráfico 30">
            <a:extLst>
              <a:ext uri="{FF2B5EF4-FFF2-40B4-BE49-F238E27FC236}">
                <a16:creationId xmlns:a16="http://schemas.microsoft.com/office/drawing/2014/main" id="{66B0A15B-A53B-417B-96CA-63809FED62E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66896" y="3984489"/>
            <a:ext cx="323850" cy="397922"/>
          </a:xfrm>
          <a:prstGeom prst="rect">
            <a:avLst/>
          </a:prstGeom>
        </p:spPr>
      </p:pic>
      <p:pic>
        <p:nvPicPr>
          <p:cNvPr id="32" name="Gráfico 31">
            <a:extLst>
              <a:ext uri="{FF2B5EF4-FFF2-40B4-BE49-F238E27FC236}">
                <a16:creationId xmlns:a16="http://schemas.microsoft.com/office/drawing/2014/main" id="{6A15E3C2-9ED3-4C00-81BD-2DD9F9E520D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89376" y="949537"/>
            <a:ext cx="323850" cy="397922"/>
          </a:xfrm>
          <a:prstGeom prst="rect">
            <a:avLst/>
          </a:prstGeom>
        </p:spPr>
      </p:pic>
      <p:pic>
        <p:nvPicPr>
          <p:cNvPr id="33" name="Gráfico 32">
            <a:extLst>
              <a:ext uri="{FF2B5EF4-FFF2-40B4-BE49-F238E27FC236}">
                <a16:creationId xmlns:a16="http://schemas.microsoft.com/office/drawing/2014/main" id="{29286199-EE27-4AE3-9C05-F88CF3F54D1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13226" y="1035711"/>
            <a:ext cx="323850" cy="397922"/>
          </a:xfrm>
          <a:prstGeom prst="rect">
            <a:avLst/>
          </a:prstGeom>
        </p:spPr>
      </p:pic>
      <p:pic>
        <p:nvPicPr>
          <p:cNvPr id="34" name="Gráfico 33">
            <a:extLst>
              <a:ext uri="{FF2B5EF4-FFF2-40B4-BE49-F238E27FC236}">
                <a16:creationId xmlns:a16="http://schemas.microsoft.com/office/drawing/2014/main" id="{7542FF30-47ED-4E8B-AFD3-82889EFAC7E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38301" y="1130962"/>
            <a:ext cx="323850" cy="397922"/>
          </a:xfrm>
          <a:prstGeom prst="rect">
            <a:avLst/>
          </a:prstGeom>
        </p:spPr>
      </p:pic>
      <p:pic>
        <p:nvPicPr>
          <p:cNvPr id="35" name="Gráfico 34">
            <a:extLst>
              <a:ext uri="{FF2B5EF4-FFF2-40B4-BE49-F238E27FC236}">
                <a16:creationId xmlns:a16="http://schemas.microsoft.com/office/drawing/2014/main" id="{B5C0738C-C618-4100-8C75-E07ED31427F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76834" y="1672256"/>
            <a:ext cx="323850" cy="397922"/>
          </a:xfrm>
          <a:prstGeom prst="rect">
            <a:avLst/>
          </a:prstGeom>
        </p:spPr>
      </p:pic>
      <p:pic>
        <p:nvPicPr>
          <p:cNvPr id="36" name="Gráfico 35">
            <a:extLst>
              <a:ext uri="{FF2B5EF4-FFF2-40B4-BE49-F238E27FC236}">
                <a16:creationId xmlns:a16="http://schemas.microsoft.com/office/drawing/2014/main" id="{EF6E1312-390F-44D9-A00F-5E7CB9E7AE9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33696" y="1646809"/>
            <a:ext cx="323850" cy="397922"/>
          </a:xfrm>
          <a:prstGeom prst="rect">
            <a:avLst/>
          </a:prstGeom>
        </p:spPr>
      </p:pic>
      <p:pic>
        <p:nvPicPr>
          <p:cNvPr id="37" name="Gráfico 36">
            <a:extLst>
              <a:ext uri="{FF2B5EF4-FFF2-40B4-BE49-F238E27FC236}">
                <a16:creationId xmlns:a16="http://schemas.microsoft.com/office/drawing/2014/main" id="{1CB8D889-A126-451D-896A-E78B2041365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71683" y="1329923"/>
            <a:ext cx="323850" cy="397922"/>
          </a:xfrm>
          <a:prstGeom prst="rect">
            <a:avLst/>
          </a:prstGeom>
        </p:spPr>
      </p:pic>
      <p:pic>
        <p:nvPicPr>
          <p:cNvPr id="59" name="Gráfico 58">
            <a:extLst>
              <a:ext uri="{FF2B5EF4-FFF2-40B4-BE49-F238E27FC236}">
                <a16:creationId xmlns:a16="http://schemas.microsoft.com/office/drawing/2014/main" id="{74E0F791-5991-4757-A625-BAD78F111B2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95533" y="1400382"/>
            <a:ext cx="323850" cy="397922"/>
          </a:xfrm>
          <a:prstGeom prst="rect">
            <a:avLst/>
          </a:prstGeom>
        </p:spPr>
      </p:pic>
      <p:sp>
        <p:nvSpPr>
          <p:cNvPr id="60" name="CaixaDeTexto 59">
            <a:extLst>
              <a:ext uri="{FF2B5EF4-FFF2-40B4-BE49-F238E27FC236}">
                <a16:creationId xmlns:a16="http://schemas.microsoft.com/office/drawing/2014/main" id="{5E90E49A-BAFE-406A-9226-752A0F312C30}"/>
              </a:ext>
            </a:extLst>
          </p:cNvPr>
          <p:cNvSpPr txBox="1"/>
          <p:nvPr userDrawn="1"/>
        </p:nvSpPr>
        <p:spPr>
          <a:xfrm>
            <a:off x="4539088" y="4377448"/>
            <a:ext cx="1359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chemeClr val="bg1"/>
                </a:solidFill>
                <a:latin typeface="Raleway Black" panose="020B0A03030101060003" pitchFamily="34" charset="0"/>
              </a:rPr>
              <a:t>Curitiba, </a:t>
            </a:r>
            <a:br>
              <a:rPr lang="pt-BR" sz="1200" dirty="0">
                <a:solidFill>
                  <a:schemeClr val="bg1"/>
                </a:solidFill>
                <a:latin typeface="Raleway Black" panose="020B0A03030101060003" pitchFamily="34" charset="0"/>
              </a:rPr>
            </a:br>
            <a:r>
              <a:rPr lang="pt-BR" sz="1200" dirty="0">
                <a:solidFill>
                  <a:schemeClr val="bg1"/>
                </a:solidFill>
                <a:latin typeface="Raleway Black" panose="020B0A03030101060003" pitchFamily="34" charset="0"/>
              </a:rPr>
              <a:t>São Paulo &amp;</a:t>
            </a:r>
            <a:br>
              <a:rPr lang="pt-BR" sz="1200" dirty="0">
                <a:solidFill>
                  <a:schemeClr val="bg1"/>
                </a:solidFill>
                <a:latin typeface="Raleway Black" panose="020B0A03030101060003" pitchFamily="34" charset="0"/>
              </a:rPr>
            </a:br>
            <a:r>
              <a:rPr lang="pt-BR" sz="1200" dirty="0">
                <a:solidFill>
                  <a:schemeClr val="bg1"/>
                </a:solidFill>
                <a:latin typeface="Raleway Black" panose="020B0A03030101060003" pitchFamily="34" charset="0"/>
              </a:rPr>
              <a:t>Ponta Grossa.</a:t>
            </a:r>
          </a:p>
        </p:txBody>
      </p:sp>
      <p:sp>
        <p:nvSpPr>
          <p:cNvPr id="61" name="CaixaDeTexto 60">
            <a:extLst>
              <a:ext uri="{FF2B5EF4-FFF2-40B4-BE49-F238E27FC236}">
                <a16:creationId xmlns:a16="http://schemas.microsoft.com/office/drawing/2014/main" id="{927D1492-0853-4684-BE50-F3B02C385277}"/>
              </a:ext>
            </a:extLst>
          </p:cNvPr>
          <p:cNvSpPr txBox="1"/>
          <p:nvPr userDrawn="1"/>
        </p:nvSpPr>
        <p:spPr>
          <a:xfrm>
            <a:off x="3279731" y="2143957"/>
            <a:ext cx="13594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chemeClr val="bg1"/>
                </a:solidFill>
                <a:latin typeface="Raleway Black" panose="020B0A03030101060003" pitchFamily="34" charset="0"/>
              </a:rPr>
              <a:t>Miami</a:t>
            </a:r>
          </a:p>
        </p:txBody>
      </p:sp>
      <p:sp>
        <p:nvSpPr>
          <p:cNvPr id="62" name="Elipse 61">
            <a:extLst>
              <a:ext uri="{FF2B5EF4-FFF2-40B4-BE49-F238E27FC236}">
                <a16:creationId xmlns:a16="http://schemas.microsoft.com/office/drawing/2014/main" id="{DAC6A56E-4030-422E-9E6F-DA394B5E9DBC}"/>
              </a:ext>
            </a:extLst>
          </p:cNvPr>
          <p:cNvSpPr/>
          <p:nvPr userDrawn="1"/>
        </p:nvSpPr>
        <p:spPr>
          <a:xfrm>
            <a:off x="1668114" y="1782152"/>
            <a:ext cx="139319" cy="139319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3" name="Gráfico 62">
            <a:extLst>
              <a:ext uri="{FF2B5EF4-FFF2-40B4-BE49-F238E27FC236}">
                <a16:creationId xmlns:a16="http://schemas.microsoft.com/office/drawing/2014/main" id="{0A1C1999-64A7-4DD9-BFBC-B01BCD8119A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03959" y="1916229"/>
            <a:ext cx="323850" cy="397922"/>
          </a:xfrm>
          <a:prstGeom prst="rect">
            <a:avLst/>
          </a:prstGeom>
        </p:spPr>
      </p:pic>
      <p:sp>
        <p:nvSpPr>
          <p:cNvPr id="64" name="Elipse 63">
            <a:extLst>
              <a:ext uri="{FF2B5EF4-FFF2-40B4-BE49-F238E27FC236}">
                <a16:creationId xmlns:a16="http://schemas.microsoft.com/office/drawing/2014/main" id="{1F9D29E6-A5F9-45F4-8C4A-5E37EF81E030}"/>
              </a:ext>
            </a:extLst>
          </p:cNvPr>
          <p:cNvSpPr/>
          <p:nvPr userDrawn="1"/>
        </p:nvSpPr>
        <p:spPr>
          <a:xfrm>
            <a:off x="3195239" y="2026125"/>
            <a:ext cx="139319" cy="139319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5" name="CaixaDeTexto 64">
            <a:extLst>
              <a:ext uri="{FF2B5EF4-FFF2-40B4-BE49-F238E27FC236}">
                <a16:creationId xmlns:a16="http://schemas.microsoft.com/office/drawing/2014/main" id="{C9D249B7-7010-4966-99CD-BDF0A5E50188}"/>
              </a:ext>
            </a:extLst>
          </p:cNvPr>
          <p:cNvSpPr txBox="1"/>
          <p:nvPr userDrawn="1"/>
        </p:nvSpPr>
        <p:spPr>
          <a:xfrm>
            <a:off x="3152676" y="1971958"/>
            <a:ext cx="2244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" dirty="0">
                <a:solidFill>
                  <a:schemeClr val="bg1"/>
                </a:solidFill>
                <a:latin typeface="Raleway Black" panose="020B0A03030101060003" pitchFamily="34" charset="0"/>
                <a:ea typeface="Open Sans bold italic" panose="020B0806030504020204" pitchFamily="34" charset="0"/>
                <a:cs typeface="Open Sans bold italic" panose="020B0806030504020204" pitchFamily="34" charset="0"/>
              </a:rPr>
              <a:t>5</a:t>
            </a:r>
          </a:p>
        </p:txBody>
      </p:sp>
      <p:pic>
        <p:nvPicPr>
          <p:cNvPr id="66" name="Gráfico 65">
            <a:extLst>
              <a:ext uri="{FF2B5EF4-FFF2-40B4-BE49-F238E27FC236}">
                <a16:creationId xmlns:a16="http://schemas.microsoft.com/office/drawing/2014/main" id="{7EB6CE79-C19E-492C-802E-3087F338855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00639" y="1574036"/>
            <a:ext cx="323850" cy="397922"/>
          </a:xfrm>
          <a:prstGeom prst="rect">
            <a:avLst/>
          </a:prstGeom>
        </p:spPr>
      </p:pic>
      <p:pic>
        <p:nvPicPr>
          <p:cNvPr id="67" name="Gráfico 66">
            <a:extLst>
              <a:ext uri="{FF2B5EF4-FFF2-40B4-BE49-F238E27FC236}">
                <a16:creationId xmlns:a16="http://schemas.microsoft.com/office/drawing/2014/main" id="{5AFAB665-5DD3-4DE1-A19E-FD2AF10BAA2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147921" y="1623076"/>
            <a:ext cx="323850" cy="397922"/>
          </a:xfrm>
          <a:prstGeom prst="rect">
            <a:avLst/>
          </a:prstGeom>
        </p:spPr>
      </p:pic>
      <p:sp>
        <p:nvSpPr>
          <p:cNvPr id="68" name="Elipse 67">
            <a:extLst>
              <a:ext uri="{FF2B5EF4-FFF2-40B4-BE49-F238E27FC236}">
                <a16:creationId xmlns:a16="http://schemas.microsoft.com/office/drawing/2014/main" id="{F7E6D3E6-8168-43F1-9661-CCEA17B700E0}"/>
              </a:ext>
            </a:extLst>
          </p:cNvPr>
          <p:cNvSpPr/>
          <p:nvPr userDrawn="1"/>
        </p:nvSpPr>
        <p:spPr>
          <a:xfrm>
            <a:off x="2439201" y="1732972"/>
            <a:ext cx="139319" cy="139319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9" name="CaixaDeTexto 68">
            <a:extLst>
              <a:ext uri="{FF2B5EF4-FFF2-40B4-BE49-F238E27FC236}">
                <a16:creationId xmlns:a16="http://schemas.microsoft.com/office/drawing/2014/main" id="{A5D40EFA-5A4D-4AD6-A3C5-9707C65874B3}"/>
              </a:ext>
            </a:extLst>
          </p:cNvPr>
          <p:cNvSpPr txBox="1"/>
          <p:nvPr userDrawn="1"/>
        </p:nvSpPr>
        <p:spPr>
          <a:xfrm>
            <a:off x="2400457" y="1690582"/>
            <a:ext cx="2244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" dirty="0">
                <a:solidFill>
                  <a:schemeClr val="bg1"/>
                </a:solidFill>
                <a:latin typeface="Raleway Black" panose="020B0A03030101060003" pitchFamily="34" charset="0"/>
                <a:ea typeface="Open Sans bold italic" panose="020B0806030504020204" pitchFamily="34" charset="0"/>
                <a:cs typeface="Open Sans bold italic" panose="020B0806030504020204" pitchFamily="34" charset="0"/>
              </a:rPr>
              <a:t>2</a:t>
            </a:r>
          </a:p>
        </p:txBody>
      </p:sp>
      <p:sp>
        <p:nvSpPr>
          <p:cNvPr id="70" name="Elipse 69">
            <a:extLst>
              <a:ext uri="{FF2B5EF4-FFF2-40B4-BE49-F238E27FC236}">
                <a16:creationId xmlns:a16="http://schemas.microsoft.com/office/drawing/2014/main" id="{493A4EB2-6C94-4DD1-A4F3-83BC4B690D1A}"/>
              </a:ext>
            </a:extLst>
          </p:cNvPr>
          <p:cNvSpPr/>
          <p:nvPr userDrawn="1"/>
        </p:nvSpPr>
        <p:spPr>
          <a:xfrm>
            <a:off x="2894289" y="1772997"/>
            <a:ext cx="139319" cy="139319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1" name="CaixaDeTexto 70">
            <a:extLst>
              <a:ext uri="{FF2B5EF4-FFF2-40B4-BE49-F238E27FC236}">
                <a16:creationId xmlns:a16="http://schemas.microsoft.com/office/drawing/2014/main" id="{1C574E3A-1FE3-4AB6-842C-E5F1960E9111}"/>
              </a:ext>
            </a:extLst>
          </p:cNvPr>
          <p:cNvSpPr txBox="1"/>
          <p:nvPr userDrawn="1"/>
        </p:nvSpPr>
        <p:spPr>
          <a:xfrm>
            <a:off x="2852939" y="1724531"/>
            <a:ext cx="2244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" dirty="0">
                <a:solidFill>
                  <a:schemeClr val="bg1"/>
                </a:solidFill>
                <a:latin typeface="Raleway Black" panose="020B0A03030101060003" pitchFamily="34" charset="0"/>
                <a:ea typeface="Open Sans bold italic" panose="020B0806030504020204" pitchFamily="34" charset="0"/>
                <a:cs typeface="Open Sans bold italic" panose="020B0806030504020204" pitchFamily="34" charset="0"/>
              </a:rPr>
              <a:t>3</a:t>
            </a:r>
          </a:p>
        </p:txBody>
      </p:sp>
      <p:sp>
        <p:nvSpPr>
          <p:cNvPr id="72" name="CaixaDeTexto 71">
            <a:extLst>
              <a:ext uri="{FF2B5EF4-FFF2-40B4-BE49-F238E27FC236}">
                <a16:creationId xmlns:a16="http://schemas.microsoft.com/office/drawing/2014/main" id="{F524E373-1109-4942-B560-7DF1421FB975}"/>
              </a:ext>
            </a:extLst>
          </p:cNvPr>
          <p:cNvSpPr txBox="1"/>
          <p:nvPr userDrawn="1"/>
        </p:nvSpPr>
        <p:spPr>
          <a:xfrm>
            <a:off x="1627580" y="1742034"/>
            <a:ext cx="2244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" dirty="0">
                <a:solidFill>
                  <a:schemeClr val="bg1"/>
                </a:solidFill>
                <a:latin typeface="Raleway Black" panose="020B0A03030101060003" pitchFamily="34" charset="0"/>
                <a:ea typeface="Open Sans bold italic" panose="020B0806030504020204" pitchFamily="34" charset="0"/>
                <a:cs typeface="Open Sans bold italic" panose="020B0806030504020204" pitchFamily="34" charset="0"/>
              </a:rPr>
              <a:t>2</a:t>
            </a:r>
          </a:p>
        </p:txBody>
      </p:sp>
      <p:sp>
        <p:nvSpPr>
          <p:cNvPr id="73" name="Elipse 72">
            <a:extLst>
              <a:ext uri="{FF2B5EF4-FFF2-40B4-BE49-F238E27FC236}">
                <a16:creationId xmlns:a16="http://schemas.microsoft.com/office/drawing/2014/main" id="{9B31035C-57C2-46CC-8979-F63D9950759F}"/>
              </a:ext>
            </a:extLst>
          </p:cNvPr>
          <p:cNvSpPr/>
          <p:nvPr userDrawn="1"/>
        </p:nvSpPr>
        <p:spPr>
          <a:xfrm>
            <a:off x="4446060" y="4098507"/>
            <a:ext cx="139319" cy="139319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4" name="CaixaDeTexto 73">
            <a:extLst>
              <a:ext uri="{FF2B5EF4-FFF2-40B4-BE49-F238E27FC236}">
                <a16:creationId xmlns:a16="http://schemas.microsoft.com/office/drawing/2014/main" id="{0BF1D4A8-4FC3-4E1A-AE71-6B1FF659AE8F}"/>
              </a:ext>
            </a:extLst>
          </p:cNvPr>
          <p:cNvSpPr txBox="1"/>
          <p:nvPr userDrawn="1"/>
        </p:nvSpPr>
        <p:spPr>
          <a:xfrm>
            <a:off x="4403497" y="4043162"/>
            <a:ext cx="2244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" dirty="0">
                <a:solidFill>
                  <a:schemeClr val="bg1"/>
                </a:solidFill>
                <a:latin typeface="Raleway Black" panose="020B0A03030101060003" pitchFamily="34" charset="0"/>
                <a:ea typeface="Open Sans bold italic" panose="020B0806030504020204" pitchFamily="34" charset="0"/>
                <a:cs typeface="Open Sans bold italic" panose="020B0806030504020204" pitchFamily="34" charset="0"/>
              </a:rPr>
              <a:t>3</a:t>
            </a:r>
          </a:p>
        </p:txBody>
      </p:sp>
      <p:sp>
        <p:nvSpPr>
          <p:cNvPr id="75" name="Espaço Reservado para Conteúdo 2">
            <a:extLst>
              <a:ext uri="{FF2B5EF4-FFF2-40B4-BE49-F238E27FC236}">
                <a16:creationId xmlns:a16="http://schemas.microsoft.com/office/drawing/2014/main" id="{122039CE-3BD8-48EC-A1A9-ED4003CB85A5}"/>
              </a:ext>
            </a:extLst>
          </p:cNvPr>
          <p:cNvSpPr txBox="1">
            <a:spLocks/>
          </p:cNvSpPr>
          <p:nvPr userDrawn="1"/>
        </p:nvSpPr>
        <p:spPr>
          <a:xfrm>
            <a:off x="433706" y="3735313"/>
            <a:ext cx="3407549" cy="2697385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bg1">
                    <a:lumMod val="50000"/>
                  </a:schemeClr>
                </a:solidFill>
                <a:latin typeface="Franklin Gothic Book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bg1">
                    <a:lumMod val="50000"/>
                  </a:schemeClr>
                </a:solidFill>
                <a:latin typeface="Franklin Gothic Book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bg1">
                    <a:lumMod val="50000"/>
                  </a:schemeClr>
                </a:solidFill>
                <a:latin typeface="Franklin Gothic Book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bg1">
                    <a:lumMod val="50000"/>
                  </a:schemeClr>
                </a:solidFill>
                <a:latin typeface="Franklin Gothic Book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ct val="100000"/>
              </a:lnSpc>
              <a:buSzPct val="150000"/>
              <a:buFont typeface="Wingdings" panose="05000000000000000000" pitchFamily="2" charset="2"/>
              <a:buNone/>
              <a:defRPr/>
            </a:pPr>
            <a:r>
              <a:rPr lang="pt-BR" sz="1400" dirty="0">
                <a:solidFill>
                  <a:schemeClr val="bg1">
                    <a:lumMod val="95000"/>
                  </a:schemeClr>
                </a:solidFill>
                <a:latin typeface="Open Sans italic" panose="020B0606030504020204" pitchFamily="34" charset="0"/>
                <a:ea typeface="Open Sans italic" panose="020B0606030504020204" pitchFamily="34" charset="0"/>
                <a:cs typeface="Open Sans italic" panose="020B0606030504020204" pitchFamily="34" charset="0"/>
              </a:rPr>
              <a:t>Uma empresa provedora </a:t>
            </a:r>
            <a:r>
              <a:rPr lang="pt-BR" sz="1400" dirty="0">
                <a:solidFill>
                  <a:schemeClr val="bg1">
                    <a:lumMod val="95000"/>
                  </a:schemeClr>
                </a:solidFill>
                <a:latin typeface="Open Sans bold italic" panose="020B0806030504020204" pitchFamily="34" charset="0"/>
                <a:ea typeface="Open Sans bold italic" panose="020B0806030504020204" pitchFamily="34" charset="0"/>
                <a:cs typeface="Open Sans bold italic" panose="020B0806030504020204" pitchFamily="34" charset="0"/>
              </a:rPr>
              <a:t>de soluções inovadoras</a:t>
            </a:r>
            <a:r>
              <a:rPr lang="pt-BR" sz="1400" dirty="0">
                <a:solidFill>
                  <a:schemeClr val="bg1">
                    <a:lumMod val="95000"/>
                  </a:schemeClr>
                </a:solidFill>
                <a:latin typeface="Open Sans italic" panose="020B0606030504020204" pitchFamily="34" charset="0"/>
                <a:ea typeface="Open Sans italic" panose="020B0606030504020204" pitchFamily="34" charset="0"/>
                <a:cs typeface="Open Sans italic" panose="020B0606030504020204" pitchFamily="34" charset="0"/>
              </a:rPr>
              <a:t> e de </a:t>
            </a:r>
            <a:r>
              <a:rPr lang="pt-BR" sz="1400" dirty="0">
                <a:solidFill>
                  <a:schemeClr val="bg1">
                    <a:lumMod val="95000"/>
                  </a:schemeClr>
                </a:solidFill>
                <a:latin typeface="Open Sans bold italic" panose="020B0806030504020204" pitchFamily="34" charset="0"/>
                <a:ea typeface="Open Sans bold italic" panose="020B0806030504020204" pitchFamily="34" charset="0"/>
                <a:cs typeface="Open Sans bold italic" panose="020B0806030504020204" pitchFamily="34" charset="0"/>
              </a:rPr>
              <a:t>missão crítica </a:t>
            </a:r>
            <a:r>
              <a:rPr lang="pt-BR" sz="1400" dirty="0">
                <a:solidFill>
                  <a:schemeClr val="bg1">
                    <a:lumMod val="95000"/>
                  </a:schemeClr>
                </a:solidFill>
                <a:latin typeface="Open Sans italic" panose="020B0606030504020204" pitchFamily="34" charset="0"/>
                <a:ea typeface="Open Sans italic" panose="020B0606030504020204" pitchFamily="34" charset="0"/>
                <a:cs typeface="Open Sans italic" panose="020B0606030504020204" pitchFamily="34" charset="0"/>
              </a:rPr>
              <a:t>de Tecnologia da Informação; </a:t>
            </a:r>
          </a:p>
          <a:p>
            <a:pPr marL="0" indent="0" algn="l">
              <a:lnSpc>
                <a:spcPct val="100000"/>
              </a:lnSpc>
              <a:buSzPct val="150000"/>
              <a:buFont typeface="Wingdings" panose="05000000000000000000" pitchFamily="2" charset="2"/>
              <a:buNone/>
              <a:defRPr/>
            </a:pPr>
            <a:endParaRPr lang="en-US" sz="1400" dirty="0">
              <a:solidFill>
                <a:schemeClr val="bg1">
                  <a:lumMod val="95000"/>
                </a:schemeClr>
              </a:solidFill>
              <a:latin typeface="Open Sans italic" panose="020B0606030504020204" pitchFamily="34" charset="0"/>
              <a:ea typeface="Open Sans italic" panose="020B0606030504020204" pitchFamily="34" charset="0"/>
              <a:cs typeface="Open Sans italic" panose="020B0606030504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50000"/>
              <a:buFont typeface="Wingdings" panose="05000000000000000000" pitchFamily="2" charset="2"/>
              <a:buNone/>
              <a:tabLst/>
              <a:defRPr/>
            </a:pPr>
            <a:r>
              <a:rPr lang="en-US" sz="1400" dirty="0">
                <a:solidFill>
                  <a:schemeClr val="bg1">
                    <a:lumMod val="95000"/>
                  </a:schemeClr>
                </a:solidFill>
                <a:latin typeface="Open Sans italic" panose="020B0606030504020204" pitchFamily="34" charset="0"/>
                <a:ea typeface="Open Sans italic" panose="020B0606030504020204" pitchFamily="34" charset="0"/>
                <a:cs typeface="Open Sans italic" panose="020B0606030504020204" pitchFamily="34" charset="0"/>
              </a:rPr>
              <a:t>Mercado </a:t>
            </a:r>
            <a:r>
              <a:rPr lang="en-US" sz="1400" dirty="0">
                <a:solidFill>
                  <a:schemeClr val="bg1">
                    <a:lumMod val="95000"/>
                  </a:schemeClr>
                </a:solidFill>
                <a:latin typeface="Open Sans bold italic" panose="020B0806030504020204" pitchFamily="34" charset="0"/>
                <a:ea typeface="Open Sans bold italic" panose="020B0806030504020204" pitchFamily="34" charset="0"/>
                <a:cs typeface="Open Sans bold italic" panose="020B0806030504020204" pitchFamily="34" charset="0"/>
              </a:rPr>
              <a:t>Nacional e Global</a:t>
            </a:r>
            <a:r>
              <a:rPr lang="en-US" sz="1400" dirty="0">
                <a:solidFill>
                  <a:schemeClr val="bg1">
                    <a:lumMod val="95000"/>
                  </a:schemeClr>
                </a:solidFill>
                <a:latin typeface="Open Sans italic" panose="020B0606030504020204" pitchFamily="34" charset="0"/>
                <a:ea typeface="Open Sans italic" panose="020B0606030504020204" pitchFamily="34" charset="0"/>
                <a:cs typeface="Open Sans italic" panose="020B0606030504020204" pitchFamily="34" charset="0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50000"/>
              <a:buFont typeface="Wingdings" panose="05000000000000000000" pitchFamily="2" charset="2"/>
              <a:buNone/>
              <a:tabLst/>
              <a:defRPr/>
            </a:pPr>
            <a:endParaRPr lang="en-US" sz="1400" dirty="0">
              <a:solidFill>
                <a:schemeClr val="bg1">
                  <a:lumMod val="95000"/>
                </a:schemeClr>
              </a:solidFill>
              <a:latin typeface="Open Sans italic" panose="020B0606030504020204" pitchFamily="34" charset="0"/>
              <a:ea typeface="Open Sans italic" panose="020B0606030504020204" pitchFamily="34" charset="0"/>
              <a:cs typeface="Open Sans italic" panose="020B0606030504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50000"/>
              <a:buFont typeface="Wingdings" panose="05000000000000000000" pitchFamily="2" charset="2"/>
              <a:buNone/>
              <a:tabLst/>
              <a:defRPr/>
            </a:pPr>
            <a:r>
              <a:rPr lang="pt-BR" sz="1400" dirty="0">
                <a:solidFill>
                  <a:schemeClr val="bg1">
                    <a:lumMod val="95000"/>
                  </a:schemeClr>
                </a:solidFill>
                <a:latin typeface="Open Sans bold italic" panose="020B0806030504020204" pitchFamily="34" charset="0"/>
                <a:ea typeface="Open Sans bold italic" panose="020B0806030504020204" pitchFamily="34" charset="0"/>
                <a:cs typeface="Open Sans bold italic" panose="020B0806030504020204" pitchFamily="34" charset="0"/>
              </a:rPr>
              <a:t>27 anos de experiência </a:t>
            </a:r>
            <a:r>
              <a:rPr lang="pt-BR" sz="1400" dirty="0">
                <a:solidFill>
                  <a:schemeClr val="bg1">
                    <a:lumMod val="95000"/>
                  </a:schemeClr>
                </a:solidFill>
                <a:latin typeface="Open Sans italic" panose="020B0606030504020204" pitchFamily="34" charset="0"/>
                <a:ea typeface="Open Sans italic" panose="020B0606030504020204" pitchFamily="34" charset="0"/>
                <a:cs typeface="Open Sans italic" panose="020B0606030504020204" pitchFamily="34" charset="0"/>
              </a:rPr>
              <a:t>desenvolvendo soluções com tecnologia de ponta;</a:t>
            </a:r>
          </a:p>
          <a:p>
            <a:pPr marL="0" indent="0" algn="l">
              <a:lnSpc>
                <a:spcPct val="100000"/>
              </a:lnSpc>
              <a:buSzPct val="150000"/>
              <a:buFont typeface="Wingdings" panose="05000000000000000000" pitchFamily="2" charset="2"/>
              <a:buNone/>
              <a:defRPr/>
            </a:pPr>
            <a:endParaRPr lang="en-US" sz="1400" dirty="0">
              <a:solidFill>
                <a:schemeClr val="bg1">
                  <a:lumMod val="95000"/>
                </a:schemeClr>
              </a:solidFill>
              <a:latin typeface="Open Sans italic" panose="020B0606030504020204" pitchFamily="34" charset="0"/>
              <a:ea typeface="Open Sans italic" panose="020B0606030504020204" pitchFamily="34" charset="0"/>
              <a:cs typeface="Open Sans italic" panose="020B0606030504020204" pitchFamily="34" charset="0"/>
            </a:endParaRPr>
          </a:p>
          <a:p>
            <a:pPr marL="0" indent="0" algn="l">
              <a:lnSpc>
                <a:spcPct val="100000"/>
              </a:lnSpc>
              <a:buSzPct val="150000"/>
              <a:buFont typeface="Wingdings" panose="05000000000000000000" pitchFamily="2" charset="2"/>
              <a:buNone/>
              <a:defRPr/>
            </a:pPr>
            <a:r>
              <a:rPr lang="pt-BR" sz="1400" dirty="0">
                <a:solidFill>
                  <a:schemeClr val="bg1">
                    <a:lumMod val="95000"/>
                  </a:schemeClr>
                </a:solidFill>
                <a:latin typeface="Open Sans italic" panose="020B0606030504020204" pitchFamily="34" charset="0"/>
                <a:ea typeface="Open Sans italic" panose="020B0606030504020204" pitchFamily="34" charset="0"/>
                <a:cs typeface="Open Sans italic" panose="020B0606030504020204" pitchFamily="34" charset="0"/>
              </a:rPr>
              <a:t>Projetos dentro da </a:t>
            </a:r>
            <a:r>
              <a:rPr lang="pt-BR" sz="1400" b="0" dirty="0">
                <a:solidFill>
                  <a:schemeClr val="bg1">
                    <a:lumMod val="95000"/>
                  </a:schemeClr>
                </a:solidFill>
                <a:latin typeface="Open Sans bold italic" panose="020B0806030504020204" pitchFamily="34" charset="0"/>
                <a:ea typeface="Open Sans bold italic" panose="020B0806030504020204" pitchFamily="34" charset="0"/>
                <a:cs typeface="Open Sans bold italic" panose="020B0806030504020204" pitchFamily="34" charset="0"/>
              </a:rPr>
              <a:t>América Latina</a:t>
            </a:r>
            <a:r>
              <a:rPr lang="pt-BR" sz="1400" dirty="0">
                <a:solidFill>
                  <a:schemeClr val="bg1">
                    <a:lumMod val="95000"/>
                  </a:schemeClr>
                </a:solidFill>
                <a:latin typeface="Open Sans italic" panose="020B0606030504020204" pitchFamily="34" charset="0"/>
                <a:ea typeface="Open Sans italic" panose="020B0606030504020204" pitchFamily="34" charset="0"/>
                <a:cs typeface="Open Sans italic" panose="020B0606030504020204" pitchFamily="34" charset="0"/>
              </a:rPr>
              <a:t>, </a:t>
            </a:r>
            <a:r>
              <a:rPr lang="pt-BR" sz="1400" dirty="0">
                <a:solidFill>
                  <a:schemeClr val="bg1">
                    <a:lumMod val="95000"/>
                  </a:schemeClr>
                </a:solidFill>
                <a:latin typeface="Open Sans bold italic" panose="020B0806030504020204" pitchFamily="34" charset="0"/>
                <a:ea typeface="Open Sans bold italic" panose="020B0806030504020204" pitchFamily="34" charset="0"/>
                <a:cs typeface="Open Sans bold italic" panose="020B0806030504020204" pitchFamily="34" charset="0"/>
              </a:rPr>
              <a:t>América do Norte </a:t>
            </a:r>
            <a:r>
              <a:rPr lang="pt-BR" sz="1400" dirty="0">
                <a:solidFill>
                  <a:schemeClr val="bg1">
                    <a:lumMod val="95000"/>
                  </a:schemeClr>
                </a:solidFill>
                <a:latin typeface="Open Sans italic" panose="020B0606030504020204" pitchFamily="34" charset="0"/>
                <a:ea typeface="Open Sans italic" panose="020B0606030504020204" pitchFamily="34" charset="0"/>
                <a:cs typeface="Open Sans italic" panose="020B0606030504020204" pitchFamily="34" charset="0"/>
              </a:rPr>
              <a:t>e </a:t>
            </a:r>
            <a:r>
              <a:rPr lang="pt-BR" sz="1400" dirty="0">
                <a:solidFill>
                  <a:schemeClr val="bg1">
                    <a:lumMod val="95000"/>
                  </a:schemeClr>
                </a:solidFill>
                <a:latin typeface="Open Sans bold italic" panose="020B0806030504020204" pitchFamily="34" charset="0"/>
                <a:ea typeface="Open Sans bold italic" panose="020B0806030504020204" pitchFamily="34" charset="0"/>
                <a:cs typeface="Open Sans bold italic" panose="020B0806030504020204" pitchFamily="34" charset="0"/>
              </a:rPr>
              <a:t>Europa Ocidental</a:t>
            </a:r>
            <a:r>
              <a:rPr lang="pt-BR" sz="1400" dirty="0">
                <a:solidFill>
                  <a:schemeClr val="bg1">
                    <a:lumMod val="95000"/>
                  </a:schemeClr>
                </a:solidFill>
                <a:latin typeface="Open Sans italic" panose="020B0606030504020204" pitchFamily="34" charset="0"/>
                <a:ea typeface="Open Sans italic" panose="020B0606030504020204" pitchFamily="34" charset="0"/>
                <a:cs typeface="Open Sans italic" panose="020B0606030504020204" pitchFamily="34" charset="0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50000"/>
              <a:buNone/>
              <a:tabLst/>
              <a:defRPr/>
            </a:pPr>
            <a:endParaRPr lang="en-US" sz="1400" dirty="0">
              <a:solidFill>
                <a:schemeClr val="bg1">
                  <a:lumMod val="95000"/>
                </a:schemeClr>
              </a:solidFill>
              <a:latin typeface="Open Sans italic" panose="020B0606030504020204" pitchFamily="34" charset="0"/>
              <a:ea typeface="Open Sans italic" panose="020B0606030504020204" pitchFamily="34" charset="0"/>
              <a:cs typeface="Open Sans italic" panose="020B0606030504020204" pitchFamily="34" charset="0"/>
            </a:endParaRPr>
          </a:p>
          <a:p>
            <a:pPr marL="0" indent="0" algn="l">
              <a:lnSpc>
                <a:spcPct val="100000"/>
              </a:lnSpc>
              <a:buSzPct val="150000"/>
              <a:buNone/>
              <a:defRPr/>
            </a:pPr>
            <a:endParaRPr lang="en-US" sz="1400" dirty="0">
              <a:solidFill>
                <a:schemeClr val="bg1">
                  <a:lumMod val="95000"/>
                </a:schemeClr>
              </a:solidFill>
              <a:latin typeface="Open Sans italic" panose="020B0606030504020204" pitchFamily="34" charset="0"/>
              <a:ea typeface="Open Sans italic" panose="020B0606030504020204" pitchFamily="34" charset="0"/>
              <a:cs typeface="Open Sans italic" panose="020B0606030504020204" pitchFamily="34" charset="0"/>
            </a:endParaRPr>
          </a:p>
        </p:txBody>
      </p:sp>
      <p:sp>
        <p:nvSpPr>
          <p:cNvPr id="76" name="Espaço Reservado para Conteúdo 2">
            <a:extLst>
              <a:ext uri="{FF2B5EF4-FFF2-40B4-BE49-F238E27FC236}">
                <a16:creationId xmlns:a16="http://schemas.microsoft.com/office/drawing/2014/main" id="{E9AA3C97-589C-4445-9907-8E52BFDD41C1}"/>
              </a:ext>
            </a:extLst>
          </p:cNvPr>
          <p:cNvSpPr txBox="1">
            <a:spLocks/>
          </p:cNvSpPr>
          <p:nvPr userDrawn="1"/>
        </p:nvSpPr>
        <p:spPr>
          <a:xfrm>
            <a:off x="433706" y="3068023"/>
            <a:ext cx="2359520" cy="367741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bg1">
                    <a:lumMod val="50000"/>
                  </a:schemeClr>
                </a:solidFill>
                <a:latin typeface="Franklin Gothic Book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bg1">
                    <a:lumMod val="50000"/>
                  </a:schemeClr>
                </a:solidFill>
                <a:latin typeface="Franklin Gothic Book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bg1">
                    <a:lumMod val="50000"/>
                  </a:schemeClr>
                </a:solidFill>
                <a:latin typeface="Franklin Gothic Book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bg1">
                    <a:lumMod val="50000"/>
                  </a:schemeClr>
                </a:solidFill>
                <a:latin typeface="Franklin Gothic Book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ct val="100000"/>
              </a:lnSpc>
              <a:buSzPct val="150000"/>
              <a:buFontTx/>
              <a:buNone/>
              <a:defRPr/>
            </a:pPr>
            <a:r>
              <a:rPr lang="en-US" sz="2400" dirty="0" err="1">
                <a:solidFill>
                  <a:srgbClr val="ED9557"/>
                </a:solidFill>
                <a:latin typeface="Raleway Black" panose="020B0A03030101060003" pitchFamily="34" charset="0"/>
                <a:ea typeface="Open Sans italic" panose="020B0606030504020204" pitchFamily="34" charset="0"/>
                <a:cs typeface="Open Sans italic" panose="020B0606030504020204" pitchFamily="34" charset="0"/>
              </a:rPr>
              <a:t>Quem</a:t>
            </a:r>
            <a:r>
              <a:rPr lang="en-US" sz="2400" dirty="0">
                <a:solidFill>
                  <a:srgbClr val="ED9557"/>
                </a:solidFill>
                <a:latin typeface="Raleway Black" panose="020B0A03030101060003" pitchFamily="34" charset="0"/>
                <a:ea typeface="Open Sans italic" panose="020B0606030504020204" pitchFamily="34" charset="0"/>
                <a:cs typeface="Open Sans italic" panose="020B0606030504020204" pitchFamily="34" charset="0"/>
              </a:rPr>
              <a:t> </a:t>
            </a:r>
            <a:r>
              <a:rPr lang="en-US" sz="2400" dirty="0" err="1">
                <a:solidFill>
                  <a:srgbClr val="ED9557"/>
                </a:solidFill>
                <a:latin typeface="Raleway Black" panose="020B0A03030101060003" pitchFamily="34" charset="0"/>
                <a:ea typeface="Open Sans italic" panose="020B0606030504020204" pitchFamily="34" charset="0"/>
                <a:cs typeface="Open Sans italic" panose="020B0606030504020204" pitchFamily="34" charset="0"/>
              </a:rPr>
              <a:t>somos</a:t>
            </a:r>
            <a:r>
              <a:rPr lang="en-US" sz="2400" dirty="0">
                <a:solidFill>
                  <a:srgbClr val="ED9557"/>
                </a:solidFill>
                <a:latin typeface="Raleway Black" panose="020B0A03030101060003" pitchFamily="34" charset="0"/>
                <a:ea typeface="Open Sans italic" panose="020B0606030504020204" pitchFamily="34" charset="0"/>
                <a:cs typeface="Open Sans italic" panose="020B0606030504020204" pitchFamily="34" charset="0"/>
              </a:rPr>
              <a:t>?</a:t>
            </a:r>
          </a:p>
        </p:txBody>
      </p:sp>
      <p:sp>
        <p:nvSpPr>
          <p:cNvPr id="78" name="Retângulo 77">
            <a:extLst>
              <a:ext uri="{FF2B5EF4-FFF2-40B4-BE49-F238E27FC236}">
                <a16:creationId xmlns:a16="http://schemas.microsoft.com/office/drawing/2014/main" id="{78C3FED7-6EA5-4CA3-8D11-68610FBB0A49}"/>
              </a:ext>
            </a:extLst>
          </p:cNvPr>
          <p:cNvSpPr/>
          <p:nvPr userDrawn="1"/>
        </p:nvSpPr>
        <p:spPr>
          <a:xfrm>
            <a:off x="8014438" y="2187402"/>
            <a:ext cx="1871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spcBef>
                <a:spcPct val="0"/>
              </a:spcBef>
              <a:spcAft>
                <a:spcPts val="1200"/>
              </a:spcAft>
              <a:buClr>
                <a:schemeClr val="tx1">
                  <a:lumMod val="75000"/>
                  <a:lumOff val="25000"/>
                </a:schemeClr>
              </a:buClr>
              <a:buSzPct val="70000"/>
              <a:defRPr/>
            </a:pPr>
            <a:r>
              <a:rPr lang="pt-BR" sz="4000" dirty="0">
                <a:solidFill>
                  <a:srgbClr val="EE9658"/>
                </a:solidFill>
                <a:latin typeface="Raleway Black" panose="020B0A03030101060003" pitchFamily="34" charset="0"/>
                <a:ea typeface="Open Sans Semibold italic" panose="020B0706030804020204" pitchFamily="34" charset="0"/>
                <a:cs typeface="Open Sans Semibold italic" panose="020B0706030804020204" pitchFamily="34" charset="0"/>
              </a:rPr>
              <a:t>Visão</a:t>
            </a:r>
          </a:p>
        </p:txBody>
      </p:sp>
      <p:sp>
        <p:nvSpPr>
          <p:cNvPr id="79" name="Espaço Reservado para Conteúdo 2">
            <a:extLst>
              <a:ext uri="{FF2B5EF4-FFF2-40B4-BE49-F238E27FC236}">
                <a16:creationId xmlns:a16="http://schemas.microsoft.com/office/drawing/2014/main" id="{44E809B3-70CC-4B96-9073-FBDEF3AB1F33}"/>
              </a:ext>
            </a:extLst>
          </p:cNvPr>
          <p:cNvSpPr txBox="1">
            <a:spLocks/>
          </p:cNvSpPr>
          <p:nvPr userDrawn="1"/>
        </p:nvSpPr>
        <p:spPr>
          <a:xfrm>
            <a:off x="8077425" y="3127730"/>
            <a:ext cx="3091245" cy="243640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bg1">
                    <a:lumMod val="50000"/>
                  </a:schemeClr>
                </a:solidFill>
                <a:latin typeface="Franklin Gothic Book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bg1">
                    <a:lumMod val="50000"/>
                  </a:schemeClr>
                </a:solidFill>
                <a:latin typeface="Franklin Gothic Book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bg1">
                    <a:lumMod val="50000"/>
                  </a:schemeClr>
                </a:solidFill>
                <a:latin typeface="Franklin Gothic Book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bg1">
                    <a:lumMod val="50000"/>
                  </a:schemeClr>
                </a:solidFill>
                <a:latin typeface="Franklin Gothic Book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  <a:defRPr/>
            </a:pPr>
            <a:r>
              <a:rPr lang="pt-BR" sz="1700" dirty="0">
                <a:solidFill>
                  <a:schemeClr val="bg1">
                    <a:lumMod val="65000"/>
                  </a:schemeClr>
                </a:solidFill>
                <a:latin typeface="Open Sans italic" panose="020B0606030504020204" pitchFamily="34" charset="0"/>
                <a:ea typeface="Open Sans italic" panose="020B0606030504020204" pitchFamily="34" charset="0"/>
                <a:cs typeface="Open Sans italic" panose="020B0606030504020204" pitchFamily="34" charset="0"/>
              </a:rPr>
              <a:t>Ser uma empresa de software de grande valor e admirada pela qualidade, </a:t>
            </a:r>
            <a:r>
              <a:rPr lang="pt-BR" sz="1700" b="0" dirty="0">
                <a:solidFill>
                  <a:schemeClr val="bg1">
                    <a:lumMod val="65000"/>
                  </a:schemeClr>
                </a:solidFill>
                <a:latin typeface="Open Sans bold italic" panose="020B0806030504020204" pitchFamily="34" charset="0"/>
                <a:ea typeface="Open Sans bold italic" panose="020B0806030504020204" pitchFamily="34" charset="0"/>
                <a:cs typeface="Open Sans bold italic" panose="020B0806030504020204" pitchFamily="34" charset="0"/>
              </a:rPr>
              <a:t>inovação</a:t>
            </a:r>
            <a:r>
              <a:rPr lang="pt-BR" sz="1700" dirty="0">
                <a:solidFill>
                  <a:schemeClr val="bg1">
                    <a:lumMod val="65000"/>
                  </a:schemeClr>
                </a:solidFill>
                <a:latin typeface="Open Sans italic" panose="020B0606030504020204" pitchFamily="34" charset="0"/>
                <a:ea typeface="Open Sans italic" panose="020B0606030504020204" pitchFamily="34" charset="0"/>
                <a:cs typeface="Open Sans italic" panose="020B0606030504020204" pitchFamily="34" charset="0"/>
              </a:rPr>
              <a:t>, arquitetura da solução, competitividade e conhecimento de seu time.</a:t>
            </a:r>
          </a:p>
        </p:txBody>
      </p:sp>
      <p:pic>
        <p:nvPicPr>
          <p:cNvPr id="80" name="Gráfico 79">
            <a:extLst>
              <a:ext uri="{FF2B5EF4-FFF2-40B4-BE49-F238E27FC236}">
                <a16:creationId xmlns:a16="http://schemas.microsoft.com/office/drawing/2014/main" id="{4ACB9A09-068E-49F5-ADB7-816FD76E35D9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206194" y="474091"/>
            <a:ext cx="1647513" cy="374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774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áfico 5">
            <a:extLst>
              <a:ext uri="{FF2B5EF4-FFF2-40B4-BE49-F238E27FC236}">
                <a16:creationId xmlns:a16="http://schemas.microsoft.com/office/drawing/2014/main" id="{AFFFEA3E-80ED-430B-9145-4BC73C1A1A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06194" y="474091"/>
            <a:ext cx="1647513" cy="374268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F93F0BB3-0B7A-4D99-8DB4-3F27C182D8B4}"/>
              </a:ext>
            </a:extLst>
          </p:cNvPr>
          <p:cNvSpPr txBox="1"/>
          <p:nvPr userDrawn="1"/>
        </p:nvSpPr>
        <p:spPr>
          <a:xfrm>
            <a:off x="479425" y="384647"/>
            <a:ext cx="81121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solidFill>
                  <a:srgbClr val="002C4F"/>
                </a:solidFill>
                <a:latin typeface="Raleway Black" panose="020B0A03030101060003" pitchFamily="34" charset="0"/>
                <a:ea typeface="Open Sans Extrabold italic" panose="020B0906030804020204" pitchFamily="34" charset="0"/>
                <a:cs typeface="Open Sans Extrabold italic" panose="020B0906030804020204" pitchFamily="34" charset="0"/>
              </a:rPr>
              <a:t>CDT - </a:t>
            </a:r>
            <a:r>
              <a:rPr lang="pt-BR" sz="3200" dirty="0" err="1">
                <a:solidFill>
                  <a:srgbClr val="002C4F"/>
                </a:solidFill>
                <a:latin typeface="Raleway Black" panose="020B0A03030101060003" pitchFamily="34" charset="0"/>
                <a:ea typeface="Open Sans Extrabold italic" panose="020B0906030804020204" pitchFamily="34" charset="0"/>
                <a:cs typeface="Open Sans Extrabold italic" panose="020B0906030804020204" pitchFamily="34" charset="0"/>
              </a:rPr>
              <a:t>Customer</a:t>
            </a:r>
            <a:r>
              <a:rPr lang="pt-BR" sz="3200" dirty="0">
                <a:solidFill>
                  <a:srgbClr val="002C4F"/>
                </a:solidFill>
                <a:latin typeface="Raleway Black" panose="020B0A03030101060003" pitchFamily="34" charset="0"/>
                <a:ea typeface="Open Sans Extrabold italic" panose="020B0906030804020204" pitchFamily="34" charset="0"/>
                <a:cs typeface="Open Sans Extrabold italic" panose="020B0906030804020204" pitchFamily="34" charset="0"/>
              </a:rPr>
              <a:t> Digital </a:t>
            </a:r>
            <a:r>
              <a:rPr lang="pt-BR" sz="3200" dirty="0" err="1">
                <a:solidFill>
                  <a:srgbClr val="002C4F"/>
                </a:solidFill>
                <a:latin typeface="Raleway Black" panose="020B0A03030101060003" pitchFamily="34" charset="0"/>
                <a:ea typeface="Open Sans Extrabold italic" panose="020B0906030804020204" pitchFamily="34" charset="0"/>
                <a:cs typeface="Open Sans Extrabold italic" panose="020B0906030804020204" pitchFamily="34" charset="0"/>
              </a:rPr>
              <a:t>Transformation</a:t>
            </a:r>
            <a:endParaRPr lang="pt-BR" sz="3200" dirty="0">
              <a:solidFill>
                <a:srgbClr val="002C4F"/>
              </a:solidFill>
              <a:latin typeface="Raleway Black" panose="020B0A03030101060003" pitchFamily="34" charset="0"/>
              <a:ea typeface="Open Sans Extrabold italic" panose="020B0906030804020204" pitchFamily="34" charset="0"/>
              <a:cs typeface="Open Sans Extrabold italic" panose="020B0906030804020204" pitchFamily="34" charset="0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AC2D33F1-BCA0-4602-9EAC-AAC4F4A058F4}"/>
              </a:ext>
            </a:extLst>
          </p:cNvPr>
          <p:cNvSpPr txBox="1"/>
          <p:nvPr userDrawn="1"/>
        </p:nvSpPr>
        <p:spPr>
          <a:xfrm>
            <a:off x="479425" y="951066"/>
            <a:ext cx="74409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EE9658"/>
                </a:solidFill>
                <a:latin typeface="Open Sans bold italic" panose="020B0806030504020204" pitchFamily="34" charset="0"/>
                <a:ea typeface="Open Sans bold italic" panose="020B0806030504020204" pitchFamily="34" charset="0"/>
                <a:cs typeface="Open Sans bold italic" panose="020B0806030504020204" pitchFamily="34" charset="0"/>
              </a:rPr>
              <a:t>Business </a:t>
            </a:r>
            <a:r>
              <a:rPr lang="pt-BR" sz="2000" dirty="0" err="1">
                <a:solidFill>
                  <a:srgbClr val="EE9658"/>
                </a:solidFill>
                <a:latin typeface="Open Sans bold italic" panose="020B0806030504020204" pitchFamily="34" charset="0"/>
                <a:ea typeface="Open Sans bold italic" panose="020B0806030504020204" pitchFamily="34" charset="0"/>
                <a:cs typeface="Open Sans bold italic" panose="020B0806030504020204" pitchFamily="34" charset="0"/>
              </a:rPr>
              <a:t>Units</a:t>
            </a:r>
            <a:r>
              <a:rPr lang="pt-BR" sz="2000" dirty="0">
                <a:solidFill>
                  <a:srgbClr val="EE9658"/>
                </a:solidFill>
                <a:latin typeface="Open Sans bold italic" panose="020B0806030504020204" pitchFamily="34" charset="0"/>
                <a:ea typeface="Open Sans bold italic" panose="020B0806030504020204" pitchFamily="34" charset="0"/>
                <a:cs typeface="Open Sans bold italic" panose="020B0806030504020204" pitchFamily="34" charset="0"/>
              </a:rPr>
              <a:t> </a:t>
            </a:r>
            <a:r>
              <a:rPr lang="pt-BR" sz="2000" dirty="0" err="1">
                <a:solidFill>
                  <a:srgbClr val="EE9658"/>
                </a:solidFill>
                <a:latin typeface="Open Sans bold italic" panose="020B0806030504020204" pitchFamily="34" charset="0"/>
                <a:ea typeface="Open Sans bold italic" panose="020B0806030504020204" pitchFamily="34" charset="0"/>
                <a:cs typeface="Open Sans bold italic" panose="020B0806030504020204" pitchFamily="34" charset="0"/>
              </a:rPr>
              <a:t>by</a:t>
            </a:r>
            <a:r>
              <a:rPr lang="pt-BR" sz="2000" dirty="0">
                <a:solidFill>
                  <a:srgbClr val="EE9658"/>
                </a:solidFill>
                <a:latin typeface="Open Sans bold italic" panose="020B0806030504020204" pitchFamily="34" charset="0"/>
                <a:ea typeface="Open Sans bold italic" panose="020B0806030504020204" pitchFamily="34" charset="0"/>
                <a:cs typeface="Open Sans bold italic" panose="020B0806030504020204" pitchFamily="34" charset="0"/>
              </a:rPr>
              <a:t> MUTANT</a:t>
            </a:r>
          </a:p>
        </p:txBody>
      </p:sp>
      <p:pic>
        <p:nvPicPr>
          <p:cNvPr id="12" name="Gráfico 11">
            <a:extLst>
              <a:ext uri="{FF2B5EF4-FFF2-40B4-BE49-F238E27FC236}">
                <a16:creationId xmlns:a16="http://schemas.microsoft.com/office/drawing/2014/main" id="{F8EE9DD0-7341-4F0D-93D8-E462F963BB7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6572" y="5150525"/>
            <a:ext cx="2607334" cy="474060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78A05C0B-5A67-4D10-A9A6-EF62A1FDD5A9}"/>
              </a:ext>
            </a:extLst>
          </p:cNvPr>
          <p:cNvSpPr txBox="1"/>
          <p:nvPr userDrawn="1"/>
        </p:nvSpPr>
        <p:spPr>
          <a:xfrm>
            <a:off x="8155604" y="4719638"/>
            <a:ext cx="150494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b="1" dirty="0">
                <a:solidFill>
                  <a:srgbClr val="EE9658"/>
                </a:solidFill>
                <a:latin typeface="Raleway Black" panose="020B0A03030101060003" pitchFamily="34" charset="0"/>
                <a:ea typeface="Open Sans italic" panose="020B0606030504020204" pitchFamily="34" charset="0"/>
                <a:cs typeface="Open Sans italic" panose="020B0606030504020204" pitchFamily="34" charset="0"/>
              </a:rPr>
              <a:t>Consulting </a:t>
            </a:r>
            <a:r>
              <a:rPr lang="pt-BR" sz="1100" b="1" dirty="0" err="1">
                <a:solidFill>
                  <a:srgbClr val="EE9658"/>
                </a:solidFill>
                <a:latin typeface="Raleway Black" panose="020B0A03030101060003" pitchFamily="34" charset="0"/>
                <a:ea typeface="Open Sans italic" panose="020B0606030504020204" pitchFamily="34" charset="0"/>
                <a:cs typeface="Open Sans italic" panose="020B0606030504020204" pitchFamily="34" charset="0"/>
              </a:rPr>
              <a:t>and</a:t>
            </a:r>
            <a:r>
              <a:rPr lang="pt-BR" sz="1100" b="1" dirty="0">
                <a:solidFill>
                  <a:srgbClr val="EE9658"/>
                </a:solidFill>
                <a:latin typeface="Raleway Black" panose="020B0A03030101060003" pitchFamily="34" charset="0"/>
                <a:ea typeface="Open Sans italic" panose="020B0606030504020204" pitchFamily="34" charset="0"/>
                <a:cs typeface="Open Sans italic" panose="020B0606030504020204" pitchFamily="34" charset="0"/>
              </a:rPr>
              <a:t> </a:t>
            </a:r>
            <a:br>
              <a:rPr lang="pt-BR" sz="1100" b="1" dirty="0">
                <a:solidFill>
                  <a:srgbClr val="EE9658"/>
                </a:solidFill>
                <a:latin typeface="Raleway Black" panose="020B0A03030101060003" pitchFamily="34" charset="0"/>
                <a:ea typeface="Open Sans italic" panose="020B0606030504020204" pitchFamily="34" charset="0"/>
                <a:cs typeface="Open Sans italic" panose="020B0606030504020204" pitchFamily="34" charset="0"/>
              </a:rPr>
            </a:br>
            <a:r>
              <a:rPr lang="pt-BR" sz="1100" b="1" dirty="0" err="1">
                <a:solidFill>
                  <a:srgbClr val="EE9658"/>
                </a:solidFill>
                <a:latin typeface="Raleway Black" panose="020B0A03030101060003" pitchFamily="34" charset="0"/>
                <a:ea typeface="Open Sans italic" panose="020B0606030504020204" pitchFamily="34" charset="0"/>
                <a:cs typeface="Open Sans italic" panose="020B0606030504020204" pitchFamily="34" charset="0"/>
              </a:rPr>
              <a:t>Implementation</a:t>
            </a:r>
            <a:endParaRPr lang="pt-BR" sz="1100" dirty="0">
              <a:solidFill>
                <a:srgbClr val="EE9658"/>
              </a:solidFill>
              <a:latin typeface="Raleway Black" panose="020B0A03030101060003" pitchFamily="34" charset="0"/>
              <a:ea typeface="Open Sans italic" panose="020B0606030504020204" pitchFamily="34" charset="0"/>
              <a:cs typeface="Open Sans italic" panose="020B0606030504020204" pitchFamily="34" charset="0"/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D4E7B2B0-7FC5-4FC6-AEF8-1470E55C9590}"/>
              </a:ext>
            </a:extLst>
          </p:cNvPr>
          <p:cNvSpPr txBox="1"/>
          <p:nvPr userDrawn="1"/>
        </p:nvSpPr>
        <p:spPr>
          <a:xfrm>
            <a:off x="8155604" y="5169709"/>
            <a:ext cx="168404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 err="1">
                <a:solidFill>
                  <a:schemeClr val="bg1">
                    <a:lumMod val="50000"/>
                  </a:schemeClr>
                </a:solidFill>
                <a:latin typeface="Open Sans italic" panose="020B0606030504020204" pitchFamily="34" charset="0"/>
                <a:ea typeface="Open Sans italic" panose="020B0606030504020204" pitchFamily="34" charset="0"/>
                <a:cs typeface="Open Sans italic" panose="020B0606030504020204" pitchFamily="34" charset="0"/>
              </a:rPr>
              <a:t>Journey</a:t>
            </a:r>
            <a:r>
              <a:rPr lang="pt-BR" sz="1000" dirty="0">
                <a:solidFill>
                  <a:schemeClr val="bg1">
                    <a:lumMod val="50000"/>
                  </a:schemeClr>
                </a:solidFill>
                <a:latin typeface="Open Sans italic" panose="020B0606030504020204" pitchFamily="34" charset="0"/>
                <a:ea typeface="Open Sans italic" panose="020B0606030504020204" pitchFamily="34" charset="0"/>
                <a:cs typeface="Open Sans italic" panose="020B0606030504020204" pitchFamily="34" charset="0"/>
              </a:rPr>
              <a:t> Design</a:t>
            </a:r>
          </a:p>
          <a:p>
            <a:r>
              <a:rPr lang="pt-BR" sz="1000" dirty="0" err="1">
                <a:solidFill>
                  <a:schemeClr val="bg1">
                    <a:lumMod val="50000"/>
                  </a:schemeClr>
                </a:solidFill>
                <a:latin typeface="Open Sans italic" panose="020B0606030504020204" pitchFamily="34" charset="0"/>
                <a:ea typeface="Open Sans italic" panose="020B0606030504020204" pitchFamily="34" charset="0"/>
                <a:cs typeface="Open Sans italic" panose="020B0606030504020204" pitchFamily="34" charset="0"/>
              </a:rPr>
              <a:t>Process</a:t>
            </a:r>
            <a:r>
              <a:rPr lang="pt-BR" sz="1000" dirty="0">
                <a:solidFill>
                  <a:schemeClr val="bg1">
                    <a:lumMod val="50000"/>
                  </a:schemeClr>
                </a:solidFill>
                <a:latin typeface="Open Sans italic" panose="020B0606030504020204" pitchFamily="34" charset="0"/>
                <a:ea typeface="Open Sans italic" panose="020B0606030504020204" pitchFamily="34" charset="0"/>
                <a:cs typeface="Open Sans italic" panose="020B0606030504020204" pitchFamily="34" charset="0"/>
              </a:rPr>
              <a:t> Design</a:t>
            </a:r>
          </a:p>
          <a:p>
            <a:r>
              <a:rPr lang="pt-BR" sz="1000" dirty="0">
                <a:solidFill>
                  <a:schemeClr val="bg1">
                    <a:lumMod val="50000"/>
                  </a:schemeClr>
                </a:solidFill>
                <a:latin typeface="Open Sans italic" panose="020B0606030504020204" pitchFamily="34" charset="0"/>
                <a:ea typeface="Open Sans italic" panose="020B0606030504020204" pitchFamily="34" charset="0"/>
                <a:cs typeface="Open Sans italic" panose="020B0606030504020204" pitchFamily="34" charset="0"/>
              </a:rPr>
              <a:t>Service Design</a:t>
            </a:r>
          </a:p>
          <a:p>
            <a:r>
              <a:rPr lang="pt-BR" sz="1000" dirty="0" err="1">
                <a:solidFill>
                  <a:schemeClr val="bg1">
                    <a:lumMod val="50000"/>
                  </a:schemeClr>
                </a:solidFill>
                <a:latin typeface="Open Sans italic" panose="020B0606030504020204" pitchFamily="34" charset="0"/>
                <a:ea typeface="Open Sans italic" panose="020B0606030504020204" pitchFamily="34" charset="0"/>
                <a:cs typeface="Open Sans italic" panose="020B0606030504020204" pitchFamily="34" charset="0"/>
              </a:rPr>
              <a:t>Employee</a:t>
            </a:r>
            <a:r>
              <a:rPr lang="pt-BR" sz="1000" dirty="0">
                <a:solidFill>
                  <a:schemeClr val="bg1">
                    <a:lumMod val="50000"/>
                  </a:schemeClr>
                </a:solidFill>
                <a:latin typeface="Open Sans italic" panose="020B0606030504020204" pitchFamily="34" charset="0"/>
                <a:ea typeface="Open Sans italic" panose="020B0606030504020204" pitchFamily="34" charset="0"/>
                <a:cs typeface="Open Sans italic" panose="020B0606030504020204" pitchFamily="34" charset="0"/>
              </a:rPr>
              <a:t> Experience</a:t>
            </a:r>
          </a:p>
          <a:p>
            <a:r>
              <a:rPr lang="pt-BR" sz="1000" dirty="0">
                <a:solidFill>
                  <a:schemeClr val="bg1">
                    <a:lumMod val="50000"/>
                  </a:schemeClr>
                </a:solidFill>
                <a:latin typeface="Open Sans italic" panose="020B0606030504020204" pitchFamily="34" charset="0"/>
                <a:ea typeface="Open Sans italic" panose="020B0606030504020204" pitchFamily="34" charset="0"/>
                <a:cs typeface="Open Sans italic" panose="020B0606030504020204" pitchFamily="34" charset="0"/>
              </a:rPr>
              <a:t>CRO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D447161A-3AF3-4B26-B6EC-3D98BBFD122E}"/>
              </a:ext>
            </a:extLst>
          </p:cNvPr>
          <p:cNvSpPr txBox="1"/>
          <p:nvPr userDrawn="1"/>
        </p:nvSpPr>
        <p:spPr>
          <a:xfrm>
            <a:off x="8155604" y="4448533"/>
            <a:ext cx="15049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rgbClr val="002743"/>
                </a:solidFill>
                <a:latin typeface="Raleway Black" panose="020B0A03030101060003" pitchFamily="34" charset="0"/>
                <a:ea typeface="Open Sans italic" panose="020B0606030504020204" pitchFamily="34" charset="0"/>
                <a:cs typeface="Open Sans italic" panose="020B0606030504020204" pitchFamily="34" charset="0"/>
              </a:rPr>
              <a:t>CXC</a:t>
            </a:r>
            <a:endParaRPr lang="pt-BR" sz="1600" dirty="0">
              <a:solidFill>
                <a:srgbClr val="002743"/>
              </a:solidFill>
              <a:latin typeface="Raleway Black" panose="020B0A03030101060003" pitchFamily="34" charset="0"/>
              <a:ea typeface="Open Sans italic" panose="020B0606030504020204" pitchFamily="34" charset="0"/>
              <a:cs typeface="Open Sans italic" panose="020B0606030504020204" pitchFamily="34" charset="0"/>
            </a:endParaRP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CAFDB0EF-45A8-4FD7-9A52-E4F233295F4F}"/>
              </a:ext>
            </a:extLst>
          </p:cNvPr>
          <p:cNvSpPr txBox="1"/>
          <p:nvPr userDrawn="1"/>
        </p:nvSpPr>
        <p:spPr>
          <a:xfrm>
            <a:off x="3826689" y="4719638"/>
            <a:ext cx="18629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b="1" dirty="0" err="1">
                <a:solidFill>
                  <a:srgbClr val="EE9658"/>
                </a:solidFill>
                <a:latin typeface="Raleway Black" panose="020B0A03030101060003" pitchFamily="34" charset="0"/>
                <a:ea typeface="Open Sans italic" panose="020B0606030504020204" pitchFamily="34" charset="0"/>
                <a:cs typeface="Open Sans italic" panose="020B0606030504020204" pitchFamily="34" charset="0"/>
              </a:rPr>
              <a:t>Quality</a:t>
            </a:r>
            <a:r>
              <a:rPr lang="pt-BR" sz="1100" b="1" dirty="0">
                <a:solidFill>
                  <a:srgbClr val="EE9658"/>
                </a:solidFill>
                <a:latin typeface="Raleway Black" panose="020B0A03030101060003" pitchFamily="34" charset="0"/>
                <a:ea typeface="Open Sans italic" panose="020B0606030504020204" pitchFamily="34" charset="0"/>
                <a:cs typeface="Open Sans italic" panose="020B0606030504020204" pitchFamily="34" charset="0"/>
              </a:rPr>
              <a:t> Insights</a:t>
            </a:r>
            <a:endParaRPr lang="pt-BR" sz="1100" dirty="0">
              <a:solidFill>
                <a:srgbClr val="EE9658"/>
              </a:solidFill>
              <a:latin typeface="Raleway Black" panose="020B0A03030101060003" pitchFamily="34" charset="0"/>
              <a:ea typeface="Open Sans italic" panose="020B0606030504020204" pitchFamily="34" charset="0"/>
              <a:cs typeface="Open Sans italic" panose="020B0606030504020204" pitchFamily="34" charset="0"/>
            </a:endParaRP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B005C6B4-CB82-4161-84DC-72ED13BBE532}"/>
              </a:ext>
            </a:extLst>
          </p:cNvPr>
          <p:cNvSpPr txBox="1"/>
          <p:nvPr userDrawn="1"/>
        </p:nvSpPr>
        <p:spPr>
          <a:xfrm>
            <a:off x="3826689" y="5150525"/>
            <a:ext cx="260228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Open Sans italic" panose="020B0606030504020204" pitchFamily="34" charset="0"/>
                <a:ea typeface="Open Sans italic" panose="020B0606030504020204" pitchFamily="34" charset="0"/>
                <a:cs typeface="Open Sans italic" panose="020B0606030504020204" pitchFamily="34" charset="0"/>
              </a:rPr>
              <a:t>Quality Insights</a:t>
            </a: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Open Sans italic" panose="020B0606030504020204" pitchFamily="34" charset="0"/>
                <a:ea typeface="Open Sans italic" panose="020B0606030504020204" pitchFamily="34" charset="0"/>
                <a:cs typeface="Open Sans italic" panose="020B0606030504020204" pitchFamily="34" charset="0"/>
              </a:rPr>
              <a:t>Interaction Analytics</a:t>
            </a: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Open Sans italic" panose="020B0606030504020204" pitchFamily="34" charset="0"/>
                <a:ea typeface="Open Sans italic" panose="020B0606030504020204" pitchFamily="34" charset="0"/>
                <a:cs typeface="Open Sans italic" panose="020B0606030504020204" pitchFamily="34" charset="0"/>
              </a:rPr>
              <a:t>Business Insights</a:t>
            </a: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Open Sans italic" panose="020B0606030504020204" pitchFamily="34" charset="0"/>
                <a:ea typeface="Open Sans italic" panose="020B0606030504020204" pitchFamily="34" charset="0"/>
                <a:cs typeface="Open Sans italic" panose="020B0606030504020204" pitchFamily="34" charset="0"/>
              </a:rPr>
              <a:t>Process Monitoring</a:t>
            </a: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Open Sans italic" panose="020B0606030504020204" pitchFamily="34" charset="0"/>
                <a:ea typeface="Open Sans italic" panose="020B0606030504020204" pitchFamily="34" charset="0"/>
                <a:cs typeface="Open Sans italic" panose="020B0606030504020204" pitchFamily="34" charset="0"/>
              </a:rPr>
              <a:t>Journey Monitoring</a:t>
            </a: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Open Sans italic" panose="020B0606030504020204" pitchFamily="34" charset="0"/>
                <a:ea typeface="Open Sans italic" panose="020B0606030504020204" pitchFamily="34" charset="0"/>
                <a:cs typeface="Open Sans italic" panose="020B0606030504020204" pitchFamily="34" charset="0"/>
              </a:rPr>
              <a:t>Bot Efficiency Monitoring</a:t>
            </a: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Open Sans italic" panose="020B0606030504020204" pitchFamily="34" charset="0"/>
                <a:ea typeface="Open Sans italic" panose="020B0606030504020204" pitchFamily="34" charset="0"/>
                <a:cs typeface="Open Sans italic" panose="020B0606030504020204" pitchFamily="34" charset="0"/>
              </a:rPr>
              <a:t>Digital Channel </a:t>
            </a:r>
            <a:br>
              <a:rPr lang="en-US" sz="1000" dirty="0">
                <a:solidFill>
                  <a:schemeClr val="bg1">
                    <a:lumMod val="50000"/>
                  </a:schemeClr>
                </a:solidFill>
                <a:latin typeface="Open Sans italic" panose="020B0606030504020204" pitchFamily="34" charset="0"/>
                <a:ea typeface="Open Sans italic" panose="020B0606030504020204" pitchFamily="34" charset="0"/>
                <a:cs typeface="Open Sans italic" panose="020B0606030504020204" pitchFamily="34" charset="0"/>
              </a:rPr>
            </a:br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Open Sans italic" panose="020B0606030504020204" pitchFamily="34" charset="0"/>
                <a:ea typeface="Open Sans italic" panose="020B0606030504020204" pitchFamily="34" charset="0"/>
                <a:cs typeface="Open Sans italic" panose="020B0606030504020204" pitchFamily="34" charset="0"/>
              </a:rPr>
              <a:t>Performance Monitoring</a:t>
            </a:r>
            <a:endParaRPr lang="pt-BR" sz="1000" dirty="0">
              <a:solidFill>
                <a:schemeClr val="bg1">
                  <a:lumMod val="50000"/>
                </a:schemeClr>
              </a:solidFill>
              <a:latin typeface="Open Sans italic" panose="020B0606030504020204" pitchFamily="34" charset="0"/>
              <a:ea typeface="Open Sans italic" panose="020B0606030504020204" pitchFamily="34" charset="0"/>
              <a:cs typeface="Open Sans italic" panose="020B0606030504020204" pitchFamily="34" charset="0"/>
            </a:endParaRP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8C871F48-A546-4ACB-8B8E-AA96C40BB16F}"/>
              </a:ext>
            </a:extLst>
          </p:cNvPr>
          <p:cNvSpPr txBox="1"/>
          <p:nvPr userDrawn="1"/>
        </p:nvSpPr>
        <p:spPr>
          <a:xfrm>
            <a:off x="3826689" y="4448533"/>
            <a:ext cx="18629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rgbClr val="002743"/>
                </a:solidFill>
                <a:latin typeface="Raleway Black" panose="020B0A03030101060003" pitchFamily="34" charset="0"/>
                <a:ea typeface="Open Sans italic" panose="020B0606030504020204" pitchFamily="34" charset="0"/>
                <a:cs typeface="Open Sans italic" panose="020B0606030504020204" pitchFamily="34" charset="0"/>
              </a:rPr>
              <a:t>Q&amp;I</a:t>
            </a:r>
            <a:endParaRPr lang="pt-BR" sz="1600" dirty="0">
              <a:solidFill>
                <a:srgbClr val="002743"/>
              </a:solidFill>
              <a:latin typeface="Raleway Black" panose="020B0A03030101060003" pitchFamily="34" charset="0"/>
              <a:ea typeface="Open Sans italic" panose="020B0606030504020204" pitchFamily="34" charset="0"/>
              <a:cs typeface="Open Sans italic" panose="020B0606030504020204" pitchFamily="34" charset="0"/>
            </a:endParaRP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64C1A142-A7E6-46D5-9EEE-EFC3576D8C79}"/>
              </a:ext>
            </a:extLst>
          </p:cNvPr>
          <p:cNvSpPr txBox="1"/>
          <p:nvPr userDrawn="1"/>
        </p:nvSpPr>
        <p:spPr>
          <a:xfrm>
            <a:off x="9988086" y="4719638"/>
            <a:ext cx="175231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b="1" dirty="0" err="1">
                <a:solidFill>
                  <a:srgbClr val="EE9658"/>
                </a:solidFill>
                <a:latin typeface="Raleway Black" panose="020B0A03030101060003" pitchFamily="34" charset="0"/>
                <a:ea typeface="Open Sans italic" panose="020B0606030504020204" pitchFamily="34" charset="0"/>
                <a:cs typeface="Open Sans italic" panose="020B0606030504020204" pitchFamily="34" charset="0"/>
              </a:rPr>
              <a:t>Customer</a:t>
            </a:r>
            <a:r>
              <a:rPr lang="pt-BR" sz="1100" b="1" dirty="0">
                <a:solidFill>
                  <a:srgbClr val="EE9658"/>
                </a:solidFill>
                <a:latin typeface="Raleway Black" panose="020B0A03030101060003" pitchFamily="34" charset="0"/>
                <a:ea typeface="Open Sans italic" panose="020B0606030504020204" pitchFamily="34" charset="0"/>
                <a:cs typeface="Open Sans italic" panose="020B0606030504020204" pitchFamily="34" charset="0"/>
              </a:rPr>
              <a:t> Experience </a:t>
            </a:r>
            <a:br>
              <a:rPr lang="pt-BR" sz="1100" b="1" dirty="0">
                <a:solidFill>
                  <a:srgbClr val="EE9658"/>
                </a:solidFill>
                <a:latin typeface="Raleway Black" panose="020B0A03030101060003" pitchFamily="34" charset="0"/>
                <a:ea typeface="Open Sans italic" panose="020B0606030504020204" pitchFamily="34" charset="0"/>
                <a:cs typeface="Open Sans italic" panose="020B0606030504020204" pitchFamily="34" charset="0"/>
              </a:rPr>
            </a:br>
            <a:r>
              <a:rPr lang="pt-BR" sz="1100" b="1" dirty="0">
                <a:solidFill>
                  <a:srgbClr val="EE9658"/>
                </a:solidFill>
                <a:latin typeface="Raleway Black" panose="020B0A03030101060003" pitchFamily="34" charset="0"/>
                <a:ea typeface="Open Sans italic" panose="020B0606030504020204" pitchFamily="34" charset="0"/>
                <a:cs typeface="Open Sans italic" panose="020B0606030504020204" pitchFamily="34" charset="0"/>
              </a:rPr>
              <a:t>Management</a:t>
            </a:r>
            <a:endParaRPr lang="pt-BR" sz="1100" dirty="0">
              <a:solidFill>
                <a:srgbClr val="EE9658"/>
              </a:solidFill>
              <a:latin typeface="Raleway Black" panose="020B0A03030101060003" pitchFamily="34" charset="0"/>
              <a:ea typeface="Open Sans italic" panose="020B0606030504020204" pitchFamily="34" charset="0"/>
              <a:cs typeface="Open Sans italic" panose="020B0606030504020204" pitchFamily="34" charset="0"/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1006F957-A082-4542-BD3D-7A9DDE3C37F5}"/>
              </a:ext>
            </a:extLst>
          </p:cNvPr>
          <p:cNvSpPr txBox="1"/>
          <p:nvPr userDrawn="1"/>
        </p:nvSpPr>
        <p:spPr>
          <a:xfrm>
            <a:off x="9988086" y="5150525"/>
            <a:ext cx="168404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Open Sans italic" panose="020B0606030504020204" pitchFamily="34" charset="0"/>
                <a:ea typeface="Open Sans italic" panose="020B0606030504020204" pitchFamily="34" charset="0"/>
                <a:cs typeface="Open Sans italic" panose="020B0606030504020204" pitchFamily="34" charset="0"/>
              </a:rPr>
              <a:t>Acquisition</a:t>
            </a: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Open Sans italic" panose="020B0606030504020204" pitchFamily="34" charset="0"/>
                <a:ea typeface="Open Sans italic" panose="020B0606030504020204" pitchFamily="34" charset="0"/>
                <a:cs typeface="Open Sans italic" panose="020B0606030504020204" pitchFamily="34" charset="0"/>
              </a:rPr>
              <a:t>Digital Services</a:t>
            </a: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Open Sans italic" panose="020B0606030504020204" pitchFamily="34" charset="0"/>
                <a:ea typeface="Open Sans italic" panose="020B0606030504020204" pitchFamily="34" charset="0"/>
                <a:cs typeface="Open Sans italic" panose="020B0606030504020204" pitchFamily="34" charset="0"/>
              </a:rPr>
              <a:t>Billing</a:t>
            </a: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Open Sans italic" panose="020B0606030504020204" pitchFamily="34" charset="0"/>
                <a:ea typeface="Open Sans italic" panose="020B0606030504020204" pitchFamily="34" charset="0"/>
                <a:cs typeface="Open Sans italic" panose="020B0606030504020204" pitchFamily="34" charset="0"/>
              </a:rPr>
              <a:t>Critical Services</a:t>
            </a: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Open Sans italic" panose="020B0606030504020204" pitchFamily="34" charset="0"/>
                <a:ea typeface="Open Sans italic" panose="020B0606030504020204" pitchFamily="34" charset="0"/>
                <a:cs typeface="Open Sans italic" panose="020B0606030504020204" pitchFamily="34" charset="0"/>
              </a:rPr>
              <a:t>Retention and Recovery</a:t>
            </a:r>
            <a:endParaRPr lang="pt-BR" sz="1000" dirty="0">
              <a:solidFill>
                <a:schemeClr val="bg1">
                  <a:lumMod val="50000"/>
                </a:schemeClr>
              </a:solidFill>
              <a:latin typeface="Open Sans italic" panose="020B0606030504020204" pitchFamily="34" charset="0"/>
              <a:ea typeface="Open Sans italic" panose="020B0606030504020204" pitchFamily="34" charset="0"/>
              <a:cs typeface="Open Sans italic" panose="020B0606030504020204" pitchFamily="34" charset="0"/>
            </a:endParaRP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99A7D478-73BA-4D25-AE00-FC5F32166F50}"/>
              </a:ext>
            </a:extLst>
          </p:cNvPr>
          <p:cNvSpPr txBox="1"/>
          <p:nvPr userDrawn="1"/>
        </p:nvSpPr>
        <p:spPr>
          <a:xfrm>
            <a:off x="9988086" y="4448533"/>
            <a:ext cx="15725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rgbClr val="002743"/>
                </a:solidFill>
                <a:latin typeface="Raleway Black" panose="020B0A03030101060003" pitchFamily="34" charset="0"/>
                <a:ea typeface="Open Sans italic" panose="020B0606030504020204" pitchFamily="34" charset="0"/>
                <a:cs typeface="Open Sans italic" panose="020B0606030504020204" pitchFamily="34" charset="0"/>
              </a:rPr>
              <a:t>CXM</a:t>
            </a:r>
            <a:endParaRPr lang="pt-BR" sz="1600" dirty="0">
              <a:solidFill>
                <a:srgbClr val="002743"/>
              </a:solidFill>
              <a:latin typeface="Raleway Black" panose="020B0A03030101060003" pitchFamily="34" charset="0"/>
              <a:ea typeface="Open Sans italic" panose="020B0606030504020204" pitchFamily="34" charset="0"/>
              <a:cs typeface="Open Sans italic" panose="020B0606030504020204" pitchFamily="34" charset="0"/>
            </a:endParaRP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7FAF1C4A-EB51-4C19-B44E-BD96FCBB8FDC}"/>
              </a:ext>
            </a:extLst>
          </p:cNvPr>
          <p:cNvSpPr txBox="1"/>
          <p:nvPr userDrawn="1"/>
        </p:nvSpPr>
        <p:spPr>
          <a:xfrm>
            <a:off x="5685971" y="4719638"/>
            <a:ext cx="20759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b="1" dirty="0" err="1">
                <a:solidFill>
                  <a:srgbClr val="EE9658"/>
                </a:solidFill>
                <a:latin typeface="Raleway Black" panose="020B0A03030101060003" pitchFamily="34" charset="0"/>
                <a:ea typeface="Open Sans italic" panose="020B0606030504020204" pitchFamily="34" charset="0"/>
                <a:cs typeface="Open Sans italic" panose="020B0606030504020204" pitchFamily="34" charset="0"/>
              </a:rPr>
              <a:t>Customer</a:t>
            </a:r>
            <a:r>
              <a:rPr lang="pt-BR" sz="1100" b="1" dirty="0">
                <a:solidFill>
                  <a:srgbClr val="EE9658"/>
                </a:solidFill>
                <a:latin typeface="Raleway Black" panose="020B0A03030101060003" pitchFamily="34" charset="0"/>
                <a:ea typeface="Open Sans italic" panose="020B0606030504020204" pitchFamily="34" charset="0"/>
                <a:cs typeface="Open Sans italic" panose="020B0606030504020204" pitchFamily="34" charset="0"/>
              </a:rPr>
              <a:t> Experience </a:t>
            </a:r>
            <a:br>
              <a:rPr lang="pt-BR" sz="1100" b="1" dirty="0">
                <a:solidFill>
                  <a:srgbClr val="EE9658"/>
                </a:solidFill>
                <a:latin typeface="Raleway Black" panose="020B0A03030101060003" pitchFamily="34" charset="0"/>
                <a:ea typeface="Open Sans italic" panose="020B0606030504020204" pitchFamily="34" charset="0"/>
                <a:cs typeface="Open Sans italic" panose="020B0606030504020204" pitchFamily="34" charset="0"/>
              </a:rPr>
            </a:br>
            <a:r>
              <a:rPr lang="pt-BR" sz="1100" b="1" dirty="0">
                <a:solidFill>
                  <a:srgbClr val="EE9658"/>
                </a:solidFill>
                <a:latin typeface="Raleway Black" panose="020B0A03030101060003" pitchFamily="34" charset="0"/>
                <a:ea typeface="Open Sans italic" panose="020B0606030504020204" pitchFamily="34" charset="0"/>
                <a:cs typeface="Open Sans italic" panose="020B0606030504020204" pitchFamily="34" charset="0"/>
              </a:rPr>
              <a:t>Platform</a:t>
            </a:r>
            <a:endParaRPr lang="pt-BR" sz="1100" dirty="0">
              <a:solidFill>
                <a:srgbClr val="EE9658"/>
              </a:solidFill>
              <a:latin typeface="Raleway Black" panose="020B0A03030101060003" pitchFamily="34" charset="0"/>
              <a:ea typeface="Open Sans italic" panose="020B0606030504020204" pitchFamily="34" charset="0"/>
              <a:cs typeface="Open Sans italic" panose="020B0606030504020204" pitchFamily="34" charset="0"/>
            </a:endParaRP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BF00A2F0-21E1-4366-BEFA-C178F4ACF252}"/>
              </a:ext>
            </a:extLst>
          </p:cNvPr>
          <p:cNvSpPr txBox="1"/>
          <p:nvPr userDrawn="1"/>
        </p:nvSpPr>
        <p:spPr>
          <a:xfrm>
            <a:off x="5687703" y="5169709"/>
            <a:ext cx="235441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latin typeface="Open Sans italic" panose="020B0606030504020204" pitchFamily="34" charset="0"/>
                <a:ea typeface="Open Sans italic" panose="020B0606030504020204" pitchFamily="34" charset="0"/>
                <a:cs typeface="Open Sans italic" panose="020B0606030504020204" pitchFamily="34" charset="0"/>
              </a:rPr>
              <a:t>Genesys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Open Sans italic" panose="020B0606030504020204" pitchFamily="34" charset="0"/>
                <a:ea typeface="Open Sans italic" panose="020B0606030504020204" pitchFamily="34" charset="0"/>
                <a:cs typeface="Open Sans italic" panose="020B0606030504020204" pitchFamily="34" charset="0"/>
              </a:rPr>
              <a:t> Integrator</a:t>
            </a: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Open Sans italic" panose="020B0606030504020204" pitchFamily="34" charset="0"/>
                <a:ea typeface="Open Sans italic" panose="020B0606030504020204" pitchFamily="34" charset="0"/>
                <a:cs typeface="Open Sans italic" panose="020B0606030504020204" pitchFamily="34" charset="0"/>
              </a:rPr>
              <a:t>WhatsApp Official Licensee</a:t>
            </a: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Open Sans italic" panose="020B0606030504020204" pitchFamily="34" charset="0"/>
                <a:ea typeface="Open Sans italic" panose="020B0606030504020204" pitchFamily="34" charset="0"/>
                <a:cs typeface="Open Sans italic" panose="020B0606030504020204" pitchFamily="34" charset="0"/>
              </a:rPr>
              <a:t>NICE Partner</a:t>
            </a: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Open Sans italic" panose="020B0606030504020204" pitchFamily="34" charset="0"/>
                <a:ea typeface="Open Sans italic" panose="020B0606030504020204" pitchFamily="34" charset="0"/>
                <a:cs typeface="Open Sans italic" panose="020B0606030504020204" pitchFamily="34" charset="0"/>
              </a:rPr>
              <a:t>Operational Efficiency and Planning</a:t>
            </a: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Open Sans italic" panose="020B0606030504020204" pitchFamily="34" charset="0"/>
                <a:ea typeface="Open Sans italic" panose="020B0606030504020204" pitchFamily="34" charset="0"/>
                <a:cs typeface="Open Sans italic" panose="020B0606030504020204" pitchFamily="34" charset="0"/>
              </a:rPr>
              <a:t>WFW, Work Management Software</a:t>
            </a: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Open Sans italic" panose="020B0606030504020204" pitchFamily="34" charset="0"/>
                <a:ea typeface="Open Sans italic" panose="020B0606030504020204" pitchFamily="34" charset="0"/>
                <a:cs typeface="Open Sans italic" panose="020B0606030504020204" pitchFamily="34" charset="0"/>
              </a:rPr>
              <a:t>Home Based , Telework Solution</a:t>
            </a:r>
            <a:endParaRPr lang="pt-BR" sz="1000" dirty="0">
              <a:solidFill>
                <a:schemeClr val="bg1">
                  <a:lumMod val="50000"/>
                </a:schemeClr>
              </a:solidFill>
              <a:latin typeface="Open Sans italic" panose="020B0606030504020204" pitchFamily="34" charset="0"/>
              <a:ea typeface="Open Sans italic" panose="020B0606030504020204" pitchFamily="34" charset="0"/>
              <a:cs typeface="Open Sans italic" panose="020B0606030504020204" pitchFamily="34" charset="0"/>
            </a:endParaRP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94AD0EA5-B6E1-492D-84B4-BD77A6B0D912}"/>
              </a:ext>
            </a:extLst>
          </p:cNvPr>
          <p:cNvSpPr txBox="1"/>
          <p:nvPr userDrawn="1"/>
        </p:nvSpPr>
        <p:spPr>
          <a:xfrm>
            <a:off x="5685971" y="4448533"/>
            <a:ext cx="18629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rgbClr val="002743"/>
                </a:solidFill>
                <a:latin typeface="Raleway Black" panose="020B0A03030101060003" pitchFamily="34" charset="0"/>
                <a:ea typeface="Open Sans italic" panose="020B0606030504020204" pitchFamily="34" charset="0"/>
                <a:cs typeface="Open Sans italic" panose="020B0606030504020204" pitchFamily="34" charset="0"/>
              </a:rPr>
              <a:t>CXP </a:t>
            </a:r>
            <a:r>
              <a:rPr lang="pt-BR" sz="1600" b="1" dirty="0" err="1">
                <a:solidFill>
                  <a:srgbClr val="002743"/>
                </a:solidFill>
                <a:latin typeface="Raleway Black" panose="020B0A03030101060003" pitchFamily="34" charset="0"/>
                <a:ea typeface="Open Sans italic" panose="020B0606030504020204" pitchFamily="34" charset="0"/>
                <a:cs typeface="Open Sans italic" panose="020B0606030504020204" pitchFamily="34" charset="0"/>
              </a:rPr>
              <a:t>by</a:t>
            </a:r>
            <a:r>
              <a:rPr lang="pt-BR" sz="1600" b="1" dirty="0">
                <a:solidFill>
                  <a:srgbClr val="002743"/>
                </a:solidFill>
                <a:latin typeface="Raleway Black" panose="020B0A03030101060003" pitchFamily="34" charset="0"/>
                <a:ea typeface="Open Sans italic" panose="020B0606030504020204" pitchFamily="34" charset="0"/>
                <a:cs typeface="Open Sans italic" panose="020B0606030504020204" pitchFamily="34" charset="0"/>
              </a:rPr>
              <a:t> </a:t>
            </a:r>
            <a:r>
              <a:rPr lang="pt-BR" sz="1600" b="1" dirty="0" err="1">
                <a:solidFill>
                  <a:srgbClr val="002743"/>
                </a:solidFill>
                <a:latin typeface="Raleway Black" panose="020B0A03030101060003" pitchFamily="34" charset="0"/>
                <a:ea typeface="Open Sans italic" panose="020B0606030504020204" pitchFamily="34" charset="0"/>
                <a:cs typeface="Open Sans italic" panose="020B0606030504020204" pitchFamily="34" charset="0"/>
              </a:rPr>
              <a:t>Interaxa</a:t>
            </a:r>
            <a:endParaRPr lang="pt-BR" sz="1600" dirty="0">
              <a:solidFill>
                <a:srgbClr val="002743"/>
              </a:solidFill>
              <a:latin typeface="Raleway Black" panose="020B0A03030101060003" pitchFamily="34" charset="0"/>
              <a:ea typeface="Open Sans italic" panose="020B0606030504020204" pitchFamily="34" charset="0"/>
              <a:cs typeface="Open Sans italic" panose="020B0606030504020204" pitchFamily="34" charset="0"/>
            </a:endParaRPr>
          </a:p>
        </p:txBody>
      </p:sp>
      <p:pic>
        <p:nvPicPr>
          <p:cNvPr id="25" name="Gráfico 24">
            <a:extLst>
              <a:ext uri="{FF2B5EF4-FFF2-40B4-BE49-F238E27FC236}">
                <a16:creationId xmlns:a16="http://schemas.microsoft.com/office/drawing/2014/main" id="{CEA9E822-878D-447D-A850-32140BB1B18B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253850" y="2320702"/>
            <a:ext cx="2813406" cy="746599"/>
          </a:xfrm>
          <a:prstGeom prst="rect">
            <a:avLst/>
          </a:prstGeom>
        </p:spPr>
      </p:pic>
      <p:pic>
        <p:nvPicPr>
          <p:cNvPr id="26" name="Gráfico 25">
            <a:extLst>
              <a:ext uri="{FF2B5EF4-FFF2-40B4-BE49-F238E27FC236}">
                <a16:creationId xmlns:a16="http://schemas.microsoft.com/office/drawing/2014/main" id="{9DBC4E3B-F670-431D-8707-0F7998B3EBC7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175209" y="2352177"/>
            <a:ext cx="2412123" cy="732874"/>
          </a:xfrm>
          <a:prstGeom prst="rect">
            <a:avLst/>
          </a:prstGeom>
        </p:spPr>
      </p:pic>
      <p:sp>
        <p:nvSpPr>
          <p:cNvPr id="27" name="CaixaDeTexto 26">
            <a:extLst>
              <a:ext uri="{FF2B5EF4-FFF2-40B4-BE49-F238E27FC236}">
                <a16:creationId xmlns:a16="http://schemas.microsoft.com/office/drawing/2014/main" id="{4737E293-E8DB-4911-9377-9E0C4C7E4604}"/>
              </a:ext>
            </a:extLst>
          </p:cNvPr>
          <p:cNvSpPr txBox="1"/>
          <p:nvPr userDrawn="1"/>
        </p:nvSpPr>
        <p:spPr>
          <a:xfrm>
            <a:off x="602747" y="2632026"/>
            <a:ext cx="43924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 err="1">
                <a:solidFill>
                  <a:srgbClr val="EE9658"/>
                </a:solidFill>
                <a:latin typeface="Raleway Black" panose="020B0A03030101060003" pitchFamily="34" charset="0"/>
                <a:ea typeface="Open Sans italic" panose="020B0606030504020204" pitchFamily="34" charset="0"/>
                <a:cs typeface="Open Sans italic" panose="020B0606030504020204" pitchFamily="34" charset="0"/>
              </a:rPr>
              <a:t>Customer</a:t>
            </a:r>
            <a:r>
              <a:rPr lang="pt-BR" sz="1600" b="1" dirty="0">
                <a:solidFill>
                  <a:srgbClr val="EE9658"/>
                </a:solidFill>
                <a:latin typeface="Raleway Black" panose="020B0A03030101060003" pitchFamily="34" charset="0"/>
                <a:ea typeface="Open Sans italic" panose="020B0606030504020204" pitchFamily="34" charset="0"/>
                <a:cs typeface="Open Sans italic" panose="020B0606030504020204" pitchFamily="34" charset="0"/>
              </a:rPr>
              <a:t> Digital </a:t>
            </a:r>
            <a:r>
              <a:rPr lang="pt-BR" sz="1600" b="1" dirty="0" err="1">
                <a:solidFill>
                  <a:srgbClr val="EE9658"/>
                </a:solidFill>
                <a:latin typeface="Raleway Black" panose="020B0A03030101060003" pitchFamily="34" charset="0"/>
                <a:ea typeface="Open Sans italic" panose="020B0606030504020204" pitchFamily="34" charset="0"/>
                <a:cs typeface="Open Sans italic" panose="020B0606030504020204" pitchFamily="34" charset="0"/>
              </a:rPr>
              <a:t>Transformation</a:t>
            </a:r>
            <a:endParaRPr lang="pt-BR" sz="1600" dirty="0">
              <a:solidFill>
                <a:srgbClr val="EE9658"/>
              </a:solidFill>
              <a:latin typeface="Raleway Black" panose="020B0A03030101060003" pitchFamily="34" charset="0"/>
              <a:ea typeface="Open Sans italic" panose="020B0606030504020204" pitchFamily="34" charset="0"/>
              <a:cs typeface="Open Sans italic" panose="020B0606030504020204" pitchFamily="34" charset="0"/>
            </a:endParaRP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687204D8-AC64-4466-B0D6-44ED4E0C2C2C}"/>
              </a:ext>
            </a:extLst>
          </p:cNvPr>
          <p:cNvSpPr txBox="1"/>
          <p:nvPr userDrawn="1"/>
        </p:nvSpPr>
        <p:spPr>
          <a:xfrm>
            <a:off x="602747" y="3026867"/>
            <a:ext cx="41171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Open Sans italic" panose="020B0606030504020204" pitchFamily="34" charset="0"/>
                <a:ea typeface="Open Sans italic" panose="020B0606030504020204" pitchFamily="34" charset="0"/>
                <a:cs typeface="Open Sans italic" panose="020B0606030504020204" pitchFamily="34" charset="0"/>
              </a:rPr>
              <a:t>Software Development Agile Methodology</a:t>
            </a:r>
          </a:p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Open Sans italic" panose="020B0606030504020204" pitchFamily="34" charset="0"/>
                <a:ea typeface="Open Sans italic" panose="020B0606030504020204" pitchFamily="34" charset="0"/>
                <a:cs typeface="Open Sans italic" panose="020B0606030504020204" pitchFamily="34" charset="0"/>
              </a:rPr>
              <a:t>Web and Mobile Applications</a:t>
            </a:r>
          </a:p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Open Sans italic" panose="020B0606030504020204" pitchFamily="34" charset="0"/>
                <a:ea typeface="Open Sans italic" panose="020B0606030504020204" pitchFamily="34" charset="0"/>
                <a:cs typeface="Open Sans italic" panose="020B0606030504020204" pitchFamily="34" charset="0"/>
              </a:rPr>
              <a:t>Platforms and APIs</a:t>
            </a:r>
          </a:p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Open Sans italic" panose="020B0606030504020204" pitchFamily="34" charset="0"/>
                <a:ea typeface="Open Sans italic" panose="020B0606030504020204" pitchFamily="34" charset="0"/>
                <a:cs typeface="Open Sans italic" panose="020B0606030504020204" pitchFamily="34" charset="0"/>
              </a:rPr>
              <a:t>Machine Learning</a:t>
            </a:r>
            <a:endParaRPr lang="pt-BR" sz="1200" dirty="0">
              <a:solidFill>
                <a:schemeClr val="bg1">
                  <a:lumMod val="50000"/>
                </a:schemeClr>
              </a:solidFill>
              <a:latin typeface="Open Sans italic" panose="020B0606030504020204" pitchFamily="34" charset="0"/>
              <a:ea typeface="Open Sans italic" panose="020B0606030504020204" pitchFamily="34" charset="0"/>
              <a:cs typeface="Open Sans italic" panose="020B0606030504020204" pitchFamily="34" charset="0"/>
            </a:endParaRP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84ED53F9-A821-48CB-914C-3387E34A9184}"/>
              </a:ext>
            </a:extLst>
          </p:cNvPr>
          <p:cNvSpPr txBox="1"/>
          <p:nvPr userDrawn="1"/>
        </p:nvSpPr>
        <p:spPr>
          <a:xfrm>
            <a:off x="602747" y="2232337"/>
            <a:ext cx="39419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rgbClr val="002743"/>
                </a:solidFill>
                <a:latin typeface="Raleway Black" panose="020B0A03030101060003" pitchFamily="34" charset="0"/>
                <a:ea typeface="Open Sans italic" panose="020B0606030504020204" pitchFamily="34" charset="0"/>
                <a:cs typeface="Open Sans italic" panose="020B0606030504020204" pitchFamily="34" charset="0"/>
              </a:rPr>
              <a:t>CDT </a:t>
            </a:r>
            <a:r>
              <a:rPr lang="pt-BR" sz="2400" b="1" dirty="0" err="1">
                <a:solidFill>
                  <a:srgbClr val="002743"/>
                </a:solidFill>
                <a:latin typeface="Raleway Black" panose="020B0A03030101060003" pitchFamily="34" charset="0"/>
                <a:ea typeface="Open Sans italic" panose="020B0606030504020204" pitchFamily="34" charset="0"/>
                <a:cs typeface="Open Sans italic" panose="020B0606030504020204" pitchFamily="34" charset="0"/>
              </a:rPr>
              <a:t>by</a:t>
            </a:r>
            <a:r>
              <a:rPr lang="pt-BR" sz="2400" b="1" dirty="0">
                <a:solidFill>
                  <a:srgbClr val="002743"/>
                </a:solidFill>
                <a:latin typeface="Raleway Black" panose="020B0A03030101060003" pitchFamily="34" charset="0"/>
                <a:ea typeface="Open Sans italic" panose="020B0606030504020204" pitchFamily="34" charset="0"/>
                <a:cs typeface="Open Sans italic" panose="020B0606030504020204" pitchFamily="34" charset="0"/>
              </a:rPr>
              <a:t> CINQ &amp; </a:t>
            </a:r>
            <a:r>
              <a:rPr lang="pt-BR" sz="2400" b="1" dirty="0" err="1">
                <a:solidFill>
                  <a:srgbClr val="002743"/>
                </a:solidFill>
                <a:latin typeface="Raleway Black" panose="020B0A03030101060003" pitchFamily="34" charset="0"/>
                <a:ea typeface="Open Sans italic" panose="020B0606030504020204" pitchFamily="34" charset="0"/>
                <a:cs typeface="Open Sans italic" panose="020B0606030504020204" pitchFamily="34" charset="0"/>
              </a:rPr>
              <a:t>Dextra</a:t>
            </a:r>
            <a:endParaRPr lang="pt-BR" sz="2400" dirty="0">
              <a:solidFill>
                <a:srgbClr val="002743"/>
              </a:solidFill>
              <a:latin typeface="Raleway Black" panose="020B0A03030101060003" pitchFamily="34" charset="0"/>
              <a:ea typeface="Open Sans italic" panose="020B0606030504020204" pitchFamily="34" charset="0"/>
              <a:cs typeface="Open Sans italic" panose="020B0606030504020204" pitchFamily="34" charset="0"/>
            </a:endParaRPr>
          </a:p>
        </p:txBody>
      </p:sp>
      <p:pic>
        <p:nvPicPr>
          <p:cNvPr id="30" name="Picture 2">
            <a:extLst>
              <a:ext uri="{FF2B5EF4-FFF2-40B4-BE49-F238E27FC236}">
                <a16:creationId xmlns:a16="http://schemas.microsoft.com/office/drawing/2014/main" id="{817BF70B-8B9D-4B6C-8BCB-4D05B04BED1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0551" y="6268889"/>
            <a:ext cx="1413836" cy="484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1056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Texto 7">
            <a:extLst>
              <a:ext uri="{FF2B5EF4-FFF2-40B4-BE49-F238E27FC236}">
                <a16:creationId xmlns:a16="http://schemas.microsoft.com/office/drawing/2014/main" id="{2528CBE6-9FD3-4EAE-A2E0-9E8A8873E7E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79425" y="434793"/>
            <a:ext cx="8621713" cy="51444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>
                <a:solidFill>
                  <a:srgbClr val="002743"/>
                </a:solidFill>
                <a:latin typeface="Raleway Black" panose="020B0A03030101060003" pitchFamily="34" charset="0"/>
              </a:defRPr>
            </a:lvl1pPr>
            <a:lvl2pPr marL="457200" indent="0">
              <a:buNone/>
              <a:defRPr b="1">
                <a:solidFill>
                  <a:srgbClr val="002743"/>
                </a:solidFill>
                <a:latin typeface="Raleway Black" panose="020B0A03030101060003" pitchFamily="34" charset="0"/>
              </a:defRPr>
            </a:lvl2pPr>
            <a:lvl3pPr marL="914400" indent="0">
              <a:buNone/>
              <a:defRPr b="1">
                <a:solidFill>
                  <a:srgbClr val="002743"/>
                </a:solidFill>
                <a:latin typeface="Raleway Black" panose="020B0A03030101060003" pitchFamily="34" charset="0"/>
              </a:defRPr>
            </a:lvl3pPr>
            <a:lvl4pPr marL="1371600" indent="0">
              <a:buNone/>
              <a:defRPr b="1">
                <a:solidFill>
                  <a:srgbClr val="002743"/>
                </a:solidFill>
                <a:latin typeface="Raleway Black" panose="020B0A03030101060003" pitchFamily="34" charset="0"/>
              </a:defRPr>
            </a:lvl4pPr>
            <a:lvl5pPr marL="1828800" indent="0">
              <a:buNone/>
              <a:defRPr b="1">
                <a:solidFill>
                  <a:srgbClr val="002743"/>
                </a:solidFill>
                <a:latin typeface="Raleway Black" panose="020B0A03030101060003" pitchFamily="34" charset="0"/>
              </a:defRPr>
            </a:lvl5pPr>
          </a:lstStyle>
          <a:p>
            <a:pPr lvl="0"/>
            <a:r>
              <a:rPr lang="pt-BR" dirty="0"/>
              <a:t>Título aqui</a:t>
            </a:r>
          </a:p>
        </p:txBody>
      </p:sp>
      <p:pic>
        <p:nvPicPr>
          <p:cNvPr id="9" name="Gráfico 8">
            <a:extLst>
              <a:ext uri="{FF2B5EF4-FFF2-40B4-BE49-F238E27FC236}">
                <a16:creationId xmlns:a16="http://schemas.microsoft.com/office/drawing/2014/main" id="{EBD3DE95-BA4C-4CF7-9A4E-32CE9B9A429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03495" y="4034805"/>
            <a:ext cx="3411704" cy="2748021"/>
          </a:xfrm>
          <a:prstGeom prst="rect">
            <a:avLst/>
          </a:prstGeom>
        </p:spPr>
      </p:pic>
      <p:pic>
        <p:nvPicPr>
          <p:cNvPr id="10" name="Gráfico 9">
            <a:extLst>
              <a:ext uri="{FF2B5EF4-FFF2-40B4-BE49-F238E27FC236}">
                <a16:creationId xmlns:a16="http://schemas.microsoft.com/office/drawing/2014/main" id="{1FE8ADBA-06A5-4278-A6C4-41AFCFBA338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28797" y="1286419"/>
            <a:ext cx="3411704" cy="2748021"/>
          </a:xfrm>
          <a:prstGeom prst="rect">
            <a:avLst/>
          </a:prstGeom>
        </p:spPr>
      </p:pic>
      <p:pic>
        <p:nvPicPr>
          <p:cNvPr id="28" name="Gráfico 27">
            <a:extLst>
              <a:ext uri="{FF2B5EF4-FFF2-40B4-BE49-F238E27FC236}">
                <a16:creationId xmlns:a16="http://schemas.microsoft.com/office/drawing/2014/main" id="{537318FA-4182-4790-AF04-A54AFB7507D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206194" y="474091"/>
            <a:ext cx="1647513" cy="374268"/>
          </a:xfrm>
          <a:prstGeom prst="rect">
            <a:avLst/>
          </a:prstGeom>
        </p:spPr>
      </p:pic>
      <p:sp>
        <p:nvSpPr>
          <p:cNvPr id="30" name="Espaço Reservado para Texto 29">
            <a:extLst>
              <a:ext uri="{FF2B5EF4-FFF2-40B4-BE49-F238E27FC236}">
                <a16:creationId xmlns:a16="http://schemas.microsoft.com/office/drawing/2014/main" id="{A8260534-5546-4CB3-AB36-84955BFD3BD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9425" y="1286419"/>
            <a:ext cx="8621713" cy="5143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rgbClr val="ED9557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457200" indent="0">
              <a:buNone/>
              <a:defRPr>
                <a:solidFill>
                  <a:srgbClr val="ED9557"/>
                </a:solidFill>
                <a:latin typeface="Open Sans italic" panose="020B0606030504020204" pitchFamily="34" charset="0"/>
                <a:ea typeface="Open Sans italic" panose="020B0606030504020204" pitchFamily="34" charset="0"/>
                <a:cs typeface="Open Sans italic" panose="020B0606030504020204" pitchFamily="34" charset="0"/>
              </a:defRPr>
            </a:lvl2pPr>
            <a:lvl3pPr marL="914400" indent="0">
              <a:buNone/>
              <a:defRPr>
                <a:solidFill>
                  <a:srgbClr val="ED9557"/>
                </a:solidFill>
                <a:latin typeface="Open Sans italic" panose="020B0606030504020204" pitchFamily="34" charset="0"/>
                <a:ea typeface="Open Sans italic" panose="020B0606030504020204" pitchFamily="34" charset="0"/>
                <a:cs typeface="Open Sans italic" panose="020B0606030504020204" pitchFamily="34" charset="0"/>
              </a:defRPr>
            </a:lvl3pPr>
            <a:lvl4pPr marL="1371600" indent="0">
              <a:buNone/>
              <a:defRPr>
                <a:solidFill>
                  <a:srgbClr val="ED9557"/>
                </a:solidFill>
                <a:latin typeface="Open Sans italic" panose="020B0606030504020204" pitchFamily="34" charset="0"/>
                <a:ea typeface="Open Sans italic" panose="020B0606030504020204" pitchFamily="34" charset="0"/>
                <a:cs typeface="Open Sans italic" panose="020B0606030504020204" pitchFamily="34" charset="0"/>
              </a:defRPr>
            </a:lvl4pPr>
            <a:lvl5pPr marL="1828800" indent="0">
              <a:buNone/>
              <a:defRPr>
                <a:solidFill>
                  <a:srgbClr val="ED9557"/>
                </a:solidFill>
                <a:latin typeface="Open Sans italic" panose="020B0606030504020204" pitchFamily="34" charset="0"/>
                <a:ea typeface="Open Sans italic" panose="020B0606030504020204" pitchFamily="34" charset="0"/>
                <a:cs typeface="Open Sans italic" panose="020B0606030504020204" pitchFamily="34" charset="0"/>
              </a:defRPr>
            </a:lvl5pPr>
          </a:lstStyle>
          <a:p>
            <a:pPr lvl="0"/>
            <a:r>
              <a:rPr lang="pt-BR" dirty="0"/>
              <a:t>Subtítulo ou destaque aqui</a:t>
            </a:r>
          </a:p>
        </p:txBody>
      </p:sp>
      <p:sp>
        <p:nvSpPr>
          <p:cNvPr id="31" name="Espaço Reservado para Texto 29">
            <a:extLst>
              <a:ext uri="{FF2B5EF4-FFF2-40B4-BE49-F238E27FC236}">
                <a16:creationId xmlns:a16="http://schemas.microsoft.com/office/drawing/2014/main" id="{D8F86B66-858F-4E84-9ABF-733E5479A00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79425" y="2146079"/>
            <a:ext cx="8621713" cy="411184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bg1">
                    <a:lumMod val="65000"/>
                  </a:schemeClr>
                </a:solidFill>
                <a:latin typeface="Open Sans 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457200" indent="0">
              <a:buNone/>
              <a:defRPr>
                <a:solidFill>
                  <a:srgbClr val="ED9557"/>
                </a:solidFill>
                <a:latin typeface="Open Sans italic" panose="020B0606030504020204" pitchFamily="34" charset="0"/>
                <a:ea typeface="Open Sans italic" panose="020B0606030504020204" pitchFamily="34" charset="0"/>
                <a:cs typeface="Open Sans italic" panose="020B0606030504020204" pitchFamily="34" charset="0"/>
              </a:defRPr>
            </a:lvl2pPr>
            <a:lvl3pPr marL="914400" indent="0">
              <a:buNone/>
              <a:defRPr>
                <a:solidFill>
                  <a:srgbClr val="ED9557"/>
                </a:solidFill>
                <a:latin typeface="Open Sans italic" panose="020B0606030504020204" pitchFamily="34" charset="0"/>
                <a:ea typeface="Open Sans italic" panose="020B0606030504020204" pitchFamily="34" charset="0"/>
                <a:cs typeface="Open Sans italic" panose="020B0606030504020204" pitchFamily="34" charset="0"/>
              </a:defRPr>
            </a:lvl3pPr>
            <a:lvl4pPr marL="1371600" indent="0">
              <a:buNone/>
              <a:defRPr>
                <a:solidFill>
                  <a:srgbClr val="ED9557"/>
                </a:solidFill>
                <a:latin typeface="Open Sans italic" panose="020B0606030504020204" pitchFamily="34" charset="0"/>
                <a:ea typeface="Open Sans italic" panose="020B0606030504020204" pitchFamily="34" charset="0"/>
                <a:cs typeface="Open Sans italic" panose="020B0606030504020204" pitchFamily="34" charset="0"/>
              </a:defRPr>
            </a:lvl4pPr>
            <a:lvl5pPr marL="1828800" indent="0">
              <a:buNone/>
              <a:defRPr>
                <a:solidFill>
                  <a:srgbClr val="ED9557"/>
                </a:solidFill>
                <a:latin typeface="Open Sans italic" panose="020B0606030504020204" pitchFamily="34" charset="0"/>
                <a:ea typeface="Open Sans italic" panose="020B0606030504020204" pitchFamily="34" charset="0"/>
                <a:cs typeface="Open Sans italic" panose="020B0606030504020204" pitchFamily="34" charset="0"/>
              </a:defRPr>
            </a:lvl5pPr>
          </a:lstStyle>
          <a:p>
            <a:pPr lvl="0"/>
            <a:r>
              <a:rPr lang="pt-BR" dirty="0"/>
              <a:t>Corpo de texto aqui</a:t>
            </a:r>
          </a:p>
        </p:txBody>
      </p:sp>
    </p:spTree>
    <p:extLst>
      <p:ext uri="{BB962C8B-B14F-4D97-AF65-F5344CB8AC3E}">
        <p14:creationId xmlns:p14="http://schemas.microsoft.com/office/powerpoint/2010/main" val="3017910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Texto 7">
            <a:extLst>
              <a:ext uri="{FF2B5EF4-FFF2-40B4-BE49-F238E27FC236}">
                <a16:creationId xmlns:a16="http://schemas.microsoft.com/office/drawing/2014/main" id="{2528CBE6-9FD3-4EAE-A2E0-9E8A8873E7E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79425" y="434793"/>
            <a:ext cx="8621713" cy="51444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>
                <a:solidFill>
                  <a:srgbClr val="002743"/>
                </a:solidFill>
                <a:latin typeface="Raleway Black" panose="020B0A03030101060003" pitchFamily="34" charset="0"/>
              </a:defRPr>
            </a:lvl1pPr>
            <a:lvl2pPr marL="457200" indent="0">
              <a:buNone/>
              <a:defRPr b="1">
                <a:solidFill>
                  <a:srgbClr val="002743"/>
                </a:solidFill>
                <a:latin typeface="Raleway Black" panose="020B0A03030101060003" pitchFamily="34" charset="0"/>
              </a:defRPr>
            </a:lvl2pPr>
            <a:lvl3pPr marL="914400" indent="0">
              <a:buNone/>
              <a:defRPr b="1">
                <a:solidFill>
                  <a:srgbClr val="002743"/>
                </a:solidFill>
                <a:latin typeface="Raleway Black" panose="020B0A03030101060003" pitchFamily="34" charset="0"/>
              </a:defRPr>
            </a:lvl3pPr>
            <a:lvl4pPr marL="1371600" indent="0">
              <a:buNone/>
              <a:defRPr b="1">
                <a:solidFill>
                  <a:srgbClr val="002743"/>
                </a:solidFill>
                <a:latin typeface="Raleway Black" panose="020B0A03030101060003" pitchFamily="34" charset="0"/>
              </a:defRPr>
            </a:lvl4pPr>
            <a:lvl5pPr marL="1828800" indent="0">
              <a:buNone/>
              <a:defRPr b="1">
                <a:solidFill>
                  <a:srgbClr val="002743"/>
                </a:solidFill>
                <a:latin typeface="Raleway Black" panose="020B0A03030101060003" pitchFamily="34" charset="0"/>
              </a:defRPr>
            </a:lvl5pPr>
          </a:lstStyle>
          <a:p>
            <a:pPr lvl="0"/>
            <a:r>
              <a:rPr lang="pt-BR" dirty="0"/>
              <a:t>Título aqui</a:t>
            </a:r>
          </a:p>
        </p:txBody>
      </p:sp>
      <p:pic>
        <p:nvPicPr>
          <p:cNvPr id="28" name="Gráfico 27">
            <a:extLst>
              <a:ext uri="{FF2B5EF4-FFF2-40B4-BE49-F238E27FC236}">
                <a16:creationId xmlns:a16="http://schemas.microsoft.com/office/drawing/2014/main" id="{537318FA-4182-4790-AF04-A54AFB7507D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06194" y="474091"/>
            <a:ext cx="1647513" cy="374268"/>
          </a:xfrm>
          <a:prstGeom prst="rect">
            <a:avLst/>
          </a:prstGeom>
        </p:spPr>
      </p:pic>
      <p:sp>
        <p:nvSpPr>
          <p:cNvPr id="30" name="Espaço Reservado para Texto 29">
            <a:extLst>
              <a:ext uri="{FF2B5EF4-FFF2-40B4-BE49-F238E27FC236}">
                <a16:creationId xmlns:a16="http://schemas.microsoft.com/office/drawing/2014/main" id="{A8260534-5546-4CB3-AB36-84955BFD3BD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9425" y="1286419"/>
            <a:ext cx="8621713" cy="5143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rgbClr val="ED9557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457200" indent="0">
              <a:buNone/>
              <a:defRPr>
                <a:solidFill>
                  <a:srgbClr val="ED9557"/>
                </a:solidFill>
                <a:latin typeface="Open Sans italic" panose="020B0606030504020204" pitchFamily="34" charset="0"/>
                <a:ea typeface="Open Sans italic" panose="020B0606030504020204" pitchFamily="34" charset="0"/>
                <a:cs typeface="Open Sans italic" panose="020B0606030504020204" pitchFamily="34" charset="0"/>
              </a:defRPr>
            </a:lvl2pPr>
            <a:lvl3pPr marL="914400" indent="0">
              <a:buNone/>
              <a:defRPr>
                <a:solidFill>
                  <a:srgbClr val="ED9557"/>
                </a:solidFill>
                <a:latin typeface="Open Sans italic" panose="020B0606030504020204" pitchFamily="34" charset="0"/>
                <a:ea typeface="Open Sans italic" panose="020B0606030504020204" pitchFamily="34" charset="0"/>
                <a:cs typeface="Open Sans italic" panose="020B0606030504020204" pitchFamily="34" charset="0"/>
              </a:defRPr>
            </a:lvl3pPr>
            <a:lvl4pPr marL="1371600" indent="0">
              <a:buNone/>
              <a:defRPr>
                <a:solidFill>
                  <a:srgbClr val="ED9557"/>
                </a:solidFill>
                <a:latin typeface="Open Sans italic" panose="020B0606030504020204" pitchFamily="34" charset="0"/>
                <a:ea typeface="Open Sans italic" panose="020B0606030504020204" pitchFamily="34" charset="0"/>
                <a:cs typeface="Open Sans italic" panose="020B0606030504020204" pitchFamily="34" charset="0"/>
              </a:defRPr>
            </a:lvl4pPr>
            <a:lvl5pPr marL="1828800" indent="0">
              <a:buNone/>
              <a:defRPr>
                <a:solidFill>
                  <a:srgbClr val="ED9557"/>
                </a:solidFill>
                <a:latin typeface="Open Sans italic" panose="020B0606030504020204" pitchFamily="34" charset="0"/>
                <a:ea typeface="Open Sans italic" panose="020B0606030504020204" pitchFamily="34" charset="0"/>
                <a:cs typeface="Open Sans italic" panose="020B0606030504020204" pitchFamily="34" charset="0"/>
              </a:defRPr>
            </a:lvl5pPr>
          </a:lstStyle>
          <a:p>
            <a:pPr lvl="0"/>
            <a:r>
              <a:rPr lang="pt-BR" dirty="0"/>
              <a:t>Subtítulo ou destaque aqui</a:t>
            </a:r>
          </a:p>
        </p:txBody>
      </p:sp>
      <p:sp>
        <p:nvSpPr>
          <p:cNvPr id="31" name="Espaço Reservado para Texto 29">
            <a:extLst>
              <a:ext uri="{FF2B5EF4-FFF2-40B4-BE49-F238E27FC236}">
                <a16:creationId xmlns:a16="http://schemas.microsoft.com/office/drawing/2014/main" id="{D8F86B66-858F-4E84-9ABF-733E5479A00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79425" y="2146079"/>
            <a:ext cx="8621713" cy="411184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bg1">
                    <a:lumMod val="65000"/>
                  </a:schemeClr>
                </a:solidFill>
                <a:latin typeface="Open Sans 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457200" indent="0">
              <a:buNone/>
              <a:defRPr>
                <a:solidFill>
                  <a:srgbClr val="ED9557"/>
                </a:solidFill>
                <a:latin typeface="Open Sans italic" panose="020B0606030504020204" pitchFamily="34" charset="0"/>
                <a:ea typeface="Open Sans italic" panose="020B0606030504020204" pitchFamily="34" charset="0"/>
                <a:cs typeface="Open Sans italic" panose="020B0606030504020204" pitchFamily="34" charset="0"/>
              </a:defRPr>
            </a:lvl2pPr>
            <a:lvl3pPr marL="914400" indent="0">
              <a:buNone/>
              <a:defRPr>
                <a:solidFill>
                  <a:srgbClr val="ED9557"/>
                </a:solidFill>
                <a:latin typeface="Open Sans italic" panose="020B0606030504020204" pitchFamily="34" charset="0"/>
                <a:ea typeface="Open Sans italic" panose="020B0606030504020204" pitchFamily="34" charset="0"/>
                <a:cs typeface="Open Sans italic" panose="020B0606030504020204" pitchFamily="34" charset="0"/>
              </a:defRPr>
            </a:lvl3pPr>
            <a:lvl4pPr marL="1371600" indent="0">
              <a:buNone/>
              <a:defRPr>
                <a:solidFill>
                  <a:srgbClr val="ED9557"/>
                </a:solidFill>
                <a:latin typeface="Open Sans italic" panose="020B0606030504020204" pitchFamily="34" charset="0"/>
                <a:ea typeface="Open Sans italic" panose="020B0606030504020204" pitchFamily="34" charset="0"/>
                <a:cs typeface="Open Sans italic" panose="020B0606030504020204" pitchFamily="34" charset="0"/>
              </a:defRPr>
            </a:lvl4pPr>
            <a:lvl5pPr marL="1828800" indent="0">
              <a:buNone/>
              <a:defRPr>
                <a:solidFill>
                  <a:srgbClr val="ED9557"/>
                </a:solidFill>
                <a:latin typeface="Open Sans italic" panose="020B0606030504020204" pitchFamily="34" charset="0"/>
                <a:ea typeface="Open Sans italic" panose="020B0606030504020204" pitchFamily="34" charset="0"/>
                <a:cs typeface="Open Sans italic" panose="020B0606030504020204" pitchFamily="34" charset="0"/>
              </a:defRPr>
            </a:lvl5pPr>
          </a:lstStyle>
          <a:p>
            <a:pPr lvl="0"/>
            <a:r>
              <a:rPr lang="pt-BR" dirty="0"/>
              <a:t>Corpo de texto aqui</a:t>
            </a:r>
          </a:p>
        </p:txBody>
      </p:sp>
    </p:spTree>
    <p:extLst>
      <p:ext uri="{BB962C8B-B14F-4D97-AF65-F5344CB8AC3E}">
        <p14:creationId xmlns:p14="http://schemas.microsoft.com/office/powerpoint/2010/main" val="3849106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Texto 7">
            <a:extLst>
              <a:ext uri="{FF2B5EF4-FFF2-40B4-BE49-F238E27FC236}">
                <a16:creationId xmlns:a16="http://schemas.microsoft.com/office/drawing/2014/main" id="{2528CBE6-9FD3-4EAE-A2E0-9E8A8873E7E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79425" y="434793"/>
            <a:ext cx="8621713" cy="51444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>
                <a:solidFill>
                  <a:srgbClr val="002743"/>
                </a:solidFill>
                <a:latin typeface="Raleway Black" panose="020B0A03030101060003" pitchFamily="34" charset="0"/>
              </a:defRPr>
            </a:lvl1pPr>
            <a:lvl2pPr marL="457200" indent="0">
              <a:buNone/>
              <a:defRPr b="1">
                <a:solidFill>
                  <a:srgbClr val="002743"/>
                </a:solidFill>
                <a:latin typeface="Raleway Black" panose="020B0A03030101060003" pitchFamily="34" charset="0"/>
              </a:defRPr>
            </a:lvl2pPr>
            <a:lvl3pPr marL="914400" indent="0">
              <a:buNone/>
              <a:defRPr b="1">
                <a:solidFill>
                  <a:srgbClr val="002743"/>
                </a:solidFill>
                <a:latin typeface="Raleway Black" panose="020B0A03030101060003" pitchFamily="34" charset="0"/>
              </a:defRPr>
            </a:lvl3pPr>
            <a:lvl4pPr marL="1371600" indent="0">
              <a:buNone/>
              <a:defRPr b="1">
                <a:solidFill>
                  <a:srgbClr val="002743"/>
                </a:solidFill>
                <a:latin typeface="Raleway Black" panose="020B0A03030101060003" pitchFamily="34" charset="0"/>
              </a:defRPr>
            </a:lvl4pPr>
            <a:lvl5pPr marL="1828800" indent="0">
              <a:buNone/>
              <a:defRPr b="1">
                <a:solidFill>
                  <a:srgbClr val="002743"/>
                </a:solidFill>
                <a:latin typeface="Raleway Black" panose="020B0A03030101060003" pitchFamily="34" charset="0"/>
              </a:defRPr>
            </a:lvl5pPr>
          </a:lstStyle>
          <a:p>
            <a:pPr lvl="0"/>
            <a:r>
              <a:rPr lang="pt-BR" dirty="0"/>
              <a:t>Título aqui</a:t>
            </a:r>
          </a:p>
        </p:txBody>
      </p:sp>
      <p:pic>
        <p:nvPicPr>
          <p:cNvPr id="4" name="Gráfico 3">
            <a:extLst>
              <a:ext uri="{FF2B5EF4-FFF2-40B4-BE49-F238E27FC236}">
                <a16:creationId xmlns:a16="http://schemas.microsoft.com/office/drawing/2014/main" id="{20F20B68-6BCA-4184-A1CB-4915A2EEAC1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06194" y="474091"/>
            <a:ext cx="1647513" cy="374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310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DA6BA24F-2F33-4EBB-9E7A-2E541F08A87D}"/>
              </a:ext>
            </a:extLst>
          </p:cNvPr>
          <p:cNvSpPr/>
          <p:nvPr userDrawn="1"/>
        </p:nvSpPr>
        <p:spPr>
          <a:xfrm>
            <a:off x="-68094" y="-87549"/>
            <a:ext cx="12260094" cy="7033098"/>
          </a:xfrm>
          <a:prstGeom prst="rect">
            <a:avLst/>
          </a:prstGeom>
          <a:solidFill>
            <a:srgbClr val="002C4F"/>
          </a:solidFill>
          <a:ln>
            <a:solidFill>
              <a:srgbClr val="002C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F6F00585-9DE2-41DD-B942-A7821670BF1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57875" y="1418845"/>
            <a:ext cx="6740705" cy="5429427"/>
          </a:xfrm>
          <a:prstGeom prst="rect">
            <a:avLst/>
          </a:prstGeom>
        </p:spPr>
      </p:pic>
      <p:pic>
        <p:nvPicPr>
          <p:cNvPr id="7" name="Gráfico 6">
            <a:extLst>
              <a:ext uri="{FF2B5EF4-FFF2-40B4-BE49-F238E27FC236}">
                <a16:creationId xmlns:a16="http://schemas.microsoft.com/office/drawing/2014/main" id="{707055E7-1B10-406F-BB85-3FFFA263D73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206194" y="474581"/>
            <a:ext cx="1647513" cy="374268"/>
          </a:xfrm>
          <a:prstGeom prst="rect">
            <a:avLst/>
          </a:prstGeom>
        </p:spPr>
      </p:pic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6379373-D362-42C4-A4A9-8E7A47E2A7A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6238" y="492592"/>
            <a:ext cx="9423376" cy="60110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95000"/>
                  </a:schemeClr>
                </a:solidFill>
                <a:latin typeface="Raleway Black" panose="020B0A03030101060003" pitchFamily="34" charset="0"/>
              </a:defRPr>
            </a:lvl1pPr>
            <a:lvl2pPr marL="457200" indent="0">
              <a:buNone/>
              <a:defRPr sz="3200">
                <a:solidFill>
                  <a:schemeClr val="bg1">
                    <a:lumMod val="95000"/>
                  </a:schemeClr>
                </a:solidFill>
                <a:latin typeface="Raleway Black" panose="020B0A03030101060003" pitchFamily="34" charset="0"/>
              </a:defRPr>
            </a:lvl2pPr>
            <a:lvl3pPr marL="914400" indent="0">
              <a:buNone/>
              <a:defRPr sz="3200">
                <a:solidFill>
                  <a:schemeClr val="bg1">
                    <a:lumMod val="95000"/>
                  </a:schemeClr>
                </a:solidFill>
                <a:latin typeface="Raleway Black" panose="020B0A03030101060003" pitchFamily="34" charset="0"/>
              </a:defRPr>
            </a:lvl3pPr>
            <a:lvl4pPr marL="1371600" indent="0">
              <a:buNone/>
              <a:defRPr sz="3200">
                <a:solidFill>
                  <a:schemeClr val="bg1">
                    <a:lumMod val="95000"/>
                  </a:schemeClr>
                </a:solidFill>
                <a:latin typeface="Raleway Black" panose="020B0A03030101060003" pitchFamily="34" charset="0"/>
              </a:defRPr>
            </a:lvl4pPr>
            <a:lvl5pPr marL="1828800" indent="0">
              <a:buNone/>
              <a:defRPr sz="3200">
                <a:solidFill>
                  <a:schemeClr val="bg1">
                    <a:lumMod val="95000"/>
                  </a:schemeClr>
                </a:solidFill>
                <a:latin typeface="Raleway Black" panose="020B0A03030101060003" pitchFamily="34" charset="0"/>
              </a:defRPr>
            </a:lvl5pPr>
          </a:lstStyle>
          <a:p>
            <a:pPr lvl="0"/>
            <a:r>
              <a:rPr lang="pt-BR" dirty="0"/>
              <a:t>Título aqui</a:t>
            </a:r>
          </a:p>
        </p:txBody>
      </p:sp>
    </p:spTree>
    <p:extLst>
      <p:ext uri="{BB962C8B-B14F-4D97-AF65-F5344CB8AC3E}">
        <p14:creationId xmlns:p14="http://schemas.microsoft.com/office/powerpoint/2010/main" val="729051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12C059DE-554E-461B-86EE-B387E1FCB0CE}"/>
              </a:ext>
            </a:extLst>
          </p:cNvPr>
          <p:cNvSpPr/>
          <p:nvPr userDrawn="1"/>
        </p:nvSpPr>
        <p:spPr>
          <a:xfrm>
            <a:off x="-240632" y="-125506"/>
            <a:ext cx="12705348" cy="7200074"/>
          </a:xfrm>
          <a:prstGeom prst="rect">
            <a:avLst/>
          </a:prstGeom>
          <a:solidFill>
            <a:srgbClr val="77999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EE9658"/>
              </a:solidFill>
            </a:endParaRPr>
          </a:p>
        </p:txBody>
      </p:sp>
      <p:pic>
        <p:nvPicPr>
          <p:cNvPr id="9" name="Gráfico 8">
            <a:extLst>
              <a:ext uri="{FF2B5EF4-FFF2-40B4-BE49-F238E27FC236}">
                <a16:creationId xmlns:a16="http://schemas.microsoft.com/office/drawing/2014/main" id="{5A7EDA20-59F1-4901-8BEB-2B0258C967C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57876" y="1404737"/>
            <a:ext cx="6770298" cy="5453263"/>
          </a:xfrm>
          <a:prstGeom prst="rect">
            <a:avLst/>
          </a:prstGeom>
        </p:spPr>
      </p:pic>
      <p:pic>
        <p:nvPicPr>
          <p:cNvPr id="7" name="Gráfico 6">
            <a:extLst>
              <a:ext uri="{FF2B5EF4-FFF2-40B4-BE49-F238E27FC236}">
                <a16:creationId xmlns:a16="http://schemas.microsoft.com/office/drawing/2014/main" id="{707055E7-1B10-406F-BB85-3FFFA263D73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206194" y="474581"/>
            <a:ext cx="1647513" cy="374268"/>
          </a:xfrm>
          <a:prstGeom prst="rect">
            <a:avLst/>
          </a:prstGeom>
        </p:spPr>
      </p:pic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6379373-D362-42C4-A4A9-8E7A47E2A7A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6238" y="474663"/>
            <a:ext cx="9423376" cy="60110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95000"/>
                  </a:schemeClr>
                </a:solidFill>
                <a:latin typeface="Raleway Black" panose="020B0A03030101060003" pitchFamily="34" charset="0"/>
              </a:defRPr>
            </a:lvl1pPr>
            <a:lvl2pPr marL="457200" indent="0">
              <a:buNone/>
              <a:defRPr sz="3200">
                <a:solidFill>
                  <a:schemeClr val="bg1">
                    <a:lumMod val="95000"/>
                  </a:schemeClr>
                </a:solidFill>
                <a:latin typeface="Raleway Black" panose="020B0A03030101060003" pitchFamily="34" charset="0"/>
              </a:defRPr>
            </a:lvl2pPr>
            <a:lvl3pPr marL="914400" indent="0">
              <a:buNone/>
              <a:defRPr sz="3200">
                <a:solidFill>
                  <a:schemeClr val="bg1">
                    <a:lumMod val="95000"/>
                  </a:schemeClr>
                </a:solidFill>
                <a:latin typeface="Raleway Black" panose="020B0A03030101060003" pitchFamily="34" charset="0"/>
              </a:defRPr>
            </a:lvl3pPr>
            <a:lvl4pPr marL="1371600" indent="0">
              <a:buNone/>
              <a:defRPr sz="3200">
                <a:solidFill>
                  <a:schemeClr val="bg1">
                    <a:lumMod val="95000"/>
                  </a:schemeClr>
                </a:solidFill>
                <a:latin typeface="Raleway Black" panose="020B0A03030101060003" pitchFamily="34" charset="0"/>
              </a:defRPr>
            </a:lvl4pPr>
            <a:lvl5pPr marL="1828800" indent="0">
              <a:buNone/>
              <a:defRPr sz="3200">
                <a:solidFill>
                  <a:schemeClr val="bg1">
                    <a:lumMod val="95000"/>
                  </a:schemeClr>
                </a:solidFill>
                <a:latin typeface="Raleway Black" panose="020B0A03030101060003" pitchFamily="34" charset="0"/>
              </a:defRPr>
            </a:lvl5pPr>
          </a:lstStyle>
          <a:p>
            <a:pPr lvl="0"/>
            <a:r>
              <a:rPr lang="pt-BR" dirty="0"/>
              <a:t>Título aqui</a:t>
            </a:r>
          </a:p>
        </p:txBody>
      </p:sp>
    </p:spTree>
    <p:extLst>
      <p:ext uri="{BB962C8B-B14F-4D97-AF65-F5344CB8AC3E}">
        <p14:creationId xmlns:p14="http://schemas.microsoft.com/office/powerpoint/2010/main" val="367329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7724EAC6-CAE5-4296-B13D-763DF7001738}"/>
              </a:ext>
            </a:extLst>
          </p:cNvPr>
          <p:cNvSpPr/>
          <p:nvPr userDrawn="1"/>
        </p:nvSpPr>
        <p:spPr>
          <a:xfrm>
            <a:off x="-240632" y="-264695"/>
            <a:ext cx="12705348" cy="7339263"/>
          </a:xfrm>
          <a:prstGeom prst="rect">
            <a:avLst/>
          </a:prstGeom>
          <a:solidFill>
            <a:srgbClr val="EE965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EE9658"/>
              </a:solidFill>
            </a:endParaRPr>
          </a:p>
        </p:txBody>
      </p:sp>
      <p:pic>
        <p:nvPicPr>
          <p:cNvPr id="9" name="Gráfico 8">
            <a:extLst>
              <a:ext uri="{FF2B5EF4-FFF2-40B4-BE49-F238E27FC236}">
                <a16:creationId xmlns:a16="http://schemas.microsoft.com/office/drawing/2014/main" id="{96329CE2-C016-440C-8B1C-FD7DDBEE7D4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57876" y="1402673"/>
            <a:ext cx="6770299" cy="5453264"/>
          </a:xfrm>
          <a:prstGeom prst="rect">
            <a:avLst/>
          </a:prstGeom>
        </p:spPr>
      </p:pic>
      <p:pic>
        <p:nvPicPr>
          <p:cNvPr id="7" name="Gráfico 6">
            <a:extLst>
              <a:ext uri="{FF2B5EF4-FFF2-40B4-BE49-F238E27FC236}">
                <a16:creationId xmlns:a16="http://schemas.microsoft.com/office/drawing/2014/main" id="{707055E7-1B10-406F-BB85-3FFFA263D73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206194" y="474581"/>
            <a:ext cx="1647513" cy="374268"/>
          </a:xfrm>
          <a:prstGeom prst="rect">
            <a:avLst/>
          </a:prstGeom>
        </p:spPr>
      </p:pic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6379373-D362-42C4-A4A9-8E7A47E2A7A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6238" y="438805"/>
            <a:ext cx="9423376" cy="60110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95000"/>
                  </a:schemeClr>
                </a:solidFill>
                <a:latin typeface="Raleway Black" panose="020B0A03030101060003" pitchFamily="34" charset="0"/>
              </a:defRPr>
            </a:lvl1pPr>
            <a:lvl2pPr marL="457200" indent="0">
              <a:buNone/>
              <a:defRPr sz="3200">
                <a:solidFill>
                  <a:schemeClr val="bg1">
                    <a:lumMod val="95000"/>
                  </a:schemeClr>
                </a:solidFill>
                <a:latin typeface="Raleway Black" panose="020B0A03030101060003" pitchFamily="34" charset="0"/>
              </a:defRPr>
            </a:lvl2pPr>
            <a:lvl3pPr marL="914400" indent="0">
              <a:buNone/>
              <a:defRPr sz="3200">
                <a:solidFill>
                  <a:schemeClr val="bg1">
                    <a:lumMod val="95000"/>
                  </a:schemeClr>
                </a:solidFill>
                <a:latin typeface="Raleway Black" panose="020B0A03030101060003" pitchFamily="34" charset="0"/>
              </a:defRPr>
            </a:lvl3pPr>
            <a:lvl4pPr marL="1371600" indent="0">
              <a:buNone/>
              <a:defRPr sz="3200">
                <a:solidFill>
                  <a:schemeClr val="bg1">
                    <a:lumMod val="95000"/>
                  </a:schemeClr>
                </a:solidFill>
                <a:latin typeface="Raleway Black" panose="020B0A03030101060003" pitchFamily="34" charset="0"/>
              </a:defRPr>
            </a:lvl4pPr>
            <a:lvl5pPr marL="1828800" indent="0">
              <a:buNone/>
              <a:defRPr sz="3200">
                <a:solidFill>
                  <a:schemeClr val="bg1">
                    <a:lumMod val="95000"/>
                  </a:schemeClr>
                </a:solidFill>
                <a:latin typeface="Raleway Black" panose="020B0A03030101060003" pitchFamily="34" charset="0"/>
              </a:defRPr>
            </a:lvl5pPr>
          </a:lstStyle>
          <a:p>
            <a:pPr lvl="0"/>
            <a:r>
              <a:rPr lang="pt-BR" dirty="0"/>
              <a:t>Título aqui</a:t>
            </a:r>
          </a:p>
        </p:txBody>
      </p:sp>
    </p:spTree>
    <p:extLst>
      <p:ext uri="{BB962C8B-B14F-4D97-AF65-F5344CB8AC3E}">
        <p14:creationId xmlns:p14="http://schemas.microsoft.com/office/powerpoint/2010/main" val="488406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38040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93" r:id="rId3"/>
    <p:sldLayoutId id="2147483688" r:id="rId4"/>
    <p:sldLayoutId id="2147483683" r:id="rId5"/>
    <p:sldLayoutId id="2147483684" r:id="rId6"/>
    <p:sldLayoutId id="2147483689" r:id="rId7"/>
    <p:sldLayoutId id="2147483690" r:id="rId8"/>
    <p:sldLayoutId id="2147483691" r:id="rId9"/>
    <p:sldLayoutId id="2147483663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C5B71DDF-23EF-483F-A666-17BEDFA4EB1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b="1" dirty="0"/>
              <a:t>IA: Teoria básica e exemplos práticos</a:t>
            </a:r>
            <a:endParaRPr lang="en-US" dirty="0"/>
          </a:p>
        </p:txBody>
      </p:sp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611485D0-7E66-4C38-805F-D47BBD99335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/>
              <a:t>Pedro Mantovani Antunes</a:t>
            </a:r>
          </a:p>
        </p:txBody>
      </p:sp>
    </p:spTree>
    <p:extLst>
      <p:ext uri="{BB962C8B-B14F-4D97-AF65-F5344CB8AC3E}">
        <p14:creationId xmlns:p14="http://schemas.microsoft.com/office/powerpoint/2010/main" val="681731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8C78429F-7D2E-49C8-B4D3-166EE3166D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EAC8ABC-C7B6-4239-A48D-00183B6132C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D69C3CE-8F90-4FCC-BB3A-B64FA42F8C6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84088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41C3E727-C175-409C-A3E6-6D8EA907C8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8BAB66F-8B9B-42CE-99CD-4896C37F07A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F6605DF-317F-47CF-8B18-6C0602967F5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15868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3EB45BEF-9F1F-4A6E-9EB1-8E5DCA7A7BA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05751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60341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97218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1739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A4FFCE76-6E6F-416B-9C94-2731CFA83B0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IA: Definição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EADEAB1-0CAC-46CC-863C-A67AF9CC38B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4FE4633-A596-4552-BA04-D79FB5E3E53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BR" dirty="0"/>
              <a:t>O que é inteligência artificial?</a:t>
            </a:r>
          </a:p>
          <a:p>
            <a:endParaRPr lang="pt-BR" dirty="0"/>
          </a:p>
          <a:p>
            <a:r>
              <a:rPr lang="pt-BR" dirty="0"/>
              <a:t>Robôs que vão exterminar a humanidade?</a:t>
            </a:r>
          </a:p>
          <a:p>
            <a:r>
              <a:rPr lang="pt-BR" dirty="0"/>
              <a:t>Máquinas que podem se passar por humanos?</a:t>
            </a:r>
          </a:p>
          <a:p>
            <a:r>
              <a:rPr lang="pt-BR" dirty="0"/>
              <a:t>Computadores que pensam?</a:t>
            </a:r>
          </a:p>
          <a:p>
            <a:r>
              <a:rPr lang="pt-BR" dirty="0"/>
              <a:t>Máquinas com inteligência similar à humana?</a:t>
            </a:r>
          </a:p>
          <a:p>
            <a:endParaRPr lang="pt-BR" dirty="0"/>
          </a:p>
          <a:p>
            <a:r>
              <a:rPr lang="pt-BR" dirty="0"/>
              <a:t>Qualquer dispositivo que percebe seu ambiente e realiza ações que maximizam suas chances de sucesso.</a:t>
            </a:r>
          </a:p>
          <a:p>
            <a:endParaRPr lang="pt-BR" dirty="0"/>
          </a:p>
          <a:p>
            <a:r>
              <a:rPr lang="pt-BR" dirty="0"/>
              <a:t>Sucesso do que?</a:t>
            </a:r>
          </a:p>
        </p:txBody>
      </p:sp>
    </p:spTree>
    <p:extLst>
      <p:ext uri="{BB962C8B-B14F-4D97-AF65-F5344CB8AC3E}">
        <p14:creationId xmlns:p14="http://schemas.microsoft.com/office/powerpoint/2010/main" val="383444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A4FFCE76-6E6F-416B-9C94-2731CFA83B0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IA: Ferramentas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4FE4633-A596-4552-BA04-D79FB5E3E53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79425" y="1373077"/>
            <a:ext cx="10644204" cy="4111846"/>
          </a:xfrm>
        </p:spPr>
        <p:txBody>
          <a:bodyPr/>
          <a:lstStyle/>
          <a:p>
            <a:r>
              <a:rPr lang="pt-BR" dirty="0"/>
              <a:t>Busca:</a:t>
            </a:r>
          </a:p>
          <a:p>
            <a:r>
              <a:rPr lang="pt-BR" dirty="0"/>
              <a:t>	Busca em Largura (Breath First Search – BFS)</a:t>
            </a:r>
          </a:p>
          <a:p>
            <a:r>
              <a:rPr lang="pt-BR" dirty="0"/>
              <a:t>	Busca em Profundidade (Depth First Search – DFS)</a:t>
            </a:r>
          </a:p>
          <a:p>
            <a:r>
              <a:rPr lang="pt-BR" dirty="0"/>
              <a:t>	Algoritmo A*</a:t>
            </a:r>
          </a:p>
          <a:p>
            <a:r>
              <a:rPr lang="pt-BR" dirty="0"/>
              <a:t>Aprendizado de Máquina (Machine Learning):</a:t>
            </a:r>
          </a:p>
          <a:p>
            <a:r>
              <a:rPr lang="pt-BR" dirty="0"/>
              <a:t>	</a:t>
            </a:r>
            <a:r>
              <a:rPr lang="pt-BR" dirty="0">
                <a:solidFill>
                  <a:srgbClr val="ED9557"/>
                </a:solidFill>
                <a:latin typeface="Open Sans SemiBold" panose="020B0706030804020204" pitchFamily="34" charset="0"/>
              </a:rPr>
              <a:t>Aprendizado Supervisionado</a:t>
            </a:r>
          </a:p>
          <a:p>
            <a:r>
              <a:rPr lang="pt-BR" dirty="0"/>
              <a:t>	Aprendizado Não Supervisionado</a:t>
            </a:r>
          </a:p>
          <a:p>
            <a:r>
              <a:rPr lang="pt-BR" dirty="0"/>
              <a:t>	Aprendizado por Reforço (Reinforcement Learning)</a:t>
            </a:r>
          </a:p>
          <a:p>
            <a:r>
              <a:rPr lang="pt-BR" dirty="0"/>
              <a:t>Natural Language Processing</a:t>
            </a:r>
          </a:p>
          <a:p>
            <a:r>
              <a:rPr lang="pt-BR" dirty="0"/>
              <a:t>Computer Vision</a:t>
            </a:r>
          </a:p>
          <a:p>
            <a:r>
              <a:rPr lang="pt-BR" dirty="0"/>
              <a:t>Neural Networks</a:t>
            </a:r>
          </a:p>
          <a:p>
            <a:r>
              <a:rPr lang="pt-BR" dirty="0"/>
              <a:t>Deep Learning</a:t>
            </a:r>
          </a:p>
          <a:p>
            <a:r>
              <a:rPr lang="pt-BR" dirty="0"/>
              <a:t>Robotics</a:t>
            </a:r>
          </a:p>
        </p:txBody>
      </p:sp>
    </p:spTree>
    <p:extLst>
      <p:ext uri="{BB962C8B-B14F-4D97-AF65-F5344CB8AC3E}">
        <p14:creationId xmlns:p14="http://schemas.microsoft.com/office/powerpoint/2010/main" val="1321249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126E27D3-67A0-406C-B1DA-08CC059FC5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Algoritmos de Busca</a:t>
            </a:r>
          </a:p>
        </p:txBody>
      </p:sp>
      <p:sp>
        <p:nvSpPr>
          <p:cNvPr id="5" name="Espaço Reservado para Texto 3">
            <a:extLst>
              <a:ext uri="{FF2B5EF4-FFF2-40B4-BE49-F238E27FC236}">
                <a16:creationId xmlns:a16="http://schemas.microsoft.com/office/drawing/2014/main" id="{FD719238-0770-4AFE-AA12-19A6F9ACF42F}"/>
              </a:ext>
            </a:extLst>
          </p:cNvPr>
          <p:cNvSpPr txBox="1">
            <a:spLocks/>
          </p:cNvSpPr>
          <p:nvPr/>
        </p:nvSpPr>
        <p:spPr>
          <a:xfrm>
            <a:off x="479425" y="2146079"/>
            <a:ext cx="8621713" cy="411184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6" name="Picture 7">
            <a:extLst>
              <a:ext uri="{FF2B5EF4-FFF2-40B4-BE49-F238E27FC236}">
                <a16:creationId xmlns:a16="http://schemas.microsoft.com/office/drawing/2014/main" id="{D63F814B-CD72-488A-ABD9-D3E3645C0DEA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6929449" y="1672913"/>
            <a:ext cx="5004883" cy="4585012"/>
          </a:xfrm>
          <a:prstGeom prst="rect">
            <a:avLst/>
          </a:prstGeom>
          <a:ln>
            <a:noFill/>
          </a:ln>
        </p:spPr>
      </p:pic>
      <p:sp>
        <p:nvSpPr>
          <p:cNvPr id="7" name="Espaço Reservado para Texto 3">
            <a:extLst>
              <a:ext uri="{FF2B5EF4-FFF2-40B4-BE49-F238E27FC236}">
                <a16:creationId xmlns:a16="http://schemas.microsoft.com/office/drawing/2014/main" id="{25E318D9-A839-4344-A709-8E8D0EFB825B}"/>
              </a:ext>
            </a:extLst>
          </p:cNvPr>
          <p:cNvSpPr txBox="1">
            <a:spLocks/>
          </p:cNvSpPr>
          <p:nvPr/>
        </p:nvSpPr>
        <p:spPr>
          <a:xfrm>
            <a:off x="631825" y="2298479"/>
            <a:ext cx="8621713" cy="411184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</p:txBody>
      </p:sp>
      <p:sp>
        <p:nvSpPr>
          <p:cNvPr id="8" name="Espaço Reservado para Texto 3">
            <a:extLst>
              <a:ext uri="{FF2B5EF4-FFF2-40B4-BE49-F238E27FC236}">
                <a16:creationId xmlns:a16="http://schemas.microsoft.com/office/drawing/2014/main" id="{553061C7-254C-4E74-95E2-86D7506866CA}"/>
              </a:ext>
            </a:extLst>
          </p:cNvPr>
          <p:cNvSpPr txBox="1">
            <a:spLocks/>
          </p:cNvSpPr>
          <p:nvPr/>
        </p:nvSpPr>
        <p:spPr>
          <a:xfrm>
            <a:off x="479425" y="1373077"/>
            <a:ext cx="8621713" cy="411184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</p:txBody>
      </p:sp>
      <p:sp>
        <p:nvSpPr>
          <p:cNvPr id="9" name="Espaço Reservado para Texto 3">
            <a:extLst>
              <a:ext uri="{FF2B5EF4-FFF2-40B4-BE49-F238E27FC236}">
                <a16:creationId xmlns:a16="http://schemas.microsoft.com/office/drawing/2014/main" id="{F1641B0C-7D76-4D8B-86DD-5E62FE33068E}"/>
              </a:ext>
            </a:extLst>
          </p:cNvPr>
          <p:cNvSpPr txBox="1">
            <a:spLocks/>
          </p:cNvSpPr>
          <p:nvPr/>
        </p:nvSpPr>
        <p:spPr>
          <a:xfrm>
            <a:off x="479425" y="1952296"/>
            <a:ext cx="6739936" cy="411184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chemeClr val="bg1"/>
                </a:solidFill>
              </a:rPr>
              <a:t>Dado um estado bem definido, busca-se quais as ações que devem ser tomadas para atingir um objetivo.</a:t>
            </a:r>
          </a:p>
          <a:p>
            <a:pPr marL="0" indent="0">
              <a:buNone/>
            </a:pPr>
            <a:endParaRPr lang="pt-BR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pt-BR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pt-BR" dirty="0">
                <a:solidFill>
                  <a:schemeClr val="bg1"/>
                </a:solidFill>
              </a:rPr>
              <a:t>Existem vários algoritmos para realizar a busca. Entre eles: DFS, BFS, A*.</a:t>
            </a:r>
          </a:p>
        </p:txBody>
      </p:sp>
    </p:spTree>
    <p:extLst>
      <p:ext uri="{BB962C8B-B14F-4D97-AF65-F5344CB8AC3E}">
        <p14:creationId xmlns:p14="http://schemas.microsoft.com/office/powerpoint/2010/main" val="13399068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A4FFCE76-6E6F-416B-9C94-2731CFA83B0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Classificadores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4FE4633-A596-4552-BA04-D79FB5E3E53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79426" y="2063809"/>
            <a:ext cx="4903280" cy="4111846"/>
          </a:xfrm>
        </p:spPr>
        <p:txBody>
          <a:bodyPr/>
          <a:lstStyle/>
          <a:p>
            <a:r>
              <a:rPr lang="pt-BR" dirty="0"/>
              <a:t>Dado um estado bem definido, busca-se quais as ações que devem ser tomadas para atingir um objetivo.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Existem vários algoritmos para realizar a busca. Entre eles: DFS, BFS, A*.</a:t>
            </a:r>
          </a:p>
          <a:p>
            <a:endParaRPr lang="pt-BR" dirty="0"/>
          </a:p>
        </p:txBody>
      </p:sp>
      <p:pic>
        <p:nvPicPr>
          <p:cNvPr id="5" name="Picture 2" descr="Resultado de imagem para classification machine learning">
            <a:extLst>
              <a:ext uri="{FF2B5EF4-FFF2-40B4-BE49-F238E27FC236}">
                <a16:creationId xmlns:a16="http://schemas.microsoft.com/office/drawing/2014/main" id="{7D6B0ED5-FBC4-48EF-9F50-CF1CEA099D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2706" y="1815815"/>
            <a:ext cx="5062695" cy="3493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44445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8E3E940F-1432-498E-A87B-D7240BC0A1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03960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0FE02D00-66DF-4D90-8A88-0A78F601A26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511458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10b9958e-52b5-457c-9cd0-5c0cd451fa3a">NHCE343H2TPK-38-1980</_dlc_DocId>
    <_dlc_DocIdUrl xmlns="10b9958e-52b5-457c-9cd0-5c0cd451fa3a">
      <Url>http://docs.cinq.com.br/wiki/_layouts/DocIdRedir.aspx?ID=NHCE343H2TPK-38-1980</Url>
      <Description>NHCE343H2TPK-38-1980</Description>
    </_dlc_DocIdUrl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24D2AC7B4FE964BB48B07BBDDFDCC89" ma:contentTypeVersion="0" ma:contentTypeDescription="Crie um novo documento." ma:contentTypeScope="" ma:versionID="9edda638c3cb3cd8b49aee3490a9bfee">
  <xsd:schema xmlns:xsd="http://www.w3.org/2001/XMLSchema" xmlns:xs="http://www.w3.org/2001/XMLSchema" xmlns:p="http://schemas.microsoft.com/office/2006/metadata/properties" xmlns:ns2="10b9958e-52b5-457c-9cd0-5c0cd451fa3a" targetNamespace="http://schemas.microsoft.com/office/2006/metadata/properties" ma:root="true" ma:fieldsID="5ea564f28186f2f8a4fde8cf7117dc4f" ns2:_="">
    <xsd:import namespace="10b9958e-52b5-457c-9cd0-5c0cd451fa3a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0b9958e-52b5-457c-9cd0-5c0cd451fa3a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Valor da ID do Documento" ma:description="O valor da ID do documento atribuída a este item." ma:internalName="_dlc_DocId" ma:readOnly="true">
      <xsd:simpleType>
        <xsd:restriction base="dms:Text"/>
      </xsd:simpleType>
    </xsd:element>
    <xsd:element name="_dlc_DocIdUrl" ma:index="9" nillable="true" ma:displayName="ID do Documento" ma:description="Link permanente para este documento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DEA5812-114A-4165-9899-D3D533E80477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5D190BB8-9C87-4A94-BF99-AF48504B355B}">
  <ds:schemaRefs>
    <ds:schemaRef ds:uri="http://schemas.microsoft.com/office/2006/metadata/properties"/>
    <ds:schemaRef ds:uri="http://schemas.microsoft.com/office/infopath/2007/PartnerControls"/>
    <ds:schemaRef ds:uri="10b9958e-52b5-457c-9cd0-5c0cd451fa3a"/>
  </ds:schemaRefs>
</ds:datastoreItem>
</file>

<file path=customXml/itemProps3.xml><?xml version="1.0" encoding="utf-8"?>
<ds:datastoreItem xmlns:ds="http://schemas.openxmlformats.org/officeDocument/2006/customXml" ds:itemID="{7A30E6CC-F7E2-44A6-B25A-4B232D7AF973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CA946EDE-48D7-4DFE-8950-BB6EE102EFC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0b9958e-52b5-457c-9cd0-5c0cd451fa3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2550</TotalTime>
  <Words>206</Words>
  <Application>Microsoft Office PowerPoint</Application>
  <PresentationFormat>Widescreen</PresentationFormat>
  <Paragraphs>39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Arial</vt:lpstr>
      <vt:lpstr>Calibri</vt:lpstr>
      <vt:lpstr>Open Sans </vt:lpstr>
      <vt:lpstr>Open Sans bold italic</vt:lpstr>
      <vt:lpstr>Open Sans italic</vt:lpstr>
      <vt:lpstr>Open Sans Light Italic</vt:lpstr>
      <vt:lpstr>Open Sans SemiBold</vt:lpstr>
      <vt:lpstr>Raleway Black</vt:lpstr>
      <vt:lpstr>Wingdings</vt:lpstr>
      <vt:lpstr>Tema do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cinq</dc:creator>
  <cp:lastModifiedBy>Pedro Mantovani Antunes</cp:lastModifiedBy>
  <cp:revision>108</cp:revision>
  <dcterms:modified xsi:type="dcterms:W3CDTF">2020-03-09T23:53:13Z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0x010100024D2AC7B4FE964BB48B07BBDDFDCC89</vt:lpwstr>
  </property>
  <property fmtid="{D5CDD505-2E9C-101B-9397-08002B2CF9AE}" pid="3" name="_dlc_DocIdItemGuid">
    <vt:lpwstr>11870d62-f5d3-466a-9cf6-4008b060fc15</vt:lpwstr>
  </property>
</Properties>
</file>