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10/14/15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A593C6-4328-42A9-93CE-640691AB181A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 to discuss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 questions/hypotheses/objectives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quality criteria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minimum amount/coverage of data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unpublished/raw data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exists </a:t>
            </a: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what is the mechanism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inclusion criteria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Published data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 type &lt; 0.7 um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 (not frozen)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equipment and analytical method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supplementary data (date, location etc.)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acidification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Extrapolation of a(λ)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wavelengths used </a:t>
            </a: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need for a method to extrapolate to one wavelength used in the study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introduced by this procedure should be quantified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Asking for original data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pros: 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likely to get much more data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to other parameters (salinity, pH, temperature etc.)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cause authorship issues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delay manuscript process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Tentative plots I</a:t>
            </a:r>
            <a:endParaRPr/>
          </a:p>
        </p:txBody>
      </p:sp>
      <p:pic>
        <p:nvPicPr>
          <p:cNvPr id="48" name="Picture 2" descr=""/>
          <p:cNvPicPr/>
          <p:nvPr/>
        </p:nvPicPr>
        <p:blipFill>
          <a:blip r:embed="rId1"/>
          <a:srcRect l="10494" t="10689" r="12554" b="6423"/>
          <a:stretch/>
        </p:blipFill>
        <p:spPr>
          <a:xfrm>
            <a:off x="436320" y="1461600"/>
            <a:ext cx="4384800" cy="405504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2"/>
          <a:srcRect l="10171" t="13413" r="19683" b="9544"/>
          <a:stretch/>
        </p:blipFill>
        <p:spPr>
          <a:xfrm>
            <a:off x="5397840" y="3933000"/>
            <a:ext cx="2673360" cy="23040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3"/>
          <a:srcRect l="9577" t="15290" r="17245" b="6550"/>
          <a:stretch/>
        </p:blipFill>
        <p:spPr>
          <a:xfrm>
            <a:off x="5397840" y="1340640"/>
            <a:ext cx="2606040" cy="223956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1379520" y="5445360"/>
            <a:ext cx="235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DOC concentration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 rot="16200000">
            <a:off x="33480" y="3732840"/>
            <a:ext cx="8373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(CDOM)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5558040" y="3419640"/>
            <a:ext cx="235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DOC concentration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5558040" y="6156000"/>
            <a:ext cx="235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DOC concentration</a:t>
            </a:r>
            <a:endParaRPr/>
          </a:p>
        </p:txBody>
      </p:sp>
      <p:sp>
        <p:nvSpPr>
          <p:cNvPr id="55" name="CustomShape 6"/>
          <p:cNvSpPr/>
          <p:nvPr/>
        </p:nvSpPr>
        <p:spPr>
          <a:xfrm rot="16200000">
            <a:off x="4885200" y="2300040"/>
            <a:ext cx="8373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(CDOM)</a:t>
            </a:r>
            <a:endParaRPr/>
          </a:p>
        </p:txBody>
      </p:sp>
      <p:sp>
        <p:nvSpPr>
          <p:cNvPr id="56" name="CustomShape 7"/>
          <p:cNvSpPr/>
          <p:nvPr/>
        </p:nvSpPr>
        <p:spPr>
          <a:xfrm rot="16200000">
            <a:off x="4885200" y="4990320"/>
            <a:ext cx="8373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(CDOM)</a:t>
            </a:r>
            <a:endParaRPr/>
          </a:p>
        </p:txBody>
      </p:sp>
      <p:sp>
        <p:nvSpPr>
          <p:cNvPr id="57" name="CustomShape 8"/>
          <p:cNvSpPr/>
          <p:nvPr/>
        </p:nvSpPr>
        <p:spPr>
          <a:xfrm>
            <a:off x="815400" y="2071440"/>
            <a:ext cx="1526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ALL DATA</a:t>
            </a:r>
            <a:endParaRPr/>
          </a:p>
        </p:txBody>
      </p:sp>
      <p:sp>
        <p:nvSpPr>
          <p:cNvPr id="58" name="CustomShape 9"/>
          <p:cNvSpPr/>
          <p:nvPr/>
        </p:nvSpPr>
        <p:spPr>
          <a:xfrm>
            <a:off x="5568120" y="1467720"/>
            <a:ext cx="1715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FRESHWATER</a:t>
            </a:r>
            <a:endParaRPr/>
          </a:p>
        </p:txBody>
      </p:sp>
      <p:sp>
        <p:nvSpPr>
          <p:cNvPr id="59" name="CustomShape 10"/>
          <p:cNvSpPr/>
          <p:nvPr/>
        </p:nvSpPr>
        <p:spPr>
          <a:xfrm>
            <a:off x="5599440" y="4203000"/>
            <a:ext cx="1075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MARINE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Tentative plots II</a:t>
            </a:r>
            <a:endParaRPr/>
          </a:p>
        </p:txBody>
      </p:sp>
      <p:pic>
        <p:nvPicPr>
          <p:cNvPr id="61" name="Picture 2" descr=""/>
          <p:cNvPicPr/>
          <p:nvPr/>
        </p:nvPicPr>
        <p:blipFill>
          <a:blip r:embed="rId1"/>
          <a:srcRect l="8720" t="8649" r="10634" b="8924"/>
          <a:stretch/>
        </p:blipFill>
        <p:spPr>
          <a:xfrm>
            <a:off x="611640" y="1917000"/>
            <a:ext cx="3569400" cy="286740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888480" y="4752360"/>
            <a:ext cx="831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Spring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1581120" y="4752360"/>
            <a:ext cx="1040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Summer</a:t>
            </a:r>
            <a:endParaRPr/>
          </a:p>
        </p:txBody>
      </p:sp>
      <p:sp>
        <p:nvSpPr>
          <p:cNvPr id="64" name="CustomShape 4"/>
          <p:cNvSpPr/>
          <p:nvPr/>
        </p:nvSpPr>
        <p:spPr>
          <a:xfrm>
            <a:off x="2449800" y="4752360"/>
            <a:ext cx="979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Autumn</a:t>
            </a:r>
            <a:endParaRPr/>
          </a:p>
        </p:txBody>
      </p:sp>
      <p:sp>
        <p:nvSpPr>
          <p:cNvPr id="65" name="CustomShape 5"/>
          <p:cNvSpPr/>
          <p:nvPr/>
        </p:nvSpPr>
        <p:spPr>
          <a:xfrm>
            <a:off x="3279240" y="4749840"/>
            <a:ext cx="849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Winter</a:t>
            </a:r>
            <a:endParaRPr/>
          </a:p>
        </p:txBody>
      </p:sp>
      <p:sp>
        <p:nvSpPr>
          <p:cNvPr id="66" name="CustomShape 6"/>
          <p:cNvSpPr/>
          <p:nvPr/>
        </p:nvSpPr>
        <p:spPr>
          <a:xfrm rot="16200000">
            <a:off x="-689760" y="3217680"/>
            <a:ext cx="253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Slope / Intercept / R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</a:t>
            </a:r>
            <a:endParaRPr/>
          </a:p>
        </p:txBody>
      </p:sp>
      <p:pic>
        <p:nvPicPr>
          <p:cNvPr id="67" name="Picture 2" descr=""/>
          <p:cNvPicPr/>
          <p:nvPr/>
        </p:nvPicPr>
        <p:blipFill>
          <a:blip r:embed="rId2"/>
          <a:srcRect l="8720" t="8649" r="10634" b="8924"/>
          <a:stretch/>
        </p:blipFill>
        <p:spPr>
          <a:xfrm>
            <a:off x="4612680" y="1917000"/>
            <a:ext cx="3569400" cy="2867400"/>
          </a:xfrm>
          <a:prstGeom prst="rect">
            <a:avLst/>
          </a:prstGeom>
          <a:ln>
            <a:noFill/>
          </a:ln>
        </p:spPr>
      </p:pic>
      <p:sp>
        <p:nvSpPr>
          <p:cNvPr id="68" name="CustomShape 7"/>
          <p:cNvSpPr/>
          <p:nvPr/>
        </p:nvSpPr>
        <p:spPr>
          <a:xfrm>
            <a:off x="4947840" y="4752360"/>
            <a:ext cx="828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Ocean</a:t>
            </a:r>
            <a:endParaRPr/>
          </a:p>
        </p:txBody>
      </p:sp>
      <p:sp>
        <p:nvSpPr>
          <p:cNvPr id="69" name="CustomShape 8"/>
          <p:cNvSpPr/>
          <p:nvPr/>
        </p:nvSpPr>
        <p:spPr>
          <a:xfrm>
            <a:off x="5753160" y="4752360"/>
            <a:ext cx="935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Coastal</a:t>
            </a:r>
            <a:endParaRPr/>
          </a:p>
        </p:txBody>
      </p:sp>
      <p:sp>
        <p:nvSpPr>
          <p:cNvPr id="70" name="CustomShape 9"/>
          <p:cNvSpPr/>
          <p:nvPr/>
        </p:nvSpPr>
        <p:spPr>
          <a:xfrm>
            <a:off x="6614640" y="4752360"/>
            <a:ext cx="705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River</a:t>
            </a:r>
            <a:endParaRPr/>
          </a:p>
        </p:txBody>
      </p:sp>
      <p:sp>
        <p:nvSpPr>
          <p:cNvPr id="71" name="CustomShape 10"/>
          <p:cNvSpPr/>
          <p:nvPr/>
        </p:nvSpPr>
        <p:spPr>
          <a:xfrm>
            <a:off x="7244640" y="4749840"/>
            <a:ext cx="651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Lake</a:t>
            </a:r>
            <a:endParaRPr/>
          </a:p>
        </p:txBody>
      </p:sp>
      <p:sp>
        <p:nvSpPr>
          <p:cNvPr id="72" name="CustomShape 11"/>
          <p:cNvSpPr/>
          <p:nvPr/>
        </p:nvSpPr>
        <p:spPr>
          <a:xfrm rot="16200000">
            <a:off x="3310920" y="3217680"/>
            <a:ext cx="253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Slope / Intercept / R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"/>
          <p:cNvPicPr/>
          <p:nvPr/>
        </p:nvPicPr>
        <p:blipFill>
          <a:blip r:embed="rId1"/>
          <a:srcRect l="10504" t="15143" r="13153" b="15463"/>
          <a:stretch/>
        </p:blipFill>
        <p:spPr>
          <a:xfrm>
            <a:off x="5292000" y="1892880"/>
            <a:ext cx="3621240" cy="296748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rcRect l="9172" t="12092" r="16753" b="11395"/>
          <a:stretch/>
        </p:blipFill>
        <p:spPr>
          <a:xfrm>
            <a:off x="621000" y="1938240"/>
            <a:ext cx="3654720" cy="2922120"/>
          </a:xfrm>
          <a:prstGeom prst="rect">
            <a:avLst/>
          </a:prstGeom>
          <a:ln>
            <a:noFill/>
          </a:ln>
        </p:spPr>
      </p:pic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Tentative plots III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467360" y="4716000"/>
            <a:ext cx="215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Wavelength (nm)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 rot="16200000">
            <a:off x="222480" y="3217680"/>
            <a:ext cx="42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5834880" y="4716000"/>
            <a:ext cx="253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Slope / Intercept / R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 rot="16200000">
            <a:off x="4312440" y="3369600"/>
            <a:ext cx="195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Density / Count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Tentative plots IV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251640" y="1556640"/>
            <a:ext cx="8643240" cy="46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Application>LibreOffice/5.0.2.2$Linux_X86_64 LibreOffice_project/37b43f919e4de5eeaca9b9755ed688758a8251fe</Application>
  <Paragraphs>50</Paragraphs>
  <Company>Aarhus Universitet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2015-10-13T10:03:36Z</dcterms:created>
  <dc:creator>Asmala, Eero</dc:creator>
  <dc:language>en-US</dc:language>
  <cp:lastModifiedBy>persican </cp:lastModifiedBy>
  <dcterms:modified xsi:type="dcterms:W3CDTF">2015-10-14T09:31:57Z</dcterms:modified>
  <cp:revision>11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Aarhus Universitet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