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5D20C9-20C8-45DC-809E-0D3CA48F3B2C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19-3-2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815446-E07D-4625-9945-68751A343C94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72000" y="110880"/>
            <a:ext cx="12047400" cy="124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Yanone Kaffeesatz"/>
              </a:rPr>
              <a:t>Sensitivity of phytoplankton primary production estimates to available irradiance under heterogeneous sea-ice conditions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66320" y="1357560"/>
            <a:ext cx="11859120" cy="343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1600" spc="-1" strike="noStrike">
                <a:solidFill>
                  <a:srgbClr val="000000"/>
                </a:solidFill>
                <a:latin typeface="Yanone Kaffeesatz"/>
              </a:rPr>
              <a:t>Philippe Massicotte, Ilka Peeken, Christian Katlein, Hauke Flores, Yannick Huot, Giulia Castellani, Stefanie Arndt, Benjamin A. Lange, Jean-Éric Tremblay and Marcel Babin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42" name="Picture 9" descr=""/>
          <p:cNvPicPr/>
          <p:nvPr/>
        </p:nvPicPr>
        <p:blipFill>
          <a:blip r:embed="rId1"/>
          <a:stretch/>
        </p:blipFill>
        <p:spPr>
          <a:xfrm>
            <a:off x="2028960" y="1812240"/>
            <a:ext cx="813348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LibreOffice/6.2.0.3$Linux_X86_64 LibreOffice_project/98c6a8a1c6c7b144ce3cc729e34964b47ce25d62</Application>
  <Words>44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2019-03-02T14:33:50Z</dcterms:created>
  <dc:creator>philippe massicotte</dc:creator>
  <dc:description/>
  <dc:language>en-CA</dc:language>
  <cp:lastModifiedBy>Philippe Massicotte</cp:lastModifiedBy>
  <dcterms:modified xsi:type="dcterms:W3CDTF">2019-03-02T10:57:34Z</dcterms:modified>
  <cp:revision>8</cp:revision>
  <dc:subject/>
  <dc:title>Sensitivity of phytoplankton primary production estimates to available irradiance under heterogeneous sea-ice conditions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