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1" r:id="rId2"/>
  </p:sldMasterIdLst>
  <p:notesMasterIdLst>
    <p:notesMasterId r:id="rId5"/>
  </p:notesMasterIdLst>
  <p:handoutMasterIdLst>
    <p:handoutMasterId r:id="rId6"/>
  </p:handoutMasterIdLst>
  <p:sldIdLst>
    <p:sldId id="295" r:id="rId3"/>
    <p:sldId id="286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9">
          <p15:clr>
            <a:srgbClr val="A4A3A4"/>
          </p15:clr>
        </p15:guide>
        <p15:guide id="2" pos="49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DCDB"/>
    <a:srgbClr val="DCE6F2"/>
    <a:srgbClr val="DDD9C3"/>
    <a:srgbClr val="E99423"/>
    <a:srgbClr val="86121C"/>
    <a:srgbClr val="141313"/>
    <a:srgbClr val="004378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6" autoAdjust="0"/>
    <p:restoredTop sz="87101" autoAdjust="0"/>
  </p:normalViewPr>
  <p:slideViewPr>
    <p:cSldViewPr snapToGrid="0" snapToObjects="1">
      <p:cViewPr>
        <p:scale>
          <a:sx n="100" d="100"/>
          <a:sy n="100" d="100"/>
        </p:scale>
        <p:origin x="2124" y="402"/>
      </p:cViewPr>
      <p:guideLst>
        <p:guide orient="horz" pos="479"/>
        <p:guide pos="49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BB917-A354-5743-B24D-47E6017CBB9F}" type="datetimeFigureOut">
              <a:rPr lang="de-DE" smtClean="0"/>
              <a:pPr/>
              <a:t>12.02.2019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00BFB-7C69-3148-BE17-CFCCBEDA767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58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0555-6A93-774D-9EFE-75A0791F2A4E}" type="datetimeFigureOut">
              <a:rPr lang="de-DE" smtClean="0"/>
              <a:pPr/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A1DE-356D-4746-95BE-A2388A74961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6381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Outreach / public media?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A1DE-356D-4746-95BE-A2388A74961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61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Logo_AWI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587" y="468820"/>
            <a:ext cx="2621832" cy="379909"/>
          </a:xfrm>
          <a:prstGeom prst="rect">
            <a:avLst/>
          </a:prstGeom>
        </p:spPr>
      </p:pic>
      <p:cxnSp>
        <p:nvCxnSpPr>
          <p:cNvPr id="6" name="Gerade Verbindung 5"/>
          <p:cNvCxnSpPr/>
          <p:nvPr userDrawn="1"/>
        </p:nvCxnSpPr>
        <p:spPr>
          <a:xfrm>
            <a:off x="418689" y="996905"/>
            <a:ext cx="8361730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Bild 6" descr="HG_LOGO_S_ENG_RGB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5569" y="6082875"/>
            <a:ext cx="936399" cy="413842"/>
          </a:xfrm>
          <a:prstGeom prst="rect">
            <a:avLst/>
          </a:prstGeom>
        </p:spPr>
      </p:pic>
      <p:grpSp>
        <p:nvGrpSpPr>
          <p:cNvPr id="8" name="Gruppierung 7"/>
          <p:cNvGrpSpPr/>
          <p:nvPr userDrawn="1"/>
        </p:nvGrpSpPr>
        <p:grpSpPr>
          <a:xfrm>
            <a:off x="9088086" y="2084652"/>
            <a:ext cx="63902" cy="671247"/>
            <a:chOff x="6286375" y="1956861"/>
            <a:chExt cx="63902" cy="527154"/>
          </a:xfrm>
        </p:grpSpPr>
        <p:sp>
          <p:nvSpPr>
            <p:cNvPr id="9" name="Rechteck 8"/>
            <p:cNvSpPr/>
            <p:nvPr/>
          </p:nvSpPr>
          <p:spPr>
            <a:xfrm>
              <a:off x="6286375" y="1956861"/>
              <a:ext cx="63902" cy="175718"/>
            </a:xfrm>
            <a:prstGeom prst="rect">
              <a:avLst/>
            </a:prstGeom>
            <a:solidFill>
              <a:srgbClr val="14131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286375" y="2132579"/>
              <a:ext cx="63902" cy="175718"/>
            </a:xfrm>
            <a:prstGeom prst="rect">
              <a:avLst/>
            </a:prstGeom>
            <a:solidFill>
              <a:srgbClr val="86121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286375" y="2308297"/>
              <a:ext cx="63902" cy="175718"/>
            </a:xfrm>
            <a:prstGeom prst="rect">
              <a:avLst/>
            </a:prstGeom>
            <a:solidFill>
              <a:srgbClr val="E9942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1643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0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79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5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28747" y="1636664"/>
            <a:ext cx="8612513" cy="899317"/>
          </a:xfrm>
          <a:prstGeom prst="rect">
            <a:avLst/>
          </a:prstGeom>
        </p:spPr>
        <p:txBody>
          <a:bodyPr anchor="t"/>
          <a:lstStyle>
            <a:lvl1pPr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smtClean="0"/>
              <a:t>Titel „Weiß“ bearbeiten</a:t>
            </a:r>
            <a:endParaRPr lang="de-DE" dirty="0"/>
          </a:p>
        </p:txBody>
      </p:sp>
      <p:pic>
        <p:nvPicPr>
          <p:cNvPr id="8" name="Bild 7" descr="Logo_AWI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587" y="456155"/>
            <a:ext cx="2621832" cy="379909"/>
          </a:xfrm>
          <a:prstGeom prst="rect">
            <a:avLst/>
          </a:prstGeom>
        </p:spPr>
      </p:pic>
      <p:pic>
        <p:nvPicPr>
          <p:cNvPr id="5" name="Bild 4" descr="HG_LOGO_S_ENG_RGB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5577" y="6082877"/>
            <a:ext cx="936399" cy="413843"/>
          </a:xfrm>
          <a:prstGeom prst="rect">
            <a:avLst/>
          </a:prstGeom>
        </p:spPr>
      </p:pic>
      <p:grpSp>
        <p:nvGrpSpPr>
          <p:cNvPr id="6" name="Gruppierung 5"/>
          <p:cNvGrpSpPr/>
          <p:nvPr userDrawn="1"/>
        </p:nvGrpSpPr>
        <p:grpSpPr>
          <a:xfrm>
            <a:off x="9088086" y="2084652"/>
            <a:ext cx="63902" cy="527155"/>
            <a:chOff x="6286375" y="1956861"/>
            <a:chExt cx="63902" cy="527154"/>
          </a:xfrm>
        </p:grpSpPr>
        <p:sp>
          <p:nvSpPr>
            <p:cNvPr id="7" name="Rechteck 6"/>
            <p:cNvSpPr/>
            <p:nvPr/>
          </p:nvSpPr>
          <p:spPr>
            <a:xfrm>
              <a:off x="6286375" y="1956861"/>
              <a:ext cx="63902" cy="175718"/>
            </a:xfrm>
            <a:prstGeom prst="rect">
              <a:avLst/>
            </a:prstGeom>
            <a:solidFill>
              <a:srgbClr val="14131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86375" y="2132579"/>
              <a:ext cx="63902" cy="175718"/>
            </a:xfrm>
            <a:prstGeom prst="rect">
              <a:avLst/>
            </a:prstGeom>
            <a:solidFill>
              <a:srgbClr val="86121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86375" y="2308297"/>
              <a:ext cx="63902" cy="175718"/>
            </a:xfrm>
            <a:prstGeom prst="rect">
              <a:avLst/>
            </a:prstGeom>
            <a:solidFill>
              <a:srgbClr val="E9942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06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1" y="380026"/>
            <a:ext cx="8330195" cy="660735"/>
          </a:xfrm>
          <a:prstGeom prst="rect">
            <a:avLst/>
          </a:prstGeom>
        </p:spPr>
        <p:txBody>
          <a:bodyPr anchor="t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D566-8D13-5C43-8939-614299B6941B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12.02.2019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49319" y="1166813"/>
            <a:ext cx="8331107" cy="50413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9088086" y="2084652"/>
            <a:ext cx="63902" cy="527155"/>
            <a:chOff x="6286375" y="1956861"/>
            <a:chExt cx="63902" cy="527154"/>
          </a:xfrm>
        </p:grpSpPr>
        <p:sp>
          <p:nvSpPr>
            <p:cNvPr id="10" name="Rechteck 9"/>
            <p:cNvSpPr/>
            <p:nvPr/>
          </p:nvSpPr>
          <p:spPr>
            <a:xfrm>
              <a:off x="6286375" y="1956861"/>
              <a:ext cx="63902" cy="175718"/>
            </a:xfrm>
            <a:prstGeom prst="rect">
              <a:avLst/>
            </a:prstGeom>
            <a:solidFill>
              <a:srgbClr val="14131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286375" y="2132579"/>
              <a:ext cx="63902" cy="175718"/>
            </a:xfrm>
            <a:prstGeom prst="rect">
              <a:avLst/>
            </a:prstGeom>
            <a:solidFill>
              <a:srgbClr val="86121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286375" y="2308297"/>
              <a:ext cx="63902" cy="175718"/>
            </a:xfrm>
            <a:prstGeom prst="rect">
              <a:avLst/>
            </a:prstGeom>
            <a:solidFill>
              <a:srgbClr val="E9942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</p:grpSp>
      <p:pic>
        <p:nvPicPr>
          <p:cNvPr id="14" name="Bild 13" descr="HG_LOGO_S_ENG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9697" y="6512843"/>
            <a:ext cx="683868" cy="302236"/>
          </a:xfrm>
          <a:prstGeom prst="rect">
            <a:avLst/>
          </a:prstGeom>
        </p:spPr>
      </p:pic>
      <p:pic>
        <p:nvPicPr>
          <p:cNvPr id="15" name="Bild 14" descr="AWI_WortBildmarke_Farbe_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3076" y="418218"/>
            <a:ext cx="1090955" cy="4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1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9601" y="385795"/>
            <a:ext cx="8330195" cy="604805"/>
          </a:xfrm>
          <a:prstGeom prst="rect">
            <a:avLst/>
          </a:prstGeom>
        </p:spPr>
        <p:txBody>
          <a:bodyPr anchor="t"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9C7B-4B36-3740-ACEA-0240D45EE125}" type="datetime1">
              <a:rPr lang="de-DE" smtClean="0"/>
              <a:pPr/>
              <a:t>12.02.2019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18689" y="1181100"/>
            <a:ext cx="8331107" cy="51159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16" name="Bild 15" descr="HG_LOGO_S_ENG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258" y="6512842"/>
            <a:ext cx="683868" cy="302236"/>
          </a:xfrm>
          <a:prstGeom prst="rect">
            <a:avLst/>
          </a:prstGeom>
        </p:spPr>
      </p:pic>
      <p:pic>
        <p:nvPicPr>
          <p:cNvPr id="15" name="Bild 14" descr="AWI_WortBildmarke_Farbe_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3068" y="417661"/>
            <a:ext cx="1090955" cy="48683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418689" y="996905"/>
            <a:ext cx="8361730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ierung 10"/>
          <p:cNvGrpSpPr/>
          <p:nvPr userDrawn="1"/>
        </p:nvGrpSpPr>
        <p:grpSpPr>
          <a:xfrm>
            <a:off x="9088086" y="2084652"/>
            <a:ext cx="63902" cy="671247"/>
            <a:chOff x="6286375" y="1956861"/>
            <a:chExt cx="63902" cy="527154"/>
          </a:xfrm>
        </p:grpSpPr>
        <p:sp>
          <p:nvSpPr>
            <p:cNvPr id="12" name="Rechteck 11"/>
            <p:cNvSpPr/>
            <p:nvPr/>
          </p:nvSpPr>
          <p:spPr>
            <a:xfrm>
              <a:off x="6286375" y="1956861"/>
              <a:ext cx="63902" cy="175718"/>
            </a:xfrm>
            <a:prstGeom prst="rect">
              <a:avLst/>
            </a:prstGeom>
            <a:solidFill>
              <a:srgbClr val="14131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6286375" y="2132579"/>
              <a:ext cx="63902" cy="175718"/>
            </a:xfrm>
            <a:prstGeom prst="rect">
              <a:avLst/>
            </a:prstGeom>
            <a:solidFill>
              <a:srgbClr val="86121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86375" y="2308297"/>
              <a:ext cx="63902" cy="175718"/>
            </a:xfrm>
            <a:prstGeom prst="rect">
              <a:avLst/>
            </a:prstGeom>
            <a:solidFill>
              <a:srgbClr val="E9942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164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1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9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6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9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1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50156"/>
            <a:ext cx="812822" cy="307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86CA-A5C7-384A-B9E4-21CAA1DBC19D}" type="datetime1">
              <a:rPr lang="de-DE" smtClean="0"/>
              <a:pPr/>
              <a:t>12.02.2019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70022" y="6550156"/>
            <a:ext cx="5711878" cy="307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2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Scales of variability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439672" y="65415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22368" y="1656771"/>
            <a:ext cx="609601" cy="704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0301" y="1650459"/>
            <a:ext cx="743045" cy="76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1221" y="1656952"/>
            <a:ext cx="437957" cy="70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2325" y="1828512"/>
            <a:ext cx="1978888" cy="70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2080165"/>
            <a:ext cx="8831270" cy="373631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18536" y="1447804"/>
            <a:ext cx="5138547" cy="495153"/>
            <a:chOff x="2237332" y="4087039"/>
            <a:chExt cx="5138547" cy="495151"/>
          </a:xfrm>
          <a:effectLst/>
        </p:grpSpPr>
        <p:cxnSp>
          <p:nvCxnSpPr>
            <p:cNvPr id="11" name="Straight Arrow Connector 10"/>
            <p:cNvCxnSpPr/>
            <p:nvPr/>
          </p:nvCxnSpPr>
          <p:spPr>
            <a:xfrm>
              <a:off x="2237332" y="4419600"/>
              <a:ext cx="4819651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06867" y="4212860"/>
              <a:ext cx="369012" cy="369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de-DE" dirty="0" smtClean="0">
                  <a:solidFill>
                    <a:prstClr val="black"/>
                  </a:solidFill>
                </a:rPr>
                <a:t>m</a:t>
              </a:r>
              <a:endParaRPr lang="de-DE" dirty="0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347113" y="4087039"/>
              <a:ext cx="4279256" cy="276998"/>
              <a:chOff x="2347113" y="3715564"/>
              <a:chExt cx="4279256" cy="27699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347113" y="3715564"/>
                <a:ext cx="42511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10</a:t>
                </a:r>
                <a:r>
                  <a:rPr lang="de-DE" sz="1200" baseline="30000" dirty="0" smtClean="0">
                    <a:solidFill>
                      <a:prstClr val="black"/>
                    </a:solidFill>
                  </a:rPr>
                  <a:t>-6</a:t>
                </a:r>
                <a:endParaRPr lang="de-DE" sz="1200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33313" y="3715564"/>
                <a:ext cx="39305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10</a:t>
                </a:r>
                <a:r>
                  <a:rPr lang="de-DE" sz="1200" baseline="30000" dirty="0">
                    <a:solidFill>
                      <a:prstClr val="black"/>
                    </a:solidFill>
                  </a:rPr>
                  <a:t>6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30289" y="3715564"/>
                <a:ext cx="263214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</a:t>
                </a:r>
                <a:endParaRPr lang="de-DE" sz="1200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281801" y="3715564"/>
                <a:ext cx="39305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10</a:t>
                </a:r>
                <a:r>
                  <a:rPr lang="de-DE" sz="1200" baseline="30000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38701" y="3715564"/>
                <a:ext cx="42511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10</a:t>
                </a:r>
                <a:r>
                  <a:rPr lang="de-DE" sz="1200" baseline="30000" dirty="0" smtClean="0">
                    <a:solidFill>
                      <a:prstClr val="black"/>
                    </a:solidFill>
                  </a:rPr>
                  <a:t>-3</a:t>
                </a:r>
                <a:endParaRPr lang="de-DE" sz="1200" baseline="30000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3886284"/>
            <a:ext cx="117804" cy="32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378"/>
          <a:stretch/>
        </p:blipFill>
        <p:spPr bwMode="auto">
          <a:xfrm>
            <a:off x="3955810" y="4572005"/>
            <a:ext cx="787152" cy="41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>
            <a:stCxn id="19" idx="3"/>
            <a:endCxn id="8" idx="2"/>
          </p:cNvCxnSpPr>
          <p:nvPr/>
        </p:nvCxnSpPr>
        <p:spPr>
          <a:xfrm flipV="1">
            <a:off x="3013409" y="1898997"/>
            <a:ext cx="458365" cy="215159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0"/>
            <a:endCxn id="24" idx="2"/>
          </p:cNvCxnSpPr>
          <p:nvPr/>
        </p:nvCxnSpPr>
        <p:spPr>
          <a:xfrm flipV="1">
            <a:off x="4349394" y="1898999"/>
            <a:ext cx="603595" cy="2673004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6" idx="0"/>
            <a:endCxn id="5" idx="2"/>
          </p:cNvCxnSpPr>
          <p:nvPr/>
        </p:nvCxnSpPr>
        <p:spPr>
          <a:xfrm flipH="1" flipV="1">
            <a:off x="5327161" y="1727257"/>
            <a:ext cx="1127788" cy="299057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42970" y="1828515"/>
            <a:ext cx="420037" cy="704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46245" y="1822018"/>
            <a:ext cx="492125" cy="76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pic>
        <p:nvPicPr>
          <p:cNvPr id="26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14"/>
          <a:stretch/>
        </p:blipFill>
        <p:spPr bwMode="auto">
          <a:xfrm>
            <a:off x="5366106" y="4717830"/>
            <a:ext cx="2177701" cy="4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7384616" y="1447803"/>
            <a:ext cx="1290438" cy="460060"/>
            <a:chOff x="641816" y="3230002"/>
            <a:chExt cx="1837710" cy="655170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1000392" y="3349064"/>
              <a:ext cx="1174472" cy="39799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390650" y="3381375"/>
              <a:ext cx="342900" cy="342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20528730">
              <a:off x="1762373" y="3230002"/>
              <a:ext cx="717153" cy="25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20528730">
              <a:off x="641816" y="3627997"/>
              <a:ext cx="717153" cy="25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9" idx="1"/>
            <a:endCxn id="6" idx="3"/>
          </p:cNvCxnSpPr>
          <p:nvPr/>
        </p:nvCxnSpPr>
        <p:spPr>
          <a:xfrm flipH="1">
            <a:off x="6473338" y="1589361"/>
            <a:ext cx="1472370" cy="99591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flipV="1">
            <a:off x="5943062" y="4399767"/>
            <a:ext cx="171450" cy="342900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Scales of variability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022368" y="1656771"/>
            <a:ext cx="609601" cy="704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0301" y="1650459"/>
            <a:ext cx="743045" cy="76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1221" y="1656952"/>
            <a:ext cx="437957" cy="70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2325" y="1828512"/>
            <a:ext cx="1978888" cy="70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2080165"/>
            <a:ext cx="8831270" cy="373631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18536" y="1447804"/>
            <a:ext cx="5138547" cy="495153"/>
            <a:chOff x="2237332" y="4087039"/>
            <a:chExt cx="5138547" cy="495151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>
              <a:off x="2237332" y="4419600"/>
              <a:ext cx="4819651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06867" y="4212860"/>
              <a:ext cx="369012" cy="369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de-DE" dirty="0" smtClean="0">
                  <a:solidFill>
                    <a:prstClr val="black"/>
                  </a:solidFill>
                </a:rPr>
                <a:t>m</a:t>
              </a:r>
              <a:endParaRPr lang="de-DE" dirty="0">
                <a:solidFill>
                  <a:prstClr val="black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47113" y="4087039"/>
              <a:ext cx="4279256" cy="276998"/>
              <a:chOff x="2347113" y="3715564"/>
              <a:chExt cx="4279256" cy="27699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347113" y="3715564"/>
                <a:ext cx="42511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10</a:t>
                </a:r>
                <a:r>
                  <a:rPr lang="de-DE" sz="1200" baseline="30000" dirty="0" smtClean="0">
                    <a:solidFill>
                      <a:prstClr val="black"/>
                    </a:solidFill>
                  </a:rPr>
                  <a:t>-6</a:t>
                </a:r>
                <a:endParaRPr lang="de-DE" sz="1200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233313" y="3715564"/>
                <a:ext cx="39305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10</a:t>
                </a:r>
                <a:r>
                  <a:rPr lang="de-DE" sz="1200" baseline="30000" dirty="0">
                    <a:solidFill>
                      <a:prstClr val="black"/>
                    </a:solidFill>
                  </a:rPr>
                  <a:t>6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30289" y="3715564"/>
                <a:ext cx="263214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</a:t>
                </a:r>
                <a:endParaRPr lang="de-DE" sz="1200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81801" y="3715564"/>
                <a:ext cx="39305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10</a:t>
                </a:r>
                <a:r>
                  <a:rPr lang="de-DE" sz="1200" baseline="30000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38701" y="3715564"/>
                <a:ext cx="425116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de-DE" sz="1200" dirty="0" smtClean="0">
                    <a:solidFill>
                      <a:prstClr val="black"/>
                    </a:solidFill>
                  </a:rPr>
                  <a:t>10</a:t>
                </a:r>
                <a:r>
                  <a:rPr lang="de-DE" sz="1200" baseline="30000" dirty="0" smtClean="0">
                    <a:solidFill>
                      <a:prstClr val="black"/>
                    </a:solidFill>
                  </a:rPr>
                  <a:t>-3</a:t>
                </a:r>
                <a:endParaRPr lang="de-DE" sz="1200" baseline="30000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3886284"/>
            <a:ext cx="117804" cy="32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378"/>
          <a:stretch/>
        </p:blipFill>
        <p:spPr bwMode="auto">
          <a:xfrm>
            <a:off x="3955810" y="4572005"/>
            <a:ext cx="787152" cy="41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Connector 32"/>
          <p:cNvCxnSpPr>
            <a:stCxn id="18" idx="3"/>
            <a:endCxn id="7" idx="2"/>
          </p:cNvCxnSpPr>
          <p:nvPr/>
        </p:nvCxnSpPr>
        <p:spPr>
          <a:xfrm flipV="1">
            <a:off x="3013409" y="1898997"/>
            <a:ext cx="458365" cy="215159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0"/>
            <a:endCxn id="39" idx="2"/>
          </p:cNvCxnSpPr>
          <p:nvPr/>
        </p:nvCxnSpPr>
        <p:spPr>
          <a:xfrm flipV="1">
            <a:off x="4349394" y="1898999"/>
            <a:ext cx="603595" cy="2673004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1" idx="0"/>
            <a:endCxn id="4" idx="2"/>
          </p:cNvCxnSpPr>
          <p:nvPr/>
        </p:nvCxnSpPr>
        <p:spPr>
          <a:xfrm flipH="1" flipV="1">
            <a:off x="5327161" y="1727257"/>
            <a:ext cx="1127788" cy="299057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42970" y="1828515"/>
            <a:ext cx="420037" cy="704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46245" y="1822018"/>
            <a:ext cx="492125" cy="76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14"/>
          <a:stretch/>
        </p:blipFill>
        <p:spPr bwMode="auto">
          <a:xfrm>
            <a:off x="5366106" y="4717830"/>
            <a:ext cx="2177701" cy="4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7384616" y="1447803"/>
            <a:ext cx="1290438" cy="460060"/>
            <a:chOff x="641816" y="3230002"/>
            <a:chExt cx="1837710" cy="65517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1000392" y="3349064"/>
              <a:ext cx="1174472" cy="39799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390650" y="3381375"/>
              <a:ext cx="342900" cy="342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528730">
              <a:off x="1762373" y="3230002"/>
              <a:ext cx="717153" cy="25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20528730">
              <a:off x="641816" y="3627997"/>
              <a:ext cx="717153" cy="25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de-DE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Straight Connector 50"/>
          <p:cNvCxnSpPr>
            <a:stCxn id="48" idx="1"/>
            <a:endCxn id="5" idx="3"/>
          </p:cNvCxnSpPr>
          <p:nvPr/>
        </p:nvCxnSpPr>
        <p:spPr>
          <a:xfrm flipH="1">
            <a:off x="6473338" y="1589361"/>
            <a:ext cx="1472370" cy="99591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flipV="1">
            <a:off x="5943062" y="4399767"/>
            <a:ext cx="171450" cy="342900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Office-Design</vt:lpstr>
      <vt:lpstr>1_Office Theme</vt:lpstr>
      <vt:lpstr>Scales of variability</vt:lpstr>
      <vt:lpstr>Scales of variability</vt:lpstr>
    </vt:vector>
  </TitlesOfParts>
  <Company>AWI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Nowak</dc:creator>
  <cp:lastModifiedBy>Hauke Flores</cp:lastModifiedBy>
  <cp:revision>202</cp:revision>
  <dcterms:created xsi:type="dcterms:W3CDTF">2013-05-22T10:49:51Z</dcterms:created>
  <dcterms:modified xsi:type="dcterms:W3CDTF">2019-02-12T16:29:22Z</dcterms:modified>
</cp:coreProperties>
</file>