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embeddedFontLst>
    <p:embeddedFont>
      <p:font typeface="LMU CompatilFact" panose="02000500060000020003" pitchFamily="2" charset="0"/>
      <p:regular r:id="rId5"/>
      <p:bold r:id="rId6"/>
      <p:italic r:id="rId7"/>
      <p:boldItalic r:id="rId8"/>
    </p:embeddedFont>
    <p:embeddedFont>
      <p:font typeface="LMU SabonNext Demi" panose="02020400000000000000" pitchFamily="18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C1C1"/>
    <a:srgbClr val="FAFAFA"/>
    <a:srgbClr val="F7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1441F-F30F-4649-A32B-0EF4F2FA26B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E8F2-93EB-4C85-ABA8-D00AB60929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" y="6021288"/>
            <a:ext cx="744267" cy="80703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 userDrawn="1"/>
        </p:nvSpPr>
        <p:spPr>
          <a:xfrm>
            <a:off x="867544" y="6194131"/>
            <a:ext cx="1008112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34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1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max\Desktop\slidetemplate\siegel_12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400" y="2754000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85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8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4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max\Desktop\slidetemplate\siegel_6perc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20" y="2753888"/>
            <a:ext cx="44450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AFAFA"/>
            </a:gs>
            <a:gs pos="66000">
              <a:srgbClr val="F7F6F4"/>
            </a:gs>
            <a:gs pos="100000">
              <a:srgbClr val="C1C1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8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3"/>
            <a:ext cx="8229600" cy="492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1"/>
            <a:ext cx="6624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Insert the Title of the Talk here using the Footer Option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6296" y="6356351"/>
            <a:ext cx="1450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D5F5-F489-4697-8849-AC1E2110C5B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Titel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&lt;</a:t>
            </a:r>
            <a:r>
              <a:rPr lang="en-US" sz="2600" dirty="0" err="1" smtClean="0"/>
              <a:t>Kategorie</a:t>
            </a:r>
            <a:r>
              <a:rPr lang="en-US" sz="2600" dirty="0" smtClean="0"/>
              <a:t> </a:t>
            </a:r>
            <a:r>
              <a:rPr lang="en-US" sz="2600" dirty="0" smtClean="0"/>
              <a:t>(Thesis, Seminar)&gt;</a:t>
            </a:r>
            <a:endParaRPr lang="en-US" sz="2600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Vortragender</a:t>
            </a:r>
            <a:r>
              <a:rPr lang="en-US" dirty="0" smtClean="0"/>
              <a:t>&gt;</a:t>
            </a:r>
            <a:endParaRPr lang="en-US" dirty="0" smtClean="0"/>
          </a:p>
          <a:p>
            <a:r>
              <a:rPr lang="en-US" sz="2600" dirty="0" smtClean="0"/>
              <a:t>&lt;Datum&gt;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987269" y="5714147"/>
            <a:ext cx="51845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Wissenschaftlicher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Betreuer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</a:p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sz="1600" b="1" dirty="0" err="1" smtClean="0">
                <a:solidFill>
                  <a:schemeClr val="bg1">
                    <a:lumMod val="65000"/>
                  </a:schemeClr>
                </a:solidFill>
              </a:rPr>
              <a:t>betreuer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n-US" sz="16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Verantwortlicher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 Professor:</a:t>
            </a:r>
          </a:p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&lt;professor&gt;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Einführung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Insert the Title of the Talk here using the Footer Option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CD5F5-F489-4697-8849-AC1E2110C5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LMU SabonNext Demi"/>
        <a:ea typeface=""/>
        <a:cs typeface=""/>
      </a:majorFont>
      <a:minorFont>
        <a:latin typeface="LMU CompatilFac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Bildschirmpräsentation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LMU CompatilFact</vt:lpstr>
      <vt:lpstr>LMU SabonNext Demi</vt:lpstr>
      <vt:lpstr>Arial</vt:lpstr>
      <vt:lpstr>Calibri</vt:lpstr>
      <vt:lpstr>Office Theme</vt:lpstr>
      <vt:lpstr>&lt;Titel&gt;</vt:lpstr>
      <vt:lpstr>Einführung</vt:lpstr>
    </vt:vector>
  </TitlesOfParts>
  <Company>LMU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Max-Emanuel Maurer</dc:creator>
  <cp:lastModifiedBy>florian.richter@lrz.uni-muenchen.de</cp:lastModifiedBy>
  <cp:revision>15</cp:revision>
  <dcterms:created xsi:type="dcterms:W3CDTF">2013-06-17T12:09:36Z</dcterms:created>
  <dcterms:modified xsi:type="dcterms:W3CDTF">2017-07-25T08:23:51Z</dcterms:modified>
</cp:coreProperties>
</file>