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E939-63EC-A56B-BFF7-01C9D4A0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5128F-DB18-5511-5612-45121283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854B-7853-DDB9-7EA2-21CAF59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DF2C-3BE6-BBA1-B353-3C5A249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6C11-27B5-5E9A-D606-C36200BA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4153-C2DF-57F6-1883-FB988216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CB22-DB62-3F05-CA8E-DBAAA434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ADEE-F3F9-3540-FDE7-C50859E9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EE0C-ECEE-F9B1-0589-56A93398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32C8-7CF3-29D0-E138-380652F8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0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E4D17-ADBF-5388-45C6-83FE0D9B4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B408B-EF3D-1352-6C2F-26582D917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D74A-F423-5EAB-33B2-B42ACB7B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CC5D-E8B2-BD37-02A4-A26A17AD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B4B1-FAFD-F528-2DB9-EEEA13D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2CB0-D2AB-51F7-B246-0D807D5F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DA61-6979-A57E-339A-ADDCB4C2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AE43-E96C-E7A7-09DA-EB90268F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74D9-5085-12F1-ECAD-7492754A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9450-BFF3-D6E4-DC4C-6ADBBF77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9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E33-B1A8-8E40-DE53-DEBA1C2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41A4-EB91-E893-FA49-9338F855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BED8-BD6D-07F4-1150-AD8F2F63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FAED-5FB6-9954-47FC-31C878FC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2057-0B63-52DA-B515-E3D1B745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8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139F-7B50-7869-D6B9-2C73A99B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E488-9012-856C-97B5-7780A3C6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A0047-D7D6-B165-AD93-BDB67A0E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AC8F-B0EF-DF8F-21DA-A28DD46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7F2E-1A6C-FD35-B630-9D66D075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98A25-8D66-6293-CBDE-A2993104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5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616D-2274-43D4-28F3-162CCFD3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8204-8442-3380-985F-7D9AA9B8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83F-25C5-EE82-9D21-E49347D2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2FDE6-1BF4-EC61-A6F2-33DAF144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3EFE9-C0B0-BD21-3716-F1C44DEA7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722F-38D9-2531-93D3-26DBC62A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C8F17-6666-78D1-6275-4E631534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22053-0E9E-29C1-A574-77BCEE7C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F94D-292C-8BFB-F5E8-C42E9EEE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75474-C3F0-7381-C4C4-D9F1471B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D64C6-3DAE-4AB6-E521-0DB1EA9A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BB3BC-AAD1-5447-D0E7-1BFCEEB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FA122-14C9-E70C-39BA-3FFEB189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AC4F0-F6AC-CE47-4BF1-14B2C34C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58A8-952A-F85C-57FC-B67AD4D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7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8E90-0A3F-1E36-5733-89125DE1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7E8A-E033-D293-0281-6A1FC49C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CA2DB-AB36-E9C3-EFF0-9ADDAE8C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E1BB1-BD04-8063-664D-51F825D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7DCC-F6E8-9110-6FB3-13DF4CE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F698-49C1-EA26-52E8-BABCB006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0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CD35-967D-20CB-05CA-920ECB79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3B4A0-D787-56DB-43E7-57659F06C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AC064-1B28-2463-1C80-7453F33D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EB28-81E5-3A40-4ECD-457C5645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40F6-D9C6-A48F-F3DA-46BEBE3C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302D-AFB1-D2C4-34B5-10987301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8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7D9AA-CA86-B219-A73A-B5F57619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8D6F-5555-8BCD-3262-3A69F84E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DD76-92D2-0E45-5AEE-E4D9531E4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5DE7-249B-45F1-B0F9-77BC9CF6C486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FE43-9A6E-5D77-3795-C3868383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7444-A6E9-9622-740B-065FEC28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9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DFEB-EC82-F06D-50E4-25EA8D43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416"/>
            <a:ext cx="9144000" cy="2387600"/>
          </a:xfrm>
        </p:spPr>
        <p:txBody>
          <a:bodyPr/>
          <a:lstStyle/>
          <a:p>
            <a:r>
              <a:rPr lang="en-US" dirty="0"/>
              <a:t>Predicting House Cost in Canada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DE68-786A-FFE3-FEAF-904465C24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0856" y="5315483"/>
            <a:ext cx="4215925" cy="1395101"/>
          </a:xfrm>
        </p:spPr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 Pat Maynard</a:t>
            </a:r>
          </a:p>
          <a:p>
            <a:r>
              <a:rPr lang="en-US" dirty="0"/>
              <a:t>Raymon Ali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49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E2FB-0BCD-49D6-66D2-2CE11DD9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About Us!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5B524-0A6C-C9A0-453E-A6F64C927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477284" cy="478882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Raymond Ali</a:t>
            </a:r>
          </a:p>
          <a:p>
            <a:r>
              <a:rPr lang="en-US" dirty="0"/>
              <a:t>Placeholder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E4C3E8-3F45-9401-2376-1B0431D91171}"/>
              </a:ext>
            </a:extLst>
          </p:cNvPr>
          <p:cNvSpPr txBox="1">
            <a:spLocks/>
          </p:cNvSpPr>
          <p:nvPr/>
        </p:nvSpPr>
        <p:spPr>
          <a:xfrm>
            <a:off x="6876515" y="1825625"/>
            <a:ext cx="4477284" cy="4788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Pat Maynard</a:t>
            </a:r>
          </a:p>
          <a:p>
            <a:r>
              <a:rPr lang="en-US" dirty="0"/>
              <a:t>R&amp;D Software Developer</a:t>
            </a:r>
          </a:p>
          <a:p>
            <a:r>
              <a:rPr lang="en-US" dirty="0"/>
              <a:t>Full-Stack ERP Developer</a:t>
            </a:r>
          </a:p>
          <a:p>
            <a:r>
              <a:rPr lang="en-US" dirty="0"/>
              <a:t>Electrical Eng. Tech. Diploma</a:t>
            </a:r>
          </a:p>
          <a:p>
            <a:r>
              <a:rPr lang="en-US" dirty="0"/>
              <a:t>Computer &amp; Network Technician</a:t>
            </a:r>
          </a:p>
          <a:p>
            <a:r>
              <a:rPr lang="en-US" dirty="0"/>
              <a:t>Father of two</a:t>
            </a:r>
          </a:p>
          <a:p>
            <a:r>
              <a:rPr lang="en-US" dirty="0"/>
              <a:t>Lived all over Ontario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6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E093-592E-47DB-FB53-48DB8FA8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The Problem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1592-9664-C19B-709A-D8DDFEAA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Over the last few decades, we have watched as the housing markets have grown out of control. </a:t>
            </a:r>
          </a:p>
          <a:p>
            <a:pPr marL="0" indent="0">
              <a:buNone/>
            </a:pPr>
            <a:r>
              <a:rPr lang="en-US" dirty="0"/>
              <a:t>	We would like to predict what the range of house prices will be in the future and try to narrow down if there is a better year in a decade and a month in a year to purchase a home. </a:t>
            </a:r>
          </a:p>
          <a:p>
            <a:pPr marL="0" indent="0">
              <a:buNone/>
            </a:pPr>
            <a:r>
              <a:rPr lang="en-US" dirty="0"/>
              <a:t>	Using historical data, we would like to see how bad it is; or dispel the rumors of a crisis.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639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D18F-C437-10E7-CA0B-2BAE5731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D992-9339-1D86-1AAF-082037D7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835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Predicting House Cost in Canada</vt:lpstr>
      <vt:lpstr>Introduction – About Us!</vt:lpstr>
      <vt:lpstr>Introduction – The Problem</vt:lpstr>
      <vt:lpstr>Literature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Cost in Canada</dc:title>
  <dc:creator>Pat Maynard</dc:creator>
  <cp:lastModifiedBy>Pat Maynard</cp:lastModifiedBy>
  <cp:revision>4</cp:revision>
  <dcterms:created xsi:type="dcterms:W3CDTF">2024-02-04T20:56:45Z</dcterms:created>
  <dcterms:modified xsi:type="dcterms:W3CDTF">2024-02-04T21:31:34Z</dcterms:modified>
</cp:coreProperties>
</file>