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1" r:id="rId5"/>
    <p:sldId id="272" r:id="rId6"/>
    <p:sldId id="273" r:id="rId7"/>
    <p:sldId id="275" r:id="rId8"/>
    <p:sldId id="274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Ibj0WuK41w&amp;ab_channel=Econosc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Predicting House Costs in Canada</a:t>
            </a:r>
            <a:endParaRPr lang="en-CA" sz="50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Pat Maynard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Raymond Ali</a:t>
            </a:r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Any questions?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Initial Problem</a:t>
            </a:r>
            <a:endParaRPr lang="en-CA" sz="8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99" y="1757334"/>
            <a:ext cx="5917401" cy="3343331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571" y="146537"/>
            <a:ext cx="3003873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23" y="14603"/>
            <a:ext cx="2232697" cy="989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Issues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C162E-F777-848E-D79C-BFBA4640020A}"/>
              </a:ext>
            </a:extLst>
          </p:cNvPr>
          <p:cNvSpPr txBox="1">
            <a:spLocks/>
          </p:cNvSpPr>
          <p:nvPr/>
        </p:nvSpPr>
        <p:spPr>
          <a:xfrm>
            <a:off x="7135370" y="350687"/>
            <a:ext cx="5056630" cy="98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Set not Large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Concatenation of Datasets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67DC4F-BD2C-1541-39F3-426A4DE23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352250"/>
              </p:ext>
            </p:extLst>
          </p:nvPr>
        </p:nvGraphicFramePr>
        <p:xfrm>
          <a:off x="808038" y="1593850"/>
          <a:ext cx="1019624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72725" imgH="828675" progId="Excel.Sheet.12">
                  <p:embed/>
                </p:oleObj>
              </mc:Choice>
              <mc:Fallback>
                <p:oleObj name="Worksheet" r:id="rId2" imgW="10372725" imgH="828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8038" y="1593850"/>
                        <a:ext cx="1019624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3" y="136525"/>
            <a:ext cx="3401097" cy="9404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60312-266A-8EBB-5B2D-FC8A2369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A9BE9-4FE0-591F-5B51-B335D7B7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300-4AB6-1CA3-5CF3-CCE3CD7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6" y="1286476"/>
            <a:ext cx="4885944" cy="6787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Hyperparameter Tuning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90D5-8363-7980-C38F-C2E2164C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2473-22F2-AE00-C7DF-D026DA35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1" y="2098438"/>
            <a:ext cx="4358909" cy="409962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Grid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Evaluation of Performance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7347-0E45-9939-01C4-5F2AC77B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8A8-FEA4-6FF9-F9C3-49C2915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B5AD-D664-2D9E-E8F6-B310716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A51-C89C-666A-4797-FBE12E1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0557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67E0-EF80-EF3B-247C-1841020E6D0F}"/>
              </a:ext>
            </a:extLst>
          </p:cNvPr>
          <p:cNvSpPr txBox="1">
            <a:spLocks/>
          </p:cNvSpPr>
          <p:nvPr/>
        </p:nvSpPr>
        <p:spPr>
          <a:xfrm>
            <a:off x="8226552" y="973709"/>
            <a:ext cx="3304032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A01-4DFB-CAD8-F5BE-29C157FD097F}"/>
              </a:ext>
            </a:extLst>
          </p:cNvPr>
          <p:cNvSpPr txBox="1"/>
          <p:nvPr/>
        </p:nvSpPr>
        <p:spPr>
          <a:xfrm>
            <a:off x="8226552" y="1759006"/>
            <a:ext cx="3809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more in-depth course on machine learning would need to be taken to tackle such a large problem.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199130"/>
            <a:ext cx="7862451" cy="4099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Econoscent</a:t>
            </a:r>
            <a:r>
              <a:rPr lang="en-US" sz="2000" dirty="0">
                <a:solidFill>
                  <a:schemeClr val="bg1"/>
                </a:solidFill>
              </a:rPr>
              <a:t> – Aug 30, 2020 – </a:t>
            </a:r>
            <a:r>
              <a:rPr lang="en-US" sz="2000" i="1" dirty="0">
                <a:solidFill>
                  <a:schemeClr val="bg1"/>
                </a:solidFill>
              </a:rPr>
              <a:t>YouTube</a:t>
            </a:r>
            <a:r>
              <a:rPr lang="en-US" sz="2000" dirty="0">
                <a:solidFill>
                  <a:schemeClr val="bg1"/>
                </a:solidFill>
              </a:rPr>
              <a:t> – Visual Guide to Random Forest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  <a:hlinkClick r:id="rId2"/>
              </a:rPr>
              <a:t>https://www.youtube.com/watch?v=cIbj0WuK41w&amp;ab_channel=Econoscent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122</Words>
  <Application>Microsoft Office PowerPoint</Application>
  <PresentationFormat>Widescreen</PresentationFormat>
  <Paragraphs>46</Paragraphs>
  <Slides>10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Office Theme</vt:lpstr>
      <vt:lpstr>Microsoft Excel Worksheet</vt:lpstr>
      <vt:lpstr>Predicting House Costs in Canada</vt:lpstr>
      <vt:lpstr>Initial Problem</vt:lpstr>
      <vt:lpstr>Random Forest Approach in a Nut-Shell</vt:lpstr>
      <vt:lpstr>Code Snippets</vt:lpstr>
      <vt:lpstr>Issues</vt:lpstr>
      <vt:lpstr>Solutions</vt:lpstr>
      <vt:lpstr>Hyperparameter Tuning</vt:lpstr>
      <vt:lpstr>Outcomes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48</cp:revision>
  <dcterms:created xsi:type="dcterms:W3CDTF">2024-02-04T20:56:45Z</dcterms:created>
  <dcterms:modified xsi:type="dcterms:W3CDTF">2024-03-04T02:14:08Z</dcterms:modified>
</cp:coreProperties>
</file>