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10"/>
            <a:ext cx="12191997" cy="6857988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1468" y="2138209"/>
            <a:ext cx="3712820" cy="2839273"/>
          </a:xfrm>
        </p:spPr>
        <p:txBody>
          <a:bodyPr>
            <a:normAutofit/>
          </a:bodyPr>
          <a:lstStyle/>
          <a:p>
            <a:pPr algn="l"/>
            <a:r>
              <a:rPr lang="en-US" sz="3600" b="1">
                <a:solidFill>
                  <a:srgbClr val="FFFFFF"/>
                </a:solidFill>
              </a:rPr>
              <a:t>Predicting House Costs in Canada</a:t>
            </a:r>
            <a:endParaRPr lang="en-CA" sz="36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1468" y="5149388"/>
            <a:ext cx="3712820" cy="1197216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Raymond Ali</a:t>
            </a:r>
            <a:endParaRPr lang="en-C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Initial Problem</a:t>
            </a:r>
            <a:endParaRPr lang="en-CA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4" y="2308124"/>
            <a:ext cx="7720781" cy="3673576"/>
          </a:xfrm>
        </p:spPr>
        <p:txBody>
          <a:bodyPr>
            <a:normAutofit/>
          </a:bodyPr>
          <a:lstStyle/>
          <a:p>
            <a:endParaRPr lang="en-CA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921" y="2662304"/>
            <a:ext cx="4114800" cy="10201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9276" y="1668942"/>
            <a:ext cx="6274979" cy="35453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12C0-B189-CCF6-B960-6FB8CED9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CBA4-B9E7-598F-8150-A8CCE253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F195-38FF-62E7-6767-95C996662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441D-494D-3282-346C-858D196D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825625"/>
            <a:ext cx="5003800" cy="4351338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Thank you</a:t>
            </a:r>
            <a:endParaRPr lang="en-CA" sz="6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Any questions?</a:t>
            </a:r>
            <a:endParaRPr lang="en-CA" sz="4000"/>
          </a:p>
        </p:txBody>
      </p:sp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49</Words>
  <Application>Microsoft Office PowerPoint</Application>
  <PresentationFormat>Widescreen</PresentationFormat>
  <Paragraphs>33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Predicting House Costs in Canada</vt:lpstr>
      <vt:lpstr>Initial Problem</vt:lpstr>
      <vt:lpstr>Random Forest Approach in a Nut-Shell</vt:lpstr>
      <vt:lpstr>Code Snippets</vt:lpstr>
      <vt:lpstr>Issues</vt:lpstr>
      <vt:lpstr>Solutions</vt:lpstr>
      <vt:lpstr>Outcome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28</cp:revision>
  <dcterms:created xsi:type="dcterms:W3CDTF">2024-02-04T20:56:45Z</dcterms:created>
  <dcterms:modified xsi:type="dcterms:W3CDTF">2024-03-03T23:16:04Z</dcterms:modified>
</cp:coreProperties>
</file>