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4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Predicting House Costs in Canada</a:t>
            </a:r>
            <a:endParaRPr lang="en-CA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Raymond Ali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1284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249" imgH="1914525" progId="Excel.Sheet.12">
                  <p:embed/>
                </p:oleObj>
              </mc:Choice>
              <mc:Fallback>
                <p:oleObj name="Worksheet" r:id="rId4" imgW="7934249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404872" y="1170432"/>
            <a:ext cx="738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98776" y="2003393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X and y variables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Initiate the random search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   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Cross validation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score output for performance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" y="4400132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': 200}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" y="5539089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6976872" y="1759006"/>
            <a:ext cx="5059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The scale of the output price ranges is possibly off, but hard to verify.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same trends of Spring/Winter are shown again in a few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 more in-depth course on machine learning would need to be taken to tackle such a large problem.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526</Words>
  <Application>Microsoft Office PowerPoint</Application>
  <PresentationFormat>Widescreen</PresentationFormat>
  <Paragraphs>99</Paragraphs>
  <Slides>10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68</cp:revision>
  <dcterms:created xsi:type="dcterms:W3CDTF">2024-02-04T20:56:45Z</dcterms:created>
  <dcterms:modified xsi:type="dcterms:W3CDTF">2024-03-17T19:25:20Z</dcterms:modified>
</cp:coreProperties>
</file>