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4" r:id="rId9"/>
    <p:sldId id="276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ktime.net/en/stable/" TargetMode="External"/><Relationship Id="rId5" Type="http://schemas.openxmlformats.org/officeDocument/2006/relationships/hyperlink" Target="https://scikit-learn.org/stable/user_guide.html" TargetMode="External"/><Relationship Id="rId4" Type="http://schemas.openxmlformats.org/officeDocument/2006/relationships/hyperlink" Target="https://stackoverflow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Predicting House Costs in Canada</a:t>
            </a:r>
            <a:endParaRPr lang="en-CA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Raymond Ali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https://scikit-learn.org/stable/user_guide.html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SkLearn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6"/>
              </a:rPr>
              <a:t>https://www.sktime.net/en/stable/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SkTime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337131" y="816428"/>
            <a:ext cx="738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Date Features to a number format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dt.year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dt.month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37131" y="2395262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Split data into X and y sets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Initialize the random search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neg_mean_squared_error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Store the best selection for later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selected_params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random_search.best_params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6" y="4400193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’: </a:t>
            </a:r>
            <a:r>
              <a:rPr lang="en-US" altLang="en-US" sz="1600" dirty="0">
                <a:solidFill>
                  <a:schemeClr val="bg1"/>
                </a:solidFill>
                <a:latin typeface="Arial Unicode MS"/>
              </a:rPr>
              <a:t>350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5329072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7050024" y="1603770"/>
            <a:ext cx="50594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is possibly off, but hard to verify.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SkTime</a:t>
            </a:r>
            <a:r>
              <a:rPr lang="en-US" dirty="0">
                <a:solidFill>
                  <a:schemeClr val="bg1"/>
                </a:solidFill>
              </a:rPr>
              <a:t> would be a better library to use for future data forecasting when you only have historical data and a future </a:t>
            </a:r>
            <a:r>
              <a:rPr lang="en-US">
                <a:solidFill>
                  <a:schemeClr val="bg1"/>
                </a:solidFill>
              </a:rPr>
              <a:t>time frame.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41FF53-FA93-B8AC-E4D7-264F7ACF5CB6}"/>
              </a:ext>
            </a:extLst>
          </p:cNvPr>
          <p:cNvSpPr/>
          <p:nvPr/>
        </p:nvSpPr>
        <p:spPr>
          <a:xfrm>
            <a:off x="2304288" y="3063240"/>
            <a:ext cx="557784" cy="73152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8FCD0-F751-5CE1-43A6-9EB0384A629A}"/>
              </a:ext>
            </a:extLst>
          </p:cNvPr>
          <p:cNvSpPr/>
          <p:nvPr/>
        </p:nvSpPr>
        <p:spPr>
          <a:xfrm>
            <a:off x="2970249" y="2778416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F3365-A092-80FF-4DBE-3DA2F9EE1814}"/>
              </a:ext>
            </a:extLst>
          </p:cNvPr>
          <p:cNvSpPr/>
          <p:nvPr/>
        </p:nvSpPr>
        <p:spPr>
          <a:xfrm>
            <a:off x="3705062" y="2292015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961" y="922500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BE299D5-163C-B66F-4CBA-24AFD0AF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32" y="1663331"/>
            <a:ext cx="4743640" cy="3520487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DAA175F-8479-060C-B474-9039E31B5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2692"/>
              </p:ext>
            </p:extLst>
          </p:nvPr>
        </p:nvGraphicFramePr>
        <p:xfrm>
          <a:off x="5044440" y="1777222"/>
          <a:ext cx="706120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449" imgH="2676449" progId="Excel.Sheet.12">
                  <p:embed/>
                </p:oleObj>
              </mc:Choice>
              <mc:Fallback>
                <p:oleObj name="Worksheet" r:id="rId4" imgW="6105449" imgH="26764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4440" y="1777222"/>
                        <a:ext cx="7061200" cy="325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3A36B855-25AF-02FC-13A1-747A5528BAC0}"/>
              </a:ext>
            </a:extLst>
          </p:cNvPr>
          <p:cNvSpPr txBox="1">
            <a:spLocks/>
          </p:cNvSpPr>
          <p:nvPr/>
        </p:nvSpPr>
        <p:spPr>
          <a:xfrm>
            <a:off x="0" y="922500"/>
            <a:ext cx="3732039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41181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635</Words>
  <Application>Microsoft Office PowerPoint</Application>
  <PresentationFormat>Widescreen</PresentationFormat>
  <Paragraphs>110</Paragraphs>
  <Slides>11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77</cp:revision>
  <dcterms:created xsi:type="dcterms:W3CDTF">2024-02-04T20:56:45Z</dcterms:created>
  <dcterms:modified xsi:type="dcterms:W3CDTF">2024-03-23T00:29:54Z</dcterms:modified>
</cp:coreProperties>
</file>