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e7e93690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e7e93690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e7e93690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e7e93690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e7e93690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e7e93690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e7e93690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e7e93690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e7e93690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e7e93690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eda724b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eda724b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eda724b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eda724b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eda724b9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eda724b9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e9c50a6c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e9c50a6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e9c50a6c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e9c50a6c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e7e93690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e7e93690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Zomato Case Study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Parkash Meghwar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Preference Analysis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Customers 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preferred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Quick Bites and Casual 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Dining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Customers 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didn't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preferred Afghan food at all, and all the trend is towards fast food.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Analysis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Aggregate Rating of restaurants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23 restaurants with 4.9 aggregate rating. 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333 restaurants with 3.9 aggregate rating.</a:t>
            </a:r>
            <a:r>
              <a:rPr lang="en" sz="1500">
                <a:solidFill>
                  <a:schemeClr val="dk2"/>
                </a:solidFill>
              </a:rPr>
              <a:t> </a:t>
            </a:r>
            <a:r>
              <a:rPr lang="en" sz="1400">
                <a:solidFill>
                  <a:schemeClr val="dk2"/>
                </a:solidFill>
              </a:rPr>
              <a:t>                                     </a:t>
            </a:r>
            <a:endParaRPr sz="14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Banglore, Byg Brewski brewing company company voted highest with 18967. 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Vaishnu The Cake Makers is voted most worst with -18 located in Agra.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960 restaurants were voted 0.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Gap Analysis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Domino’s Pizza has the highest performance with respect to sales, while Subway  is 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competing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on 2nd place along with KFC. 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Its seems that Polar bear, lassi group, and keventures need to work on price and cuisines. 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is no strong relationship exists between aggregate rating, votes, delivery and takeaways.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Preprocessing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Dataset shape: 211944 rows and 23 columns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After </a:t>
            </a:r>
            <a:r>
              <a:rPr lang="en" sz="1700"/>
              <a:t>dropping</a:t>
            </a:r>
            <a:r>
              <a:rPr lang="en" sz="1700"/>
              <a:t> duplicates: 60411 rows and 23 columns 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Total Missing values: 16285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853850"/>
            <a:ext cx="7688700" cy="28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In the first part of EDA, we are proceeding through generating plot for categorical columns, as we know data contains more 60000 rows.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The 2nd Part of EDA mainly focuses on visualization of numerical columns.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775" y="1480775"/>
            <a:ext cx="6605026" cy="33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1755225" y="1007925"/>
            <a:ext cx="664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EDA - Part 1 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25" y="1134825"/>
            <a:ext cx="5754725" cy="34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858025"/>
            <a:ext cx="5914375" cy="41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Part 2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750" y="2088238"/>
            <a:ext cx="3988875" cy="238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425375"/>
            <a:ext cx="2444300" cy="16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</a:t>
            </a:r>
            <a:r>
              <a:rPr lang="en"/>
              <a:t> votes for Restaurants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7650" y="1853850"/>
            <a:ext cx="7688700" cy="25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300" y="1853850"/>
            <a:ext cx="2653225" cy="19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3500" y="1903350"/>
            <a:ext cx="4301625" cy="19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</a:t>
            </a:r>
            <a:r>
              <a:rPr lang="en"/>
              <a:t> Analysis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Zirakpur city has the highest sales of Wraps, Sandwich, Salad, Pizza, Burger, Beverages for The Tea hut charged 30000 of  average cost of two.  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Mostly restaurants are located in big cities like  </a:t>
            </a:r>
            <a:r>
              <a:rPr lang="en">
                <a:solidFill>
                  <a:schemeClr val="dk2"/>
                </a:solidFill>
              </a:rPr>
              <a:t>Bangalore</a:t>
            </a:r>
            <a:r>
              <a:rPr lang="en">
                <a:solidFill>
                  <a:schemeClr val="dk2"/>
                </a:solidFill>
              </a:rPr>
              <a:t> and Chennai with highest food trends &amp; </a:t>
            </a:r>
            <a:r>
              <a:rPr lang="en">
                <a:solidFill>
                  <a:schemeClr val="dk2"/>
                </a:solidFill>
              </a:rPr>
              <a:t>preference patterns..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