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 rtl="0"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475212C-D326-47A9-A42F-37B2E18EAA9B}" type="datetime1">
              <a:rPr lang="uk-UA" smtClean="0"/>
              <a:t>17.09.2024</a:t>
            </a:fld>
            <a:endParaRPr lang="en-US" dirty="0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C10DE40-20EE-449A-800B-125B09D73A32}" type="datetime1">
              <a:rPr lang="uk-UA" smtClean="0"/>
              <a:t>17.09.2024</a:t>
            </a:fld>
            <a:endParaRPr lang="en-US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uk"/>
              <a:t>Зразки заголовків</a:t>
            </a:r>
            <a:endParaRPr lang="en-US"/>
          </a:p>
          <a:p>
            <a:pPr lvl="1" rtl="0"/>
            <a:r>
              <a:rPr lang="uk"/>
              <a:t>Другий рівень</a:t>
            </a:r>
          </a:p>
          <a:p>
            <a:pPr lvl="2" rtl="0"/>
            <a:r>
              <a:rPr lang="uk"/>
              <a:t>Третій рівень</a:t>
            </a:r>
          </a:p>
          <a:p>
            <a:pPr lvl="3" rtl="0"/>
            <a:r>
              <a:rPr lang="uk"/>
              <a:t>Четвертий рівень</a:t>
            </a:r>
          </a:p>
          <a:p>
            <a:pPr lvl="4" rtl="0"/>
            <a:r>
              <a:rPr lang="uk"/>
              <a:t>П’ятий рівень</a:t>
            </a:r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кут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кут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кут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 сполучна ліні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 сполучна лінія 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 сполучна ліні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20" name="Місце для дати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7402D1E9-D399-49CD-B386-F1FD11620384}" type="datetime1">
              <a:rPr lang="uk-UA" smtClean="0"/>
              <a:t>17.09.2024</a:t>
            </a:fld>
            <a:endParaRPr lang="en-US" dirty="0"/>
          </a:p>
        </p:txBody>
      </p:sp>
      <p:sp>
        <p:nvSpPr>
          <p:cNvPr id="21" name="Місце для нижнього колонтитула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Місце для номера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Місце для вертикального тексту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uk-UA"/>
              <a:t>Клацніть, щоб відредагувати стилі зразків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8F8C48-C91C-42E1-AD62-2569CB65BF1D}" type="datetime1">
              <a:rPr lang="uk-UA" smtClean="0"/>
              <a:t>17.09.2024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Місце для вертикального тексту 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uk-UA"/>
              <a:t>Клацніть, щоб відредагувати стилі зразків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C7737D-8B34-4514-8F75-8EEEC204175B}" type="datetime1">
              <a:rPr lang="uk-UA" smtClean="0"/>
              <a:t>17.09.2024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uk-UA"/>
              <a:t>Клацніть, щоб відредагувати стилі зразків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408064-2FEA-490B-97A7-9D4C20B22D0E}" type="datetime1">
              <a:rPr lang="uk-UA" smtClean="0"/>
              <a:t>17.09.2024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кут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кут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кут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кут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grpSp>
        <p:nvGrpSpPr>
          <p:cNvPr id="16" name="Гру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 сполучна лінія 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 сполучна лінія 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 сполучна ліні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EAB6B80-B1BD-4B6C-8C4E-091D121672E7}" type="datetime1">
              <a:rPr lang="uk-UA" smtClean="0"/>
              <a:t>17.09.2024</a:t>
            </a:fld>
            <a:endParaRPr lang="en-US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елементи вміст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uk-UA"/>
              <a:t>Клацніть, щоб відредагувати стилі зразків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uk-UA"/>
              <a:t>Клацніть, щоб відредагувати стилі зразків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125E7A-BF40-4096-B528-5F20498A6621}" type="datetime1">
              <a:rPr lang="uk-UA" smtClean="0"/>
              <a:t>17.09.2024</a:t>
            </a:fld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uk-UA"/>
              <a:t>Клацніть, щоб відредагувати стилі зразків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uk-UA"/>
              <a:t>Клацніть, щоб відредагувати стилі зразків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17F8AF-83B7-4677-BCE2-C13096DE08D2}" type="datetime1">
              <a:rPr lang="uk-UA" smtClean="0"/>
              <a:t>17.09.2024</a:t>
            </a:fld>
            <a:endParaRPr lang="en-US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DE57C4-310E-4C2F-BC93-FBA33A14DB0D}" type="datetime1">
              <a:rPr lang="uk-UA" smtClean="0"/>
              <a:t>17.09.2024</a:t>
            </a:fld>
            <a:endParaRPr lang="en-US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ECCEEB-50B8-4F63-8D67-07B036021270}" type="datetime1">
              <a:rPr lang="uk-UA" smtClean="0"/>
              <a:t>17.09.2024</a:t>
            </a:fld>
            <a:endParaRPr lang="en-US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кут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uk-UA"/>
              <a:t>Клацніть, щоб відредагувати стилі зразків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Місце для дати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5A1BB29-AB33-4629-A938-7F5B67EE4F99}" type="datetime1">
              <a:rPr lang="uk-UA" smtClean="0"/>
              <a:t>17.09.2024</a:t>
            </a:fld>
            <a:endParaRPr lang="en-US"/>
          </a:p>
        </p:txBody>
      </p:sp>
      <p:sp>
        <p:nvSpPr>
          <p:cNvPr id="9" name="Місце для нижнього колонтитула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Місце для номера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Місце для зображення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04D9FD46-936B-42B5-B66D-4C29255ED353}" type="datetime1">
              <a:rPr lang="uk-UA" smtClean="0"/>
              <a:t>17.09.2024</a:t>
            </a:fld>
            <a:endParaRPr lang="en-US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uk-UA"/>
              <a:t>Клацніть, щоб відредагувати стилі зразків тексту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кут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кутник 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кут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uk" dirty="0"/>
              <a:t>Зразок заголовка</a:t>
            </a:r>
            <a:endParaRPr lang="en-US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uk"/>
              <a:t>Зразки заголовків</a:t>
            </a:r>
          </a:p>
          <a:p>
            <a:pPr lvl="1" rtl="0"/>
            <a:r>
              <a:rPr lang="uk"/>
              <a:t>Другий рівень</a:t>
            </a:r>
          </a:p>
          <a:p>
            <a:pPr lvl="2" rtl="0"/>
            <a:r>
              <a:rPr lang="uk"/>
              <a:t>Третій рівень</a:t>
            </a:r>
          </a:p>
          <a:p>
            <a:pPr lvl="3" rtl="0"/>
            <a:r>
              <a:rPr lang="uk"/>
              <a:t>Четвертий рівень</a:t>
            </a:r>
          </a:p>
          <a:p>
            <a:pPr lvl="4" rtl="0"/>
            <a:r>
              <a:rPr lang="uk"/>
              <a:t>П’ятий рівень</a:t>
            </a:r>
            <a:endParaRPr lang="en-US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3BF96F5-5ECC-498F-8E10-41B665E6E9EF}" type="datetime1">
              <a:rPr lang="uk-UA" smtClean="0"/>
              <a:t>17.09.2024</a:t>
            </a:fld>
            <a:endParaRPr lang="en-US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Емблема зблизька&#10;&#10;Автоматично створений опис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кут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uk-UA"/>
          </a:p>
        </p:txBody>
      </p:sp>
      <p:sp>
        <p:nvSpPr>
          <p:cNvPr id="84" name="Прямокут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uk-UA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2356501"/>
          </a:xfrm>
        </p:spPr>
        <p:txBody>
          <a:bodyPr rtlCol="0">
            <a:normAutofit/>
          </a:bodyPr>
          <a:lstStyle/>
          <a:p>
            <a:pPr rtl="0"/>
            <a:r>
              <a:rPr lang="en-US" sz="3800" dirty="0">
                <a:solidFill>
                  <a:schemeClr val="tx1"/>
                </a:solidFill>
              </a:rPr>
              <a:t>Inventory management system</a:t>
            </a:r>
            <a:endParaRPr lang="uk" sz="3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DADFB-AF8E-DA0D-8D04-C14041ED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Технічний стек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62F36BD-8B77-C423-5950-4423A3E1D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Windows Presentation Foundation (WPF) – </a:t>
            </a:r>
            <a:r>
              <a:rPr lang="uk-UA" sz="1800" dirty="0"/>
              <a:t>бібліотека для створення </a:t>
            </a:r>
            <a:r>
              <a:rPr lang="en-US" sz="1800" dirty="0"/>
              <a:t>UI</a:t>
            </a:r>
          </a:p>
          <a:p>
            <a:r>
              <a:rPr lang="en-US" sz="1800" dirty="0"/>
              <a:t>Entity Framework  Core – </a:t>
            </a:r>
            <a:r>
              <a:rPr lang="uk-UA" sz="1800" dirty="0"/>
              <a:t>бібліотека для роботи із базами даних</a:t>
            </a:r>
          </a:p>
        </p:txBody>
      </p:sp>
    </p:spTree>
    <p:extLst>
      <p:ext uri="{BB962C8B-B14F-4D97-AF65-F5344CB8AC3E}">
        <p14:creationId xmlns:p14="http://schemas.microsoft.com/office/powerpoint/2010/main" val="33969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DADFB-AF8E-DA0D-8D04-C14041ED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Ціль аплікації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62F36BD-8B77-C423-5950-4423A3E1D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Система </a:t>
            </a:r>
            <a:r>
              <a:rPr lang="ru-RU" sz="2000" dirty="0" err="1"/>
              <a:t>інвентаризації</a:t>
            </a:r>
            <a:r>
              <a:rPr lang="ru-RU" sz="2000" dirty="0"/>
              <a:t> </a:t>
            </a:r>
            <a:r>
              <a:rPr lang="ru-RU" sz="2000" dirty="0" err="1"/>
              <a:t>має</a:t>
            </a:r>
            <a:r>
              <a:rPr lang="ru-RU" sz="2000" dirty="0"/>
              <a:t> на </a:t>
            </a:r>
            <a:r>
              <a:rPr lang="ru-RU" sz="2000" dirty="0" err="1"/>
              <a:t>меті</a:t>
            </a:r>
            <a:r>
              <a:rPr lang="ru-RU" sz="2000" dirty="0"/>
              <a:t> </a:t>
            </a:r>
            <a:r>
              <a:rPr lang="ru-RU" sz="2000" dirty="0" err="1"/>
              <a:t>вирішити</a:t>
            </a:r>
            <a:r>
              <a:rPr lang="ru-RU" sz="2000" dirty="0"/>
              <a:t> </a:t>
            </a:r>
            <a:r>
              <a:rPr lang="ru-RU" sz="2000" dirty="0" err="1"/>
              <a:t>проблеми</a:t>
            </a:r>
            <a:r>
              <a:rPr lang="ru-RU" sz="2000" dirty="0"/>
              <a:t>, </a:t>
            </a:r>
            <a:r>
              <a:rPr lang="ru-RU" sz="2000" dirty="0" err="1"/>
              <a:t>пов'язані</a:t>
            </a:r>
            <a:r>
              <a:rPr lang="ru-RU" sz="2000" dirty="0"/>
              <a:t> з </a:t>
            </a:r>
            <a:r>
              <a:rPr lang="ru-RU" sz="2000" dirty="0" err="1"/>
              <a:t>управлінням</a:t>
            </a:r>
            <a:r>
              <a:rPr lang="ru-RU" sz="2000" dirty="0"/>
              <a:t> запасами, </a:t>
            </a:r>
            <a:r>
              <a:rPr lang="ru-RU" sz="2000" dirty="0" err="1"/>
              <a:t>постачаннями</a:t>
            </a:r>
            <a:r>
              <a:rPr lang="ru-RU" sz="2000" dirty="0"/>
              <a:t> та </a:t>
            </a:r>
            <a:r>
              <a:rPr lang="ru-RU" sz="2000" dirty="0" err="1"/>
              <a:t>замовленнями</a:t>
            </a:r>
            <a:r>
              <a:rPr lang="ru-RU" sz="2000" dirty="0"/>
              <a:t> </a:t>
            </a:r>
            <a:r>
              <a:rPr lang="ru-RU" sz="2000" dirty="0" err="1"/>
              <a:t>товарів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endParaRPr lang="ru-RU" sz="2000" dirty="0"/>
          </a:p>
          <a:p>
            <a:r>
              <a:rPr lang="ru-RU" sz="2000" dirty="0"/>
              <a:t>Типи </a:t>
            </a:r>
            <a:r>
              <a:rPr lang="ru-RU" sz="2000" dirty="0" err="1"/>
              <a:t>користувачів</a:t>
            </a:r>
            <a:r>
              <a:rPr lang="en-US" sz="2000" dirty="0"/>
              <a:t>:</a:t>
            </a:r>
          </a:p>
          <a:p>
            <a:pPr lvl="1"/>
            <a:r>
              <a:rPr lang="uk-UA" sz="1800" dirty="0"/>
              <a:t>власники бізнесу</a:t>
            </a:r>
          </a:p>
          <a:p>
            <a:pPr lvl="1"/>
            <a:r>
              <a:rPr lang="uk-UA" sz="1800" dirty="0"/>
              <a:t>менеджери</a:t>
            </a:r>
          </a:p>
          <a:p>
            <a:pPr lvl="1"/>
            <a:r>
              <a:rPr lang="uk-UA" sz="1800" dirty="0"/>
              <a:t>працівники складу</a:t>
            </a:r>
          </a:p>
        </p:txBody>
      </p:sp>
    </p:spTree>
    <p:extLst>
      <p:ext uri="{BB962C8B-B14F-4D97-AF65-F5344CB8AC3E}">
        <p14:creationId xmlns:p14="http://schemas.microsoft.com/office/powerpoint/2010/main" val="373035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5AA78-CD98-D027-C610-D478209C6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Основні вимоги 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CB489BA-7353-D3C4-0247-9ADB8A5BB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3938549"/>
          </a:xfrm>
        </p:spPr>
        <p:txBody>
          <a:bodyPr/>
          <a:lstStyle/>
          <a:p>
            <a:r>
              <a:rPr lang="uk-UA" sz="2000" dirty="0"/>
              <a:t>Простота використання</a:t>
            </a:r>
            <a:r>
              <a:rPr lang="en-US" sz="2000" dirty="0"/>
              <a:t>: </a:t>
            </a:r>
            <a:r>
              <a:rPr lang="uk-UA" sz="2000" dirty="0"/>
              <a:t>і</a:t>
            </a:r>
            <a:r>
              <a:rPr lang="ru-RU" sz="2000" dirty="0" err="1"/>
              <a:t>нтуїтивний</a:t>
            </a:r>
            <a:r>
              <a:rPr lang="ru-RU" sz="2000" dirty="0"/>
              <a:t> </a:t>
            </a:r>
            <a:r>
              <a:rPr lang="ru-RU" sz="2000" dirty="0" err="1"/>
              <a:t>інтерфейс</a:t>
            </a:r>
            <a:r>
              <a:rPr lang="ru-RU" sz="2000" dirty="0"/>
              <a:t>, </a:t>
            </a:r>
            <a:r>
              <a:rPr lang="ru-RU" sz="2000" dirty="0" err="1"/>
              <a:t>легкість</a:t>
            </a:r>
            <a:r>
              <a:rPr lang="ru-RU" sz="2000" dirty="0"/>
              <a:t> доступу до </a:t>
            </a:r>
            <a:r>
              <a:rPr lang="ru-RU" sz="2000" dirty="0" err="1"/>
              <a:t>інформації</a:t>
            </a:r>
            <a:r>
              <a:rPr lang="ru-RU" sz="2000" dirty="0"/>
              <a:t> та </a:t>
            </a:r>
            <a:r>
              <a:rPr lang="ru-RU" sz="2000" dirty="0" err="1"/>
              <a:t>функціоналу</a:t>
            </a:r>
            <a:endParaRPr lang="uk-UA" sz="2000" dirty="0"/>
          </a:p>
          <a:p>
            <a:r>
              <a:rPr lang="uk-UA" sz="2000" dirty="0"/>
              <a:t>Безпека даних</a:t>
            </a:r>
            <a:r>
              <a:rPr lang="en-US" sz="2000" dirty="0"/>
              <a:t>: </a:t>
            </a:r>
            <a:r>
              <a:rPr lang="uk-UA" sz="2000" dirty="0"/>
              <a:t>з</a:t>
            </a:r>
            <a:r>
              <a:rPr lang="ru-RU" sz="2000" dirty="0" err="1"/>
              <a:t>ахист</a:t>
            </a:r>
            <a:r>
              <a:rPr lang="ru-RU" sz="2000" dirty="0"/>
              <a:t> </a:t>
            </a:r>
            <a:r>
              <a:rPr lang="ru-RU" sz="2000" dirty="0" err="1"/>
              <a:t>даних</a:t>
            </a:r>
            <a:r>
              <a:rPr lang="ru-RU" sz="2000" dirty="0"/>
              <a:t> </a:t>
            </a:r>
            <a:r>
              <a:rPr lang="ru-RU" sz="2000" dirty="0" err="1"/>
              <a:t>від</a:t>
            </a:r>
            <a:r>
              <a:rPr lang="ru-RU" sz="2000" dirty="0"/>
              <a:t> </a:t>
            </a:r>
            <a:r>
              <a:rPr lang="ru-RU" sz="2000" dirty="0" err="1"/>
              <a:t>несанкціонованого</a:t>
            </a:r>
            <a:r>
              <a:rPr lang="ru-RU" sz="2000" dirty="0"/>
              <a:t> доступу, </a:t>
            </a:r>
            <a:r>
              <a:rPr lang="ru-RU" sz="2000" dirty="0" err="1"/>
              <a:t>можливість</a:t>
            </a:r>
            <a:r>
              <a:rPr lang="ru-RU" sz="2000" dirty="0"/>
              <a:t> </a:t>
            </a:r>
            <a:r>
              <a:rPr lang="ru-RU" sz="2000" dirty="0" err="1"/>
              <a:t>відновлення</a:t>
            </a:r>
            <a:r>
              <a:rPr lang="ru-RU" sz="2000" dirty="0"/>
              <a:t> </a:t>
            </a:r>
            <a:r>
              <a:rPr lang="ru-RU" sz="2000" dirty="0" err="1"/>
              <a:t>даних</a:t>
            </a:r>
            <a:endParaRPr lang="ru-RU" sz="2000" dirty="0"/>
          </a:p>
          <a:p>
            <a:r>
              <a:rPr lang="ru-RU" sz="2000" dirty="0" err="1"/>
              <a:t>Ефективність</a:t>
            </a:r>
            <a:r>
              <a:rPr lang="en-US" sz="2000" dirty="0"/>
              <a:t>: </a:t>
            </a:r>
            <a:r>
              <a:rPr lang="uk-UA" sz="2000" dirty="0"/>
              <a:t>ш</a:t>
            </a:r>
            <a:r>
              <a:rPr lang="ru-RU" sz="2000" dirty="0"/>
              <a:t>видке </a:t>
            </a:r>
            <a:r>
              <a:rPr lang="ru-RU" sz="2000" dirty="0" err="1"/>
              <a:t>отримання</a:t>
            </a:r>
            <a:r>
              <a:rPr lang="ru-RU" sz="2000" dirty="0"/>
              <a:t> </a:t>
            </a:r>
            <a:r>
              <a:rPr lang="ru-RU" sz="2000" dirty="0" err="1"/>
              <a:t>результатів</a:t>
            </a:r>
            <a:r>
              <a:rPr lang="ru-RU" sz="2000" dirty="0"/>
              <a:t>, </a:t>
            </a:r>
            <a:r>
              <a:rPr lang="ru-RU" sz="2000" dirty="0" err="1"/>
              <a:t>автоматизація</a:t>
            </a:r>
            <a:r>
              <a:rPr lang="ru-RU" sz="2000" dirty="0"/>
              <a:t> </a:t>
            </a:r>
            <a:r>
              <a:rPr lang="ru-RU" sz="2000" dirty="0" err="1"/>
              <a:t>процесів</a:t>
            </a:r>
            <a:r>
              <a:rPr lang="ru-RU" sz="2000" dirty="0"/>
              <a:t>, </a:t>
            </a:r>
            <a:r>
              <a:rPr lang="ru-RU" sz="2000" dirty="0" err="1"/>
              <a:t>мінімізація</a:t>
            </a:r>
            <a:r>
              <a:rPr lang="ru-RU" sz="2000" dirty="0"/>
              <a:t> </a:t>
            </a:r>
            <a:r>
              <a:rPr lang="ru-RU" sz="2000" dirty="0" err="1"/>
              <a:t>ручної</a:t>
            </a:r>
            <a:r>
              <a:rPr lang="ru-RU" sz="2000" dirty="0"/>
              <a:t> </a:t>
            </a:r>
            <a:r>
              <a:rPr lang="ru-RU" sz="2000" dirty="0" err="1"/>
              <a:t>роботи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269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5AA78-CD98-D027-C610-D478209C6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Аналіз подібних аплікацій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CB489BA-7353-D3C4-0247-9ADB8A5BB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3938549"/>
          </a:xfrm>
        </p:spPr>
        <p:txBody>
          <a:bodyPr/>
          <a:lstStyle/>
          <a:p>
            <a:r>
              <a:rPr lang="en-US" sz="2000" dirty="0" err="1"/>
              <a:t>Zoho</a:t>
            </a:r>
            <a:r>
              <a:rPr lang="en-US" sz="2000" dirty="0"/>
              <a:t>:</a:t>
            </a:r>
            <a:endParaRPr lang="en-US" sz="1600" dirty="0"/>
          </a:p>
          <a:p>
            <a:pPr lvl="1"/>
            <a:r>
              <a:rPr lang="uk-UA" sz="1600" dirty="0"/>
              <a:t>Централізований доступ до всіх інвентарів</a:t>
            </a:r>
          </a:p>
          <a:p>
            <a:pPr lvl="1"/>
            <a:r>
              <a:rPr lang="uk-UA" sz="1600" dirty="0"/>
              <a:t>Сповіщення про малу кількість товарів на складі</a:t>
            </a:r>
          </a:p>
          <a:p>
            <a:pPr lvl="1"/>
            <a:r>
              <a:rPr lang="uk-UA" sz="1600" dirty="0"/>
              <a:t>Автоматичне замовлення</a:t>
            </a:r>
            <a:endParaRPr lang="en-US" sz="1600" dirty="0"/>
          </a:p>
          <a:p>
            <a:pPr marL="274320" lvl="1" indent="0">
              <a:buNone/>
            </a:pPr>
            <a:endParaRPr lang="en-US" sz="1500" dirty="0"/>
          </a:p>
          <a:p>
            <a:r>
              <a:rPr lang="en-US" sz="2000" dirty="0"/>
              <a:t>Shopify</a:t>
            </a:r>
            <a:r>
              <a:rPr lang="en-US" sz="1800" dirty="0"/>
              <a:t>:</a:t>
            </a:r>
          </a:p>
          <a:p>
            <a:pPr lvl="1"/>
            <a:r>
              <a:rPr lang="uk-UA" sz="1600" dirty="0"/>
              <a:t>Комерційна платформа </a:t>
            </a:r>
            <a:r>
              <a:rPr lang="en-US" sz="1600" dirty="0"/>
              <a:t>“</a:t>
            </a:r>
            <a:r>
              <a:rPr lang="uk-UA" sz="1600" dirty="0"/>
              <a:t>все-в-одному</a:t>
            </a:r>
            <a:r>
              <a:rPr lang="en-US" sz="1600" dirty="0"/>
              <a:t>”</a:t>
            </a:r>
          </a:p>
          <a:p>
            <a:pPr lvl="1"/>
            <a:r>
              <a:rPr lang="uk-UA" sz="1600" dirty="0" err="1"/>
              <a:t>Трекінг</a:t>
            </a:r>
            <a:r>
              <a:rPr lang="uk-UA" sz="1600" dirty="0"/>
              <a:t> інвентарю</a:t>
            </a:r>
          </a:p>
          <a:p>
            <a:pPr lvl="1"/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3790899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09_TF78438558" id="{03FECABA-DDEC-4EE5-A8AF-E694EBB3147F}" vid="{FBAAF51D-FEC9-427D-AA43-EA4E941046D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{7E09E1F6-B64D-4279-9973-4624A4096183}tf78438558_win32</Template>
  <TotalTime>29</TotalTime>
  <Words>123</Words>
  <Application>Microsoft Office PowerPoint</Application>
  <PresentationFormat>Широкий екран</PresentationFormat>
  <Paragraphs>24</Paragraphs>
  <Slides>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Garamond</vt:lpstr>
      <vt:lpstr>SavonVTI</vt:lpstr>
      <vt:lpstr>Inventory management system</vt:lpstr>
      <vt:lpstr>Технічний стек</vt:lpstr>
      <vt:lpstr>Ціль аплікації</vt:lpstr>
      <vt:lpstr>Основні вимоги </vt:lpstr>
      <vt:lpstr>Аналіз подібних аплікацій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Кузменюк Олександр</dc:creator>
  <cp:lastModifiedBy>Кузменюк Олександр</cp:lastModifiedBy>
  <cp:revision>15</cp:revision>
  <dcterms:created xsi:type="dcterms:W3CDTF">2024-09-17T11:20:16Z</dcterms:created>
  <dcterms:modified xsi:type="dcterms:W3CDTF">2024-09-17T12:12:25Z</dcterms:modified>
</cp:coreProperties>
</file>