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58" r:id="rId4"/>
    <p:sldId id="262" r:id="rId5"/>
    <p:sldId id="260" r:id="rId6"/>
    <p:sldId id="261" r:id="rId7"/>
    <p:sldId id="263" r:id="rId8"/>
    <p:sldId id="265"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71" autoAdjust="0"/>
  </p:normalViewPr>
  <p:slideViewPr>
    <p:cSldViewPr snapToGrid="0">
      <p:cViewPr varScale="1">
        <p:scale>
          <a:sx n="97" d="100"/>
          <a:sy n="97" d="100"/>
        </p:scale>
        <p:origin x="9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5" y="0"/>
            <a:ext cx="12231161"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2"/>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3" y="5037663"/>
            <a:ext cx="897467" cy="279400"/>
          </a:xfrm>
        </p:spPr>
        <p:txBody>
          <a:bodyPr/>
          <a:lstStyle/>
          <a:p>
            <a:fld id="{B61BEF0D-F0BB-DE4B-95CE-6DB70DBA9567}" type="datetimeFigureOut">
              <a:rPr lang="en-US" dirty="0"/>
              <a:pPr/>
              <a:t>8/1/2017</a:t>
            </a:fld>
            <a:endParaRPr lang="en-US" dirty="0"/>
          </a:p>
        </p:txBody>
      </p:sp>
      <p:sp>
        <p:nvSpPr>
          <p:cNvPr id="5" name="Footer Placeholder 4"/>
          <p:cNvSpPr>
            <a:spLocks noGrp="1"/>
          </p:cNvSpPr>
          <p:nvPr>
            <p:ph type="ftr" sz="quarter" idx="11"/>
          </p:nvPr>
        </p:nvSpPr>
        <p:spPr>
          <a:xfrm>
            <a:off x="2692398"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2" y="5037663"/>
            <a:ext cx="551166"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401"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2"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8" y="1041400"/>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2" y="5382153"/>
            <a:ext cx="9609666" cy="493712"/>
          </a:xfrm>
        </p:spPr>
        <p:txBody>
          <a:bodyPr>
            <a:normAutofit/>
          </a:bodyPr>
          <a:lstStyle>
            <a:lvl1pPr marL="0" indent="0" algn="ctr">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9" y="4343400"/>
            <a:ext cx="9592732" cy="1532467"/>
          </a:xfrm>
        </p:spPr>
        <p:txBody>
          <a:bodyPr anchor="ctr">
            <a:normAutofit/>
          </a:bodyPr>
          <a:lstStyle>
            <a:lvl1pPr marL="0" indent="0" algn="ct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70"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3" y="3352800"/>
            <a:ext cx="8839202" cy="584200"/>
          </a:xfrm>
        </p:spPr>
        <p:txBody>
          <a:bodyPr anchor="ctr">
            <a:normAutofit/>
          </a:bodyPr>
          <a:lstStyle>
            <a:lvl1pPr marL="0" indent="0" algn="r">
              <a:buFontTx/>
              <a:buNone/>
              <a:defRPr sz="2000"/>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n-US"/>
              <a:t>Edit Master text styles</a:t>
            </a:r>
          </a:p>
        </p:txBody>
      </p:sp>
      <p:sp>
        <p:nvSpPr>
          <p:cNvPr id="3" name="Text Placeholder 2"/>
          <p:cNvSpPr>
            <a:spLocks noGrp="1"/>
          </p:cNvSpPr>
          <p:nvPr>
            <p:ph type="body" idx="1"/>
          </p:nvPr>
        </p:nvSpPr>
        <p:spPr>
          <a:xfrm>
            <a:off x="1295402" y="4343400"/>
            <a:ext cx="9609666" cy="1532467"/>
          </a:xfrm>
        </p:spPr>
        <p:txBody>
          <a:bodyPr anchor="ctr">
            <a:normAutofit/>
          </a:bodyPr>
          <a:lstStyle>
            <a:lvl1pPr marL="0" indent="0" algn="ct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2"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70"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2"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70"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2" y="4470400"/>
            <a:ext cx="9609669" cy="1405467"/>
          </a:xfrm>
        </p:spPr>
        <p:txBody>
          <a:bodyPr anchor="t">
            <a:normAutofit/>
          </a:bodyPr>
          <a:lstStyle>
            <a:lvl1pPr marL="0" indent="0" algn="l">
              <a:buNone/>
              <a:defRPr sz="18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70"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70"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7" y="982132"/>
            <a:ext cx="1890894"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6"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1"/>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70"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8"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4"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70"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1"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4" name="Content Placeholder 3"/>
          <p:cNvSpPr>
            <a:spLocks noGrp="1"/>
          </p:cNvSpPr>
          <p:nvPr>
            <p:ph sz="half" idx="2"/>
          </p:nvPr>
        </p:nvSpPr>
        <p:spPr>
          <a:xfrm>
            <a:off x="1295401" y="3243263"/>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3"/>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70"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70"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9" y="982132"/>
            <a:ext cx="5469467"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6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70"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7"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3" y="1041400"/>
            <a:ext cx="3063348"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7" cy="1828800"/>
          </a:xfrm>
        </p:spPr>
        <p:txBody>
          <a:bodyPr anchor="t">
            <a:normAutofit/>
          </a:bodyPr>
          <a:lstStyle>
            <a:lvl1pPr marL="0" indent="0" algn="ctr">
              <a:buNone/>
              <a:defRPr sz="18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7"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4"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1"/>
            <a:ext cx="1600201"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8/1/2017</a:t>
            </a:fld>
            <a:endParaRPr lang="en-US" dirty="0"/>
          </a:p>
        </p:txBody>
      </p:sp>
      <p:sp>
        <p:nvSpPr>
          <p:cNvPr id="5" name="Footer Placeholder 4"/>
          <p:cNvSpPr>
            <a:spLocks noGrp="1"/>
          </p:cNvSpPr>
          <p:nvPr>
            <p:ph type="ftr" sz="quarter" idx="3"/>
          </p:nvPr>
        </p:nvSpPr>
        <p:spPr>
          <a:xfrm>
            <a:off x="1295402" y="5969001"/>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3" y="5969001"/>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6"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3" indent="-285753" algn="l" defTabSz="457206"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6" rtl="0" eaLnBrk="1" latinLnBrk="0" hangingPunct="1">
        <a:defRPr sz="1800" kern="1200">
          <a:solidFill>
            <a:schemeClr val="tx1"/>
          </a:solidFill>
          <a:latin typeface="+mn-lt"/>
          <a:ea typeface="+mn-ea"/>
          <a:cs typeface="+mn-cs"/>
        </a:defRPr>
      </a:lvl1pPr>
      <a:lvl2pPr marL="457206" algn="l" defTabSz="457206" rtl="0" eaLnBrk="1" latinLnBrk="0" hangingPunct="1">
        <a:defRPr sz="1800" kern="1200">
          <a:solidFill>
            <a:schemeClr val="tx1"/>
          </a:solidFill>
          <a:latin typeface="+mn-lt"/>
          <a:ea typeface="+mn-ea"/>
          <a:cs typeface="+mn-cs"/>
        </a:defRPr>
      </a:lvl2pPr>
      <a:lvl3pPr marL="914411" algn="l" defTabSz="457206" rtl="0" eaLnBrk="1" latinLnBrk="0" hangingPunct="1">
        <a:defRPr sz="1800" kern="1200">
          <a:solidFill>
            <a:schemeClr val="tx1"/>
          </a:solidFill>
          <a:latin typeface="+mn-lt"/>
          <a:ea typeface="+mn-ea"/>
          <a:cs typeface="+mn-cs"/>
        </a:defRPr>
      </a:lvl3pPr>
      <a:lvl4pPr marL="1371617" algn="l" defTabSz="457206" rtl="0" eaLnBrk="1" latinLnBrk="0" hangingPunct="1">
        <a:defRPr sz="1800" kern="1200">
          <a:solidFill>
            <a:schemeClr val="tx1"/>
          </a:solidFill>
          <a:latin typeface="+mn-lt"/>
          <a:ea typeface="+mn-ea"/>
          <a:cs typeface="+mn-cs"/>
        </a:defRPr>
      </a:lvl4pPr>
      <a:lvl5pPr marL="1828823" algn="l" defTabSz="457206" rtl="0" eaLnBrk="1" latinLnBrk="0" hangingPunct="1">
        <a:defRPr sz="1800" kern="1200">
          <a:solidFill>
            <a:schemeClr val="tx1"/>
          </a:solidFill>
          <a:latin typeface="+mn-lt"/>
          <a:ea typeface="+mn-ea"/>
          <a:cs typeface="+mn-cs"/>
        </a:defRPr>
      </a:lvl5pPr>
      <a:lvl6pPr marL="2286029" algn="l" defTabSz="457206" rtl="0" eaLnBrk="1" latinLnBrk="0" hangingPunct="1">
        <a:defRPr sz="1800" kern="1200">
          <a:solidFill>
            <a:schemeClr val="tx1"/>
          </a:solidFill>
          <a:latin typeface="+mn-lt"/>
          <a:ea typeface="+mn-ea"/>
          <a:cs typeface="+mn-cs"/>
        </a:defRPr>
      </a:lvl6pPr>
      <a:lvl7pPr marL="2743234" algn="l" defTabSz="457206" rtl="0" eaLnBrk="1" latinLnBrk="0" hangingPunct="1">
        <a:defRPr sz="1800" kern="1200">
          <a:solidFill>
            <a:schemeClr val="tx1"/>
          </a:solidFill>
          <a:latin typeface="+mn-lt"/>
          <a:ea typeface="+mn-ea"/>
          <a:cs typeface="+mn-cs"/>
        </a:defRPr>
      </a:lvl7pPr>
      <a:lvl8pPr marL="3200440" algn="l" defTabSz="457206" rtl="0" eaLnBrk="1" latinLnBrk="0" hangingPunct="1">
        <a:defRPr sz="1800" kern="1200">
          <a:solidFill>
            <a:schemeClr val="tx1"/>
          </a:solidFill>
          <a:latin typeface="+mn-lt"/>
          <a:ea typeface="+mn-ea"/>
          <a:cs typeface="+mn-cs"/>
        </a:defRPr>
      </a:lvl8pPr>
      <a:lvl9pPr marL="3657646" algn="l" defTabSz="4572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1364" y="1694549"/>
            <a:ext cx="9144000" cy="2387600"/>
          </a:xfrm>
        </p:spPr>
        <p:txBody>
          <a:bodyPr/>
          <a:lstStyle/>
          <a:p>
            <a:r>
              <a:rPr lang="en-US" b="1" dirty="0" err="1"/>
              <a:t>iGroup</a:t>
            </a:r>
            <a:br>
              <a:rPr lang="en-US" b="1" dirty="0"/>
            </a:br>
            <a:r>
              <a:rPr lang="en-US" b="1" dirty="0"/>
              <a:t>Project</a:t>
            </a:r>
            <a:br>
              <a:rPr lang="en-US" dirty="0"/>
            </a:br>
            <a:endParaRPr lang="en-US" dirty="0"/>
          </a:p>
        </p:txBody>
      </p:sp>
      <p:sp>
        <p:nvSpPr>
          <p:cNvPr id="3" name="Subtitle 2"/>
          <p:cNvSpPr>
            <a:spLocks noGrp="1"/>
          </p:cNvSpPr>
          <p:nvPr>
            <p:ph type="subTitle" idx="1"/>
          </p:nvPr>
        </p:nvSpPr>
        <p:spPr>
          <a:xfrm>
            <a:off x="2705530" y="3786748"/>
            <a:ext cx="6815669" cy="1320802"/>
          </a:xfrm>
        </p:spPr>
        <p:txBody>
          <a:bodyPr>
            <a:normAutofit lnSpcReduction="10000"/>
          </a:bodyPr>
          <a:lstStyle/>
          <a:p>
            <a:pPr algn="l"/>
            <a:r>
              <a:rPr lang="en-US" dirty="0" err="1"/>
              <a:t>Bùi</a:t>
            </a:r>
            <a:r>
              <a:rPr lang="en-US" dirty="0"/>
              <a:t> </a:t>
            </a:r>
            <a:r>
              <a:rPr lang="en-US" dirty="0" err="1"/>
              <a:t>Quốc</a:t>
            </a:r>
            <a:r>
              <a:rPr lang="en-US" dirty="0"/>
              <a:t> </a:t>
            </a:r>
            <a:r>
              <a:rPr lang="en-US" dirty="0" err="1"/>
              <a:t>Khiêm</a:t>
            </a:r>
            <a:r>
              <a:rPr lang="en-US" dirty="0"/>
              <a:t>: 1459025	     </a:t>
            </a:r>
            <a:r>
              <a:rPr lang="en-US" dirty="0" err="1"/>
              <a:t>Chiêm</a:t>
            </a:r>
            <a:r>
              <a:rPr lang="en-US" dirty="0"/>
              <a:t> </a:t>
            </a:r>
            <a:r>
              <a:rPr lang="en-US" dirty="0" err="1"/>
              <a:t>Triều</a:t>
            </a:r>
            <a:r>
              <a:rPr lang="en-US" dirty="0"/>
              <a:t> Vinh: 1459060</a:t>
            </a:r>
          </a:p>
          <a:p>
            <a:pPr algn="l"/>
            <a:r>
              <a:rPr lang="en-US" dirty="0" err="1"/>
              <a:t>Vũ</a:t>
            </a:r>
            <a:r>
              <a:rPr lang="en-US" dirty="0"/>
              <a:t> Quang Huy: 1459023		     </a:t>
            </a:r>
            <a:r>
              <a:rPr lang="en-US" dirty="0" err="1"/>
              <a:t>Nguyễn</a:t>
            </a:r>
            <a:r>
              <a:rPr lang="en-US" dirty="0"/>
              <a:t> </a:t>
            </a:r>
            <a:r>
              <a:rPr lang="en-US" dirty="0" err="1"/>
              <a:t>Tất</a:t>
            </a:r>
            <a:r>
              <a:rPr lang="en-US" dirty="0"/>
              <a:t> </a:t>
            </a:r>
            <a:r>
              <a:rPr lang="en-US" dirty="0" err="1"/>
              <a:t>Thông</a:t>
            </a:r>
            <a:r>
              <a:rPr lang="en-US" dirty="0"/>
              <a:t>: 1359056</a:t>
            </a:r>
          </a:p>
          <a:p>
            <a:pPr algn="l"/>
            <a:r>
              <a:rPr lang="en-US" dirty="0" err="1"/>
              <a:t>Huỳnh</a:t>
            </a:r>
            <a:r>
              <a:rPr lang="en-US" dirty="0"/>
              <a:t> </a:t>
            </a:r>
            <a:r>
              <a:rPr lang="en-US" dirty="0" err="1"/>
              <a:t>Kiến</a:t>
            </a:r>
            <a:r>
              <a:rPr lang="en-US" dirty="0"/>
              <a:t> </a:t>
            </a:r>
            <a:r>
              <a:rPr lang="en-US" dirty="0" err="1"/>
              <a:t>Đạt</a:t>
            </a:r>
            <a:r>
              <a:rPr lang="en-US" dirty="0"/>
              <a:t>: 1459012</a:t>
            </a:r>
            <a:endParaRPr lang="en-US" b="1" dirty="0"/>
          </a:p>
        </p:txBody>
      </p:sp>
    </p:spTree>
    <p:extLst>
      <p:ext uri="{BB962C8B-B14F-4D97-AF65-F5344CB8AC3E}">
        <p14:creationId xmlns:p14="http://schemas.microsoft.com/office/powerpoint/2010/main" val="266595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DF69-58D0-4571-B7E2-9CCF88D5CA9E}"/>
              </a:ext>
            </a:extLst>
          </p:cNvPr>
          <p:cNvSpPr>
            <a:spLocks noGrp="1"/>
          </p:cNvSpPr>
          <p:nvPr>
            <p:ph type="title"/>
          </p:nvPr>
        </p:nvSpPr>
        <p:spPr>
          <a:xfrm>
            <a:off x="1544784" y="923941"/>
            <a:ext cx="2811085" cy="1303867"/>
          </a:xfrm>
        </p:spPr>
        <p:txBody>
          <a:bodyPr>
            <a:normAutofit/>
          </a:bodyPr>
          <a:lstStyle/>
          <a:p>
            <a:pPr algn="l"/>
            <a:r>
              <a:rPr lang="en-US" b="1" dirty="0" err="1"/>
              <a:t>Khó</a:t>
            </a:r>
            <a:r>
              <a:rPr lang="en-US" b="1" dirty="0"/>
              <a:t> </a:t>
            </a:r>
            <a:r>
              <a:rPr lang="en-US" b="1" dirty="0" err="1"/>
              <a:t>khăn</a:t>
            </a:r>
            <a:endParaRPr lang="en-US" b="1" dirty="0"/>
          </a:p>
        </p:txBody>
      </p:sp>
      <p:sp>
        <p:nvSpPr>
          <p:cNvPr id="3" name="Content Placeholder 2">
            <a:extLst>
              <a:ext uri="{FF2B5EF4-FFF2-40B4-BE49-F238E27FC236}">
                <a16:creationId xmlns:a16="http://schemas.microsoft.com/office/drawing/2014/main" id="{002DAAA3-5A1F-457B-9076-B67BC15E000C}"/>
              </a:ext>
            </a:extLst>
          </p:cNvPr>
          <p:cNvSpPr>
            <a:spLocks noGrp="1"/>
          </p:cNvSpPr>
          <p:nvPr>
            <p:ph idx="1"/>
          </p:nvPr>
        </p:nvSpPr>
        <p:spPr>
          <a:xfrm>
            <a:off x="1295402" y="2556932"/>
            <a:ext cx="3974867" cy="3318936"/>
          </a:xfrm>
        </p:spPr>
        <p:txBody>
          <a:bodyPr/>
          <a:lstStyle/>
          <a:p>
            <a:pPr lvl="0"/>
            <a:r>
              <a:rPr lang="en-US" dirty="0" err="1"/>
              <a:t>Kĩ</a:t>
            </a:r>
            <a:r>
              <a:rPr lang="en-US" dirty="0"/>
              <a:t> </a:t>
            </a:r>
            <a:r>
              <a:rPr lang="en-US" dirty="0" err="1"/>
              <a:t>năng</a:t>
            </a:r>
            <a:r>
              <a:rPr lang="en-US" dirty="0"/>
              <a:t> </a:t>
            </a:r>
            <a:r>
              <a:rPr lang="en-US" dirty="0" err="1"/>
              <a:t>lập</a:t>
            </a:r>
            <a:r>
              <a:rPr lang="en-US" dirty="0"/>
              <a:t> </a:t>
            </a:r>
            <a:r>
              <a:rPr lang="en-US" dirty="0" err="1"/>
              <a:t>trình</a:t>
            </a:r>
            <a:r>
              <a:rPr lang="en-US" dirty="0"/>
              <a:t> </a:t>
            </a:r>
            <a:r>
              <a:rPr lang="en-US" dirty="0" err="1"/>
              <a:t>của</a:t>
            </a:r>
            <a:r>
              <a:rPr lang="en-US" dirty="0"/>
              <a:t> </a:t>
            </a:r>
            <a:r>
              <a:rPr lang="en-US" dirty="0" err="1"/>
              <a:t>nhóm</a:t>
            </a:r>
            <a:r>
              <a:rPr lang="en-US" dirty="0"/>
              <a:t> </a:t>
            </a:r>
            <a:r>
              <a:rPr lang="en-US" dirty="0" err="1"/>
              <a:t>còn</a:t>
            </a:r>
            <a:r>
              <a:rPr lang="en-US" dirty="0"/>
              <a:t> </a:t>
            </a:r>
            <a:r>
              <a:rPr lang="en-US" dirty="0" err="1"/>
              <a:t>hạn</a:t>
            </a:r>
            <a:r>
              <a:rPr lang="en-US" dirty="0"/>
              <a:t> </a:t>
            </a:r>
            <a:r>
              <a:rPr lang="en-US" dirty="0" err="1"/>
              <a:t>chế</a:t>
            </a:r>
            <a:endParaRPr lang="en-US" dirty="0"/>
          </a:p>
          <a:p>
            <a:pPr lvl="0"/>
            <a:r>
              <a:rPr lang="en-US" dirty="0" err="1"/>
              <a:t>Bất</a:t>
            </a:r>
            <a:r>
              <a:rPr lang="en-US" dirty="0"/>
              <a:t> </a:t>
            </a:r>
            <a:r>
              <a:rPr lang="en-US" dirty="0" err="1"/>
              <a:t>đồng</a:t>
            </a:r>
            <a:r>
              <a:rPr lang="en-US" dirty="0"/>
              <a:t> ý </a:t>
            </a:r>
            <a:r>
              <a:rPr lang="en-US" dirty="0" err="1"/>
              <a:t>kiến</a:t>
            </a:r>
            <a:r>
              <a:rPr lang="en-US" dirty="0"/>
              <a:t> </a:t>
            </a:r>
            <a:r>
              <a:rPr lang="en-US" dirty="0" err="1"/>
              <a:t>nội</a:t>
            </a:r>
            <a:r>
              <a:rPr lang="en-US" dirty="0"/>
              <a:t> </a:t>
            </a:r>
            <a:r>
              <a:rPr lang="en-US" dirty="0" err="1"/>
              <a:t>bộ</a:t>
            </a:r>
            <a:endParaRPr lang="en-US" dirty="0"/>
          </a:p>
          <a:p>
            <a:endParaRPr lang="en-US" dirty="0"/>
          </a:p>
        </p:txBody>
      </p:sp>
      <p:sp>
        <p:nvSpPr>
          <p:cNvPr id="4" name="Title 1">
            <a:extLst>
              <a:ext uri="{FF2B5EF4-FFF2-40B4-BE49-F238E27FC236}">
                <a16:creationId xmlns:a16="http://schemas.microsoft.com/office/drawing/2014/main" id="{E88707CF-CE7B-474B-9BDF-449F1992DE52}"/>
              </a:ext>
            </a:extLst>
          </p:cNvPr>
          <p:cNvSpPr txBox="1">
            <a:spLocks/>
          </p:cNvSpPr>
          <p:nvPr/>
        </p:nvSpPr>
        <p:spPr>
          <a:xfrm>
            <a:off x="6876014" y="811925"/>
            <a:ext cx="3284862" cy="1474074"/>
          </a:xfrm>
          <a:prstGeom prst="rect">
            <a:avLst/>
          </a:prstGeom>
          <a:effectLst/>
        </p:spPr>
        <p:txBody>
          <a:bodyPr vert="horz" lIns="91440" tIns="45720" rIns="91440" bIns="45720" rtlCol="0" anchor="ctr">
            <a:normAutofit fontScale="82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err="1"/>
              <a:t>Các</a:t>
            </a:r>
            <a:r>
              <a:rPr lang="en-US" b="1" dirty="0"/>
              <a:t> </a:t>
            </a:r>
            <a:r>
              <a:rPr lang="en-US" b="1" dirty="0" err="1"/>
              <a:t>phần</a:t>
            </a:r>
            <a:r>
              <a:rPr lang="en-US" b="1" dirty="0"/>
              <a:t> </a:t>
            </a:r>
            <a:r>
              <a:rPr lang="en-US" b="1" dirty="0" err="1"/>
              <a:t>ch</a:t>
            </a:r>
            <a:r>
              <a:rPr lang="vi-VN" b="1" dirty="0"/>
              <a:t>ư</a:t>
            </a:r>
            <a:r>
              <a:rPr lang="en-US" b="1" dirty="0"/>
              <a:t>a </a:t>
            </a:r>
            <a:r>
              <a:rPr lang="en-US" b="1" dirty="0" err="1"/>
              <a:t>hoàn</a:t>
            </a:r>
            <a:r>
              <a:rPr lang="en-US" b="1" dirty="0"/>
              <a:t> </a:t>
            </a:r>
            <a:r>
              <a:rPr lang="en-US" b="1" dirty="0" err="1"/>
              <a:t>thành</a:t>
            </a:r>
            <a:endParaRPr lang="en-US" b="1" dirty="0"/>
          </a:p>
        </p:txBody>
      </p:sp>
      <p:sp>
        <p:nvSpPr>
          <p:cNvPr id="5" name="Content Placeholder 2">
            <a:extLst>
              <a:ext uri="{FF2B5EF4-FFF2-40B4-BE49-F238E27FC236}">
                <a16:creationId xmlns:a16="http://schemas.microsoft.com/office/drawing/2014/main" id="{AC0BC180-D4D6-4597-84CB-DBF476851EF1}"/>
              </a:ext>
            </a:extLst>
          </p:cNvPr>
          <p:cNvSpPr txBox="1">
            <a:spLocks/>
          </p:cNvSpPr>
          <p:nvPr/>
        </p:nvSpPr>
        <p:spPr>
          <a:xfrm>
            <a:off x="5787046" y="2528606"/>
            <a:ext cx="5576452" cy="370255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n-US" dirty="0" err="1"/>
              <a:t>Chức</a:t>
            </a:r>
            <a:r>
              <a:rPr lang="en-US" dirty="0"/>
              <a:t> </a:t>
            </a:r>
            <a:r>
              <a:rPr lang="en-US" dirty="0" err="1"/>
              <a:t>năng</a:t>
            </a:r>
            <a:r>
              <a:rPr lang="en-US" dirty="0"/>
              <a:t> </a:t>
            </a:r>
            <a:r>
              <a:rPr lang="en-US" dirty="0" err="1"/>
              <a:t>bỏ</a:t>
            </a:r>
            <a:r>
              <a:rPr lang="en-US" dirty="0"/>
              <a:t> qua quiz</a:t>
            </a:r>
          </a:p>
          <a:p>
            <a:pPr lvl="0"/>
            <a:r>
              <a:rPr lang="en-US" dirty="0" err="1"/>
              <a:t>Chức</a:t>
            </a:r>
            <a:r>
              <a:rPr lang="en-US" dirty="0"/>
              <a:t> </a:t>
            </a:r>
            <a:r>
              <a:rPr lang="en-US" dirty="0" err="1"/>
              <a:t>năng</a:t>
            </a:r>
            <a:r>
              <a:rPr lang="en-US" dirty="0"/>
              <a:t> quay </a:t>
            </a:r>
            <a:r>
              <a:rPr lang="en-US" dirty="0" err="1"/>
              <a:t>lại</a:t>
            </a:r>
            <a:r>
              <a:rPr lang="en-US" dirty="0"/>
              <a:t> quiz</a:t>
            </a:r>
          </a:p>
          <a:p>
            <a:pPr lvl="0"/>
            <a:r>
              <a:rPr lang="en-US" dirty="0"/>
              <a:t>CSS </a:t>
            </a:r>
            <a:r>
              <a:rPr lang="en-US" dirty="0" err="1"/>
              <a:t>cho</a:t>
            </a:r>
            <a:r>
              <a:rPr lang="en-US" dirty="0"/>
              <a:t> </a:t>
            </a:r>
            <a:r>
              <a:rPr lang="en-US" dirty="0" err="1"/>
              <a:t>vài</a:t>
            </a:r>
            <a:r>
              <a:rPr lang="en-US" dirty="0"/>
              <a:t> </a:t>
            </a:r>
            <a:r>
              <a:rPr lang="en-US" dirty="0" err="1"/>
              <a:t>trang</a:t>
            </a:r>
            <a:endParaRPr lang="en-US" dirty="0"/>
          </a:p>
          <a:p>
            <a:pPr lvl="0"/>
            <a:r>
              <a:rPr lang="en-US" dirty="0" err="1"/>
              <a:t>Điều</a:t>
            </a:r>
            <a:r>
              <a:rPr lang="en-US" dirty="0"/>
              <a:t> </a:t>
            </a:r>
            <a:r>
              <a:rPr lang="en-US" dirty="0" err="1"/>
              <a:t>kiện</a:t>
            </a:r>
            <a:r>
              <a:rPr lang="en-US" dirty="0"/>
              <a:t> </a:t>
            </a:r>
            <a:r>
              <a:rPr lang="en-US" dirty="0" err="1"/>
              <a:t>tiên</a:t>
            </a:r>
            <a:r>
              <a:rPr lang="en-US" dirty="0"/>
              <a:t> </a:t>
            </a:r>
            <a:r>
              <a:rPr lang="en-US" dirty="0" err="1"/>
              <a:t>quyết</a:t>
            </a:r>
            <a:r>
              <a:rPr lang="en-US" dirty="0"/>
              <a:t> </a:t>
            </a:r>
            <a:r>
              <a:rPr lang="en-US" dirty="0" err="1"/>
              <a:t>cho</a:t>
            </a:r>
            <a:r>
              <a:rPr lang="en-US" dirty="0"/>
              <a:t> </a:t>
            </a:r>
            <a:r>
              <a:rPr lang="en-US" dirty="0" err="1"/>
              <a:t>phần</a:t>
            </a:r>
            <a:r>
              <a:rPr lang="en-US" dirty="0"/>
              <a:t> add </a:t>
            </a:r>
            <a:r>
              <a:rPr lang="en-US" dirty="0" err="1"/>
              <a:t>và</a:t>
            </a:r>
            <a:r>
              <a:rPr lang="en-US" dirty="0"/>
              <a:t> edit</a:t>
            </a:r>
          </a:p>
          <a:p>
            <a:endParaRPr lang="en-US" dirty="0"/>
          </a:p>
        </p:txBody>
      </p:sp>
    </p:spTree>
    <p:extLst>
      <p:ext uri="{BB962C8B-B14F-4D97-AF65-F5344CB8AC3E}">
        <p14:creationId xmlns:p14="http://schemas.microsoft.com/office/powerpoint/2010/main" val="357844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519E2-16D7-4A78-B834-8DA61B0ED451}"/>
              </a:ext>
            </a:extLst>
          </p:cNvPr>
          <p:cNvSpPr>
            <a:spLocks noGrp="1"/>
          </p:cNvSpPr>
          <p:nvPr>
            <p:ph type="title"/>
          </p:nvPr>
        </p:nvSpPr>
        <p:spPr/>
        <p:txBody>
          <a:bodyPr/>
          <a:lstStyle/>
          <a:p>
            <a:r>
              <a:rPr lang="en-US" b="1" dirty="0" err="1"/>
              <a:t>Đánh</a:t>
            </a:r>
            <a:r>
              <a:rPr lang="en-US" b="1" dirty="0"/>
              <a:t> </a:t>
            </a:r>
            <a:r>
              <a:rPr lang="en-US" b="1" dirty="0" err="1"/>
              <a:t>giá</a:t>
            </a:r>
            <a:endParaRPr lang="en-US" b="1" dirty="0"/>
          </a:p>
        </p:txBody>
      </p:sp>
      <p:sp>
        <p:nvSpPr>
          <p:cNvPr id="3" name="Content Placeholder 2">
            <a:extLst>
              <a:ext uri="{FF2B5EF4-FFF2-40B4-BE49-F238E27FC236}">
                <a16:creationId xmlns:a16="http://schemas.microsoft.com/office/drawing/2014/main" id="{E0173F3B-A423-46CE-BB78-21C1E0B3EFC9}"/>
              </a:ext>
            </a:extLst>
          </p:cNvPr>
          <p:cNvSpPr>
            <a:spLocks noGrp="1"/>
          </p:cNvSpPr>
          <p:nvPr>
            <p:ph idx="1"/>
          </p:nvPr>
        </p:nvSpPr>
        <p:spPr/>
        <p:txBody>
          <a:bodyPr/>
          <a:lstStyle/>
          <a:p>
            <a:pPr marL="0" indent="0">
              <a:buNone/>
            </a:pPr>
            <a:r>
              <a:rPr lang="en-US" sz="3200" b="1" i="1" dirty="0" err="1"/>
              <a:t>Đánh</a:t>
            </a:r>
            <a:r>
              <a:rPr lang="en-US" sz="3200" b="1" i="1" dirty="0"/>
              <a:t> </a:t>
            </a:r>
            <a:r>
              <a:rPr lang="en-US" sz="3200" b="1" i="1" dirty="0" err="1"/>
              <a:t>giá</a:t>
            </a:r>
            <a:r>
              <a:rPr lang="en-US" sz="3200" b="1" i="1" dirty="0"/>
              <a:t> </a:t>
            </a:r>
            <a:r>
              <a:rPr lang="en-US" sz="3200" b="1" i="1" dirty="0" err="1"/>
              <a:t>tổng</a:t>
            </a:r>
            <a:r>
              <a:rPr lang="en-US" sz="3200" b="1" i="1" dirty="0"/>
              <a:t> </a:t>
            </a:r>
            <a:r>
              <a:rPr lang="en-US" sz="3200" b="1" i="1" dirty="0" err="1"/>
              <a:t>quát</a:t>
            </a:r>
            <a:r>
              <a:rPr lang="en-US" sz="3200" dirty="0"/>
              <a:t>: </a:t>
            </a:r>
            <a:r>
              <a:rPr lang="en-US" sz="3200" dirty="0" err="1"/>
              <a:t>các</a:t>
            </a:r>
            <a:r>
              <a:rPr lang="en-US" sz="3200" dirty="0"/>
              <a:t> </a:t>
            </a:r>
            <a:r>
              <a:rPr lang="en-US" sz="3200" dirty="0" err="1"/>
              <a:t>thành</a:t>
            </a:r>
            <a:r>
              <a:rPr lang="en-US" sz="3200" dirty="0"/>
              <a:t> </a:t>
            </a:r>
            <a:r>
              <a:rPr lang="en-US" sz="3200" dirty="0" err="1"/>
              <a:t>viên</a:t>
            </a:r>
            <a:r>
              <a:rPr lang="en-US" sz="3200" dirty="0"/>
              <a:t> </a:t>
            </a:r>
            <a:r>
              <a:rPr lang="en-US" sz="3200" dirty="0" err="1"/>
              <a:t>luôn</a:t>
            </a:r>
            <a:r>
              <a:rPr lang="en-US" sz="3200" dirty="0"/>
              <a:t> </a:t>
            </a:r>
            <a:r>
              <a:rPr lang="en-US" sz="3200" dirty="0" err="1"/>
              <a:t>hoàn</a:t>
            </a:r>
            <a:r>
              <a:rPr lang="en-US" sz="3200" dirty="0"/>
              <a:t> </a:t>
            </a:r>
            <a:r>
              <a:rPr lang="en-US" sz="3200" dirty="0" err="1"/>
              <a:t>thành</a:t>
            </a:r>
            <a:r>
              <a:rPr lang="en-US" sz="3200" dirty="0"/>
              <a:t> </a:t>
            </a:r>
            <a:r>
              <a:rPr lang="en-US" sz="3200" dirty="0" err="1"/>
              <a:t>nhiêm</a:t>
            </a:r>
            <a:r>
              <a:rPr lang="en-US" sz="3200" dirty="0"/>
              <a:t> </a:t>
            </a:r>
            <a:r>
              <a:rPr lang="en-US" sz="3200" dirty="0" err="1"/>
              <a:t>vụ</a:t>
            </a:r>
            <a:r>
              <a:rPr lang="en-US" sz="3200" dirty="0"/>
              <a:t> </a:t>
            </a:r>
            <a:r>
              <a:rPr lang="en-US" sz="3200" dirty="0" err="1"/>
              <a:t>được</a:t>
            </a:r>
            <a:r>
              <a:rPr lang="en-US" sz="3200" dirty="0"/>
              <a:t> </a:t>
            </a:r>
            <a:r>
              <a:rPr lang="en-US" sz="3200" dirty="0" err="1"/>
              <a:t>giao</a:t>
            </a:r>
            <a:r>
              <a:rPr lang="en-US" sz="3200" dirty="0"/>
              <a:t> </a:t>
            </a:r>
            <a:r>
              <a:rPr lang="en-US" sz="3200" dirty="0" err="1"/>
              <a:t>theo</a:t>
            </a:r>
            <a:r>
              <a:rPr lang="en-US" sz="3200" dirty="0"/>
              <a:t> </a:t>
            </a:r>
            <a:r>
              <a:rPr lang="en-US" sz="3200" dirty="0" err="1"/>
              <a:t>đúng</a:t>
            </a:r>
            <a:r>
              <a:rPr lang="en-US" sz="3200" dirty="0"/>
              <a:t> </a:t>
            </a:r>
            <a:r>
              <a:rPr lang="en-US" sz="3200" dirty="0" err="1"/>
              <a:t>tiến</a:t>
            </a:r>
            <a:r>
              <a:rPr lang="en-US" sz="3200" dirty="0"/>
              <a:t> </a:t>
            </a:r>
            <a:r>
              <a:rPr lang="en-US" sz="3200" dirty="0" err="1"/>
              <a:t>độ</a:t>
            </a:r>
            <a:r>
              <a:rPr lang="en-US" sz="3200" dirty="0"/>
              <a:t> </a:t>
            </a:r>
            <a:r>
              <a:rPr lang="en-US" sz="3200" dirty="0" err="1"/>
              <a:t>và</a:t>
            </a:r>
            <a:r>
              <a:rPr lang="en-US" sz="3200" dirty="0"/>
              <a:t> </a:t>
            </a:r>
            <a:r>
              <a:rPr lang="en-US" sz="3200" dirty="0" err="1"/>
              <a:t>báo</a:t>
            </a:r>
            <a:r>
              <a:rPr lang="en-US" sz="3200" dirty="0"/>
              <a:t> </a:t>
            </a:r>
            <a:r>
              <a:rPr lang="en-US" sz="3200" dirty="0" err="1"/>
              <a:t>cáo</a:t>
            </a:r>
            <a:r>
              <a:rPr lang="en-US" sz="3200" dirty="0"/>
              <a:t> </a:t>
            </a:r>
            <a:r>
              <a:rPr lang="en-US" sz="3200" dirty="0" err="1"/>
              <a:t>đầy</a:t>
            </a:r>
            <a:r>
              <a:rPr lang="en-US" sz="3200" dirty="0"/>
              <a:t> </a:t>
            </a:r>
            <a:r>
              <a:rPr lang="en-US" sz="3200" dirty="0" err="1"/>
              <a:t>đủ</a:t>
            </a:r>
            <a:r>
              <a:rPr lang="en-US" sz="3200" dirty="0"/>
              <a:t> </a:t>
            </a:r>
            <a:r>
              <a:rPr lang="en-US" sz="3200" dirty="0" err="1"/>
              <a:t>các</a:t>
            </a:r>
            <a:r>
              <a:rPr lang="en-US" sz="3200" dirty="0"/>
              <a:t> </a:t>
            </a:r>
            <a:r>
              <a:rPr lang="en-US" sz="3200" dirty="0" err="1"/>
              <a:t>vấn</a:t>
            </a:r>
            <a:r>
              <a:rPr lang="en-US" sz="3200" dirty="0"/>
              <a:t> </a:t>
            </a:r>
            <a:r>
              <a:rPr lang="en-US" sz="3200" dirty="0" err="1"/>
              <a:t>đề</a:t>
            </a:r>
            <a:r>
              <a:rPr lang="en-US" sz="3200" dirty="0"/>
              <a:t> </a:t>
            </a:r>
            <a:r>
              <a:rPr lang="en-US" sz="3200" dirty="0" err="1"/>
              <a:t>xảy</a:t>
            </a:r>
            <a:r>
              <a:rPr lang="en-US" sz="3200" dirty="0"/>
              <a:t> </a:t>
            </a:r>
            <a:r>
              <a:rPr lang="en-US" sz="3200" dirty="0" err="1"/>
              <a:t>ra</a:t>
            </a:r>
            <a:r>
              <a:rPr lang="en-US" sz="3200" dirty="0"/>
              <a:t> </a:t>
            </a:r>
            <a:r>
              <a:rPr lang="en-US" sz="3200" dirty="0" err="1"/>
              <a:t>ngoài</a:t>
            </a:r>
            <a:r>
              <a:rPr lang="en-US" sz="3200" dirty="0"/>
              <a:t> ý </a:t>
            </a:r>
            <a:r>
              <a:rPr lang="en-US" sz="3200" dirty="0" err="1"/>
              <a:t>muốn</a:t>
            </a:r>
            <a:r>
              <a:rPr lang="en-US" sz="3200" dirty="0"/>
              <a:t>. </a:t>
            </a:r>
            <a:r>
              <a:rPr lang="en-US" sz="3200" dirty="0" err="1"/>
              <a:t>Nhưng</a:t>
            </a:r>
            <a:r>
              <a:rPr lang="en-US" sz="3200" dirty="0"/>
              <a:t> </a:t>
            </a:r>
            <a:r>
              <a:rPr lang="en-US" sz="3200" dirty="0" err="1"/>
              <a:t>nhiều</a:t>
            </a:r>
            <a:r>
              <a:rPr lang="en-US" sz="3200" dirty="0"/>
              <a:t> </a:t>
            </a:r>
            <a:r>
              <a:rPr lang="en-US" sz="3200" dirty="0" err="1"/>
              <a:t>thành</a:t>
            </a:r>
            <a:r>
              <a:rPr lang="en-US" sz="3200" dirty="0"/>
              <a:t> </a:t>
            </a:r>
            <a:r>
              <a:rPr lang="en-US" sz="3200" dirty="0" err="1"/>
              <a:t>viên</a:t>
            </a:r>
            <a:r>
              <a:rPr lang="en-US" sz="3200" dirty="0"/>
              <a:t> </a:t>
            </a:r>
            <a:r>
              <a:rPr lang="en-US" sz="3200" dirty="0" err="1"/>
              <a:t>thường</a:t>
            </a:r>
            <a:r>
              <a:rPr lang="en-US" sz="3200" dirty="0"/>
              <a:t> </a:t>
            </a:r>
            <a:r>
              <a:rPr lang="en-US" sz="3200" dirty="0" err="1"/>
              <a:t>xuyên</a:t>
            </a:r>
            <a:r>
              <a:rPr lang="en-US" sz="3200" dirty="0"/>
              <a:t> </a:t>
            </a:r>
            <a:r>
              <a:rPr lang="en-US" sz="3200" dirty="0" err="1"/>
              <a:t>không</a:t>
            </a:r>
            <a:r>
              <a:rPr lang="en-US" sz="3200" dirty="0"/>
              <a:t> </a:t>
            </a:r>
            <a:r>
              <a:rPr lang="en-US" sz="3200" dirty="0" err="1"/>
              <a:t>tham</a:t>
            </a:r>
            <a:r>
              <a:rPr lang="en-US" sz="3200" dirty="0"/>
              <a:t> </a:t>
            </a:r>
            <a:r>
              <a:rPr lang="en-US" sz="3200" dirty="0" err="1"/>
              <a:t>gia</a:t>
            </a:r>
            <a:r>
              <a:rPr lang="en-US" sz="3200" dirty="0"/>
              <a:t> </a:t>
            </a:r>
            <a:r>
              <a:rPr lang="en-US" sz="3200" dirty="0" err="1"/>
              <a:t>đầy</a:t>
            </a:r>
            <a:r>
              <a:rPr lang="en-US" sz="3200" dirty="0"/>
              <a:t> </a:t>
            </a:r>
            <a:r>
              <a:rPr lang="en-US" sz="3200" dirty="0" err="1"/>
              <a:t>đủ</a:t>
            </a:r>
            <a:r>
              <a:rPr lang="en-US" sz="3200" dirty="0"/>
              <a:t> </a:t>
            </a:r>
            <a:r>
              <a:rPr lang="en-US" sz="3200" dirty="0" err="1"/>
              <a:t>hoặc</a:t>
            </a:r>
            <a:r>
              <a:rPr lang="en-US" sz="3200" dirty="0"/>
              <a:t> </a:t>
            </a:r>
            <a:r>
              <a:rPr lang="en-US" sz="3200" dirty="0" err="1"/>
              <a:t>đến</a:t>
            </a:r>
            <a:r>
              <a:rPr lang="en-US" sz="3200" dirty="0"/>
              <a:t> </a:t>
            </a:r>
            <a:r>
              <a:rPr lang="en-US" sz="3200" dirty="0" err="1"/>
              <a:t>trễ</a:t>
            </a:r>
            <a:r>
              <a:rPr lang="en-US" sz="3200" dirty="0"/>
              <a:t> </a:t>
            </a:r>
            <a:r>
              <a:rPr lang="en-US" sz="3200" dirty="0" err="1"/>
              <a:t>các</a:t>
            </a:r>
            <a:r>
              <a:rPr lang="en-US" sz="3200" dirty="0"/>
              <a:t> </a:t>
            </a:r>
            <a:r>
              <a:rPr lang="en-US" sz="3200" dirty="0" err="1"/>
              <a:t>buổi</a:t>
            </a:r>
            <a:r>
              <a:rPr lang="en-US" sz="3200" dirty="0"/>
              <a:t> </a:t>
            </a:r>
            <a:r>
              <a:rPr lang="en-US" sz="3200" dirty="0" err="1"/>
              <a:t>họp</a:t>
            </a:r>
            <a:r>
              <a:rPr lang="en-US" sz="3200" dirty="0"/>
              <a:t> </a:t>
            </a:r>
            <a:r>
              <a:rPr lang="en-US" sz="3200" dirty="0" err="1"/>
              <a:t>nhóm</a:t>
            </a:r>
            <a:r>
              <a:rPr lang="en-US" sz="3200" dirty="0"/>
              <a:t> </a:t>
            </a:r>
          </a:p>
          <a:p>
            <a:endParaRPr lang="en-US" dirty="0"/>
          </a:p>
        </p:txBody>
      </p:sp>
    </p:spTree>
    <p:extLst>
      <p:ext uri="{BB962C8B-B14F-4D97-AF65-F5344CB8AC3E}">
        <p14:creationId xmlns:p14="http://schemas.microsoft.com/office/powerpoint/2010/main" val="237291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E09C-F49C-4EF0-A7DA-EE5FFC968D0D}"/>
              </a:ext>
            </a:extLst>
          </p:cNvPr>
          <p:cNvSpPr>
            <a:spLocks noGrp="1"/>
          </p:cNvSpPr>
          <p:nvPr>
            <p:ph type="title"/>
          </p:nvPr>
        </p:nvSpPr>
        <p:spPr/>
        <p:txBody>
          <a:bodyPr/>
          <a:lstStyle/>
          <a:p>
            <a:pPr algn="l"/>
            <a:r>
              <a:rPr lang="en-US" b="1" dirty="0" err="1"/>
              <a:t>Dự</a:t>
            </a:r>
            <a:r>
              <a:rPr lang="en-US" b="1" dirty="0"/>
              <a:t> </a:t>
            </a:r>
            <a:r>
              <a:rPr lang="en-US" b="1" dirty="0" err="1"/>
              <a:t>án</a:t>
            </a:r>
            <a:r>
              <a:rPr lang="en-US" b="1" dirty="0"/>
              <a:t> Project: </a:t>
            </a:r>
            <a:r>
              <a:rPr lang="en-US" dirty="0" err="1"/>
              <a:t>iGroup</a:t>
            </a:r>
            <a:r>
              <a:rPr lang="en-US" dirty="0"/>
              <a:t> – website </a:t>
            </a:r>
            <a:r>
              <a:rPr lang="en-US" dirty="0" err="1"/>
              <a:t>về</a:t>
            </a:r>
            <a:r>
              <a:rPr lang="en-US" dirty="0"/>
              <a:t> quiz</a:t>
            </a:r>
          </a:p>
        </p:txBody>
      </p:sp>
      <p:sp>
        <p:nvSpPr>
          <p:cNvPr id="4" name="Subtitle 2">
            <a:extLst>
              <a:ext uri="{FF2B5EF4-FFF2-40B4-BE49-F238E27FC236}">
                <a16:creationId xmlns:a16="http://schemas.microsoft.com/office/drawing/2014/main" id="{A16B78DF-59F1-4D17-97FF-7BCDF65F3968}"/>
              </a:ext>
            </a:extLst>
          </p:cNvPr>
          <p:cNvSpPr>
            <a:spLocks noGrp="1"/>
          </p:cNvSpPr>
          <p:nvPr>
            <p:ph idx="1"/>
          </p:nvPr>
        </p:nvSpPr>
        <p:spPr/>
        <p:txBody>
          <a:bodyPr>
            <a:normAutofit/>
          </a:bodyPr>
          <a:lstStyle/>
          <a:p>
            <a:pPr marL="0" indent="0">
              <a:buNone/>
            </a:pPr>
            <a:r>
              <a:rPr lang="en-US" b="1" dirty="0" err="1"/>
              <a:t>Vai</a:t>
            </a:r>
            <a:r>
              <a:rPr lang="en-US" b="1" dirty="0"/>
              <a:t> </a:t>
            </a:r>
            <a:r>
              <a:rPr lang="en-US" b="1" dirty="0" err="1"/>
              <a:t>trò</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a:t>
            </a:r>
          </a:p>
          <a:p>
            <a:r>
              <a:rPr lang="en-US" dirty="0" err="1"/>
              <a:t>Bùi</a:t>
            </a:r>
            <a:r>
              <a:rPr lang="en-US" dirty="0"/>
              <a:t> </a:t>
            </a:r>
            <a:r>
              <a:rPr lang="en-US" dirty="0" err="1"/>
              <a:t>Quốc</a:t>
            </a:r>
            <a:r>
              <a:rPr lang="en-US" dirty="0"/>
              <a:t> </a:t>
            </a:r>
            <a:r>
              <a:rPr lang="en-US" dirty="0" err="1"/>
              <a:t>Khiêm</a:t>
            </a:r>
            <a:r>
              <a:rPr lang="en-US" dirty="0"/>
              <a:t> – Database + Designer</a:t>
            </a:r>
          </a:p>
          <a:p>
            <a:r>
              <a:rPr lang="en-US" dirty="0" err="1"/>
              <a:t>Chiêm</a:t>
            </a:r>
            <a:r>
              <a:rPr lang="en-US" dirty="0"/>
              <a:t> </a:t>
            </a:r>
            <a:r>
              <a:rPr lang="en-US" dirty="0" err="1"/>
              <a:t>Triều</a:t>
            </a:r>
            <a:r>
              <a:rPr lang="en-US" dirty="0"/>
              <a:t> Vinh – Developer + Tester</a:t>
            </a:r>
          </a:p>
          <a:p>
            <a:r>
              <a:rPr lang="en-US" dirty="0" err="1"/>
              <a:t>Huỳnh</a:t>
            </a:r>
            <a:r>
              <a:rPr lang="en-US" dirty="0"/>
              <a:t> </a:t>
            </a:r>
            <a:r>
              <a:rPr lang="en-US" dirty="0" err="1"/>
              <a:t>Kiến</a:t>
            </a:r>
            <a:r>
              <a:rPr lang="en-US" dirty="0"/>
              <a:t> </a:t>
            </a:r>
            <a:r>
              <a:rPr lang="en-US" dirty="0" err="1"/>
              <a:t>Đạt</a:t>
            </a:r>
            <a:r>
              <a:rPr lang="en-US" dirty="0"/>
              <a:t> – Developer + Designer</a:t>
            </a:r>
          </a:p>
          <a:p>
            <a:r>
              <a:rPr lang="en-US" dirty="0" err="1"/>
              <a:t>Nguyễn</a:t>
            </a:r>
            <a:r>
              <a:rPr lang="en-US" dirty="0"/>
              <a:t> </a:t>
            </a:r>
            <a:r>
              <a:rPr lang="en-US" dirty="0" err="1"/>
              <a:t>Tất</a:t>
            </a:r>
            <a:r>
              <a:rPr lang="en-US" dirty="0"/>
              <a:t> </a:t>
            </a:r>
            <a:r>
              <a:rPr lang="en-US" dirty="0" err="1"/>
              <a:t>Thông</a:t>
            </a:r>
            <a:r>
              <a:rPr lang="en-US" dirty="0"/>
              <a:t> – Developer + Database</a:t>
            </a:r>
          </a:p>
          <a:p>
            <a:r>
              <a:rPr lang="en-US" dirty="0" err="1"/>
              <a:t>Vũ</a:t>
            </a:r>
            <a:r>
              <a:rPr lang="en-US" dirty="0"/>
              <a:t> Quang Huy – Team leader + Tester</a:t>
            </a:r>
          </a:p>
        </p:txBody>
      </p:sp>
    </p:spTree>
    <p:extLst>
      <p:ext uri="{BB962C8B-B14F-4D97-AF65-F5344CB8AC3E}">
        <p14:creationId xmlns:p14="http://schemas.microsoft.com/office/powerpoint/2010/main" val="176004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C809-DD25-40C8-86D3-00F3635ED8F5}"/>
              </a:ext>
            </a:extLst>
          </p:cNvPr>
          <p:cNvSpPr>
            <a:spLocks noGrp="1"/>
          </p:cNvSpPr>
          <p:nvPr>
            <p:ph type="title"/>
          </p:nvPr>
        </p:nvSpPr>
        <p:spPr/>
        <p:txBody>
          <a:bodyPr/>
          <a:lstStyle/>
          <a:p>
            <a:r>
              <a:rPr lang="en-US" b="1" dirty="0" err="1"/>
              <a:t>Mô</a:t>
            </a:r>
            <a:r>
              <a:rPr lang="en-US" b="1" dirty="0"/>
              <a:t> </a:t>
            </a:r>
            <a:r>
              <a:rPr lang="en-US" b="1" dirty="0" err="1"/>
              <a:t>tả</a:t>
            </a:r>
            <a:endParaRPr lang="en-US" b="1" dirty="0"/>
          </a:p>
        </p:txBody>
      </p:sp>
      <p:sp>
        <p:nvSpPr>
          <p:cNvPr id="3" name="Content Placeholder 2">
            <a:extLst>
              <a:ext uri="{FF2B5EF4-FFF2-40B4-BE49-F238E27FC236}">
                <a16:creationId xmlns:a16="http://schemas.microsoft.com/office/drawing/2014/main" id="{54C3055C-B1DA-42DA-91E9-138CE807F90F}"/>
              </a:ext>
            </a:extLst>
          </p:cNvPr>
          <p:cNvSpPr>
            <a:spLocks noGrp="1"/>
          </p:cNvSpPr>
          <p:nvPr>
            <p:ph idx="1"/>
          </p:nvPr>
        </p:nvSpPr>
        <p:spPr/>
        <p:txBody>
          <a:bodyPr/>
          <a:lstStyle/>
          <a:p>
            <a:pPr marL="0" indent="0">
              <a:buNone/>
            </a:pPr>
            <a:r>
              <a:rPr lang="en-US" sz="3200" dirty="0" err="1"/>
              <a:t>iGroup</a:t>
            </a:r>
            <a:r>
              <a:rPr lang="en-US" sz="3200" dirty="0"/>
              <a:t> </a:t>
            </a:r>
            <a:r>
              <a:rPr lang="en-US" sz="3200" dirty="0" err="1"/>
              <a:t>là</a:t>
            </a:r>
            <a:r>
              <a:rPr lang="en-US" sz="3200" dirty="0"/>
              <a:t> </a:t>
            </a:r>
            <a:r>
              <a:rPr lang="en-US" sz="3200" dirty="0" err="1"/>
              <a:t>một</a:t>
            </a:r>
            <a:r>
              <a:rPr lang="en-US" sz="3200" dirty="0"/>
              <a:t> </a:t>
            </a:r>
            <a:r>
              <a:rPr lang="en-US" sz="3200" dirty="0" err="1"/>
              <a:t>ứng</a:t>
            </a:r>
            <a:r>
              <a:rPr lang="en-US" sz="3200" dirty="0"/>
              <a:t> </a:t>
            </a:r>
            <a:r>
              <a:rPr lang="en-US" sz="3200" dirty="0" err="1"/>
              <a:t>dụng</a:t>
            </a:r>
            <a:r>
              <a:rPr lang="en-US" sz="3200" dirty="0"/>
              <a:t> web </a:t>
            </a:r>
            <a:r>
              <a:rPr lang="en-US" sz="3200" dirty="0" err="1"/>
              <a:t>học</a:t>
            </a:r>
            <a:r>
              <a:rPr lang="en-US" sz="3200" dirty="0"/>
              <a:t> </a:t>
            </a:r>
            <a:r>
              <a:rPr lang="en-US" sz="3200" dirty="0" err="1"/>
              <a:t>tập</a:t>
            </a:r>
            <a:r>
              <a:rPr lang="en-US" sz="3200" dirty="0"/>
              <a:t> </a:t>
            </a:r>
            <a:r>
              <a:rPr lang="en-US" sz="3200" dirty="0" err="1"/>
              <a:t>nhưng</a:t>
            </a:r>
            <a:r>
              <a:rPr lang="en-US" sz="3200" dirty="0"/>
              <a:t> </a:t>
            </a:r>
            <a:r>
              <a:rPr lang="en-US" sz="3200" dirty="0" err="1"/>
              <a:t>có</a:t>
            </a:r>
            <a:r>
              <a:rPr lang="en-US" sz="3200" dirty="0"/>
              <a:t> </a:t>
            </a:r>
            <a:r>
              <a:rPr lang="en-US" sz="3200" dirty="0" err="1"/>
              <a:t>dạng</a:t>
            </a:r>
            <a:r>
              <a:rPr lang="en-US" sz="3200" dirty="0"/>
              <a:t> </a:t>
            </a:r>
            <a:r>
              <a:rPr lang="en-US" sz="3200" dirty="0" err="1"/>
              <a:t>chơi</a:t>
            </a:r>
            <a:r>
              <a:rPr lang="en-US" sz="3200" dirty="0"/>
              <a:t> game </a:t>
            </a:r>
            <a:r>
              <a:rPr lang="en-US" sz="3200" dirty="0" err="1"/>
              <a:t>với</a:t>
            </a:r>
            <a:r>
              <a:rPr lang="en-US" sz="3200" dirty="0"/>
              <a:t> </a:t>
            </a:r>
            <a:r>
              <a:rPr lang="en-US" sz="3200" dirty="0" err="1"/>
              <a:t>mục</a:t>
            </a:r>
            <a:r>
              <a:rPr lang="en-US" sz="3200" dirty="0"/>
              <a:t> </a:t>
            </a:r>
            <a:r>
              <a:rPr lang="en-US" sz="3200" dirty="0" err="1"/>
              <a:t>đích</a:t>
            </a:r>
            <a:r>
              <a:rPr lang="en-US" sz="3200" dirty="0"/>
              <a:t> </a:t>
            </a:r>
            <a:r>
              <a:rPr lang="en-US" sz="3200" dirty="0" err="1"/>
              <a:t>là</a:t>
            </a:r>
            <a:r>
              <a:rPr lang="en-US" sz="3200" dirty="0"/>
              <a:t> </a:t>
            </a:r>
            <a:r>
              <a:rPr lang="en-US" sz="3200" dirty="0" err="1"/>
              <a:t>giúp</a:t>
            </a:r>
            <a:r>
              <a:rPr lang="en-US" sz="3200" dirty="0"/>
              <a:t> </a:t>
            </a:r>
            <a:r>
              <a:rPr lang="en-US" sz="3200" dirty="0" err="1"/>
              <a:t>việc</a:t>
            </a:r>
            <a:r>
              <a:rPr lang="en-US" sz="3200" dirty="0"/>
              <a:t> </a:t>
            </a:r>
            <a:r>
              <a:rPr lang="en-US" sz="3200" dirty="0" err="1"/>
              <a:t>học</a:t>
            </a:r>
            <a:r>
              <a:rPr lang="en-US" sz="3200" dirty="0"/>
              <a:t> </a:t>
            </a:r>
            <a:r>
              <a:rPr lang="en-US" sz="3200" dirty="0" err="1"/>
              <a:t>của</a:t>
            </a:r>
            <a:r>
              <a:rPr lang="en-US" sz="3200" dirty="0"/>
              <a:t> </a:t>
            </a:r>
            <a:r>
              <a:rPr lang="en-US" sz="3200" dirty="0" err="1"/>
              <a:t>học</a:t>
            </a:r>
            <a:r>
              <a:rPr lang="en-US" sz="3200" dirty="0"/>
              <a:t> </a:t>
            </a:r>
            <a:r>
              <a:rPr lang="en-US" sz="3200" dirty="0" err="1"/>
              <a:t>sinh</a:t>
            </a:r>
            <a:r>
              <a:rPr lang="en-US" sz="3200" dirty="0"/>
              <a:t> hay </a:t>
            </a:r>
            <a:r>
              <a:rPr lang="en-US" sz="3200" dirty="0" err="1"/>
              <a:t>sinh</a:t>
            </a:r>
            <a:r>
              <a:rPr lang="en-US" sz="3200" dirty="0"/>
              <a:t> </a:t>
            </a:r>
            <a:r>
              <a:rPr lang="en-US" sz="3200" dirty="0" err="1"/>
              <a:t>viên</a:t>
            </a:r>
            <a:r>
              <a:rPr lang="en-US" sz="3200" dirty="0"/>
              <a:t> </a:t>
            </a:r>
            <a:r>
              <a:rPr lang="en-US" sz="3200" dirty="0" err="1"/>
              <a:t>trở</a:t>
            </a:r>
            <a:r>
              <a:rPr lang="en-US" sz="3200" dirty="0"/>
              <a:t> </a:t>
            </a:r>
            <a:r>
              <a:rPr lang="en-US" sz="3200" dirty="0" err="1"/>
              <a:t>nên</a:t>
            </a:r>
            <a:r>
              <a:rPr lang="en-US" sz="3200" dirty="0"/>
              <a:t> </a:t>
            </a:r>
            <a:r>
              <a:rPr lang="en-US" sz="3200" dirty="0" err="1"/>
              <a:t>đơn</a:t>
            </a:r>
            <a:r>
              <a:rPr lang="en-US" sz="3200" dirty="0"/>
              <a:t> </a:t>
            </a:r>
            <a:r>
              <a:rPr lang="en-US" sz="3200" dirty="0" err="1"/>
              <a:t>giản</a:t>
            </a:r>
            <a:r>
              <a:rPr lang="en-US" sz="3200" dirty="0"/>
              <a:t>, </a:t>
            </a:r>
            <a:r>
              <a:rPr lang="en-US" sz="3200" dirty="0" err="1"/>
              <a:t>dễ</a:t>
            </a:r>
            <a:r>
              <a:rPr lang="en-US" sz="3200" dirty="0"/>
              <a:t> </a:t>
            </a:r>
            <a:r>
              <a:rPr lang="en-US" sz="3200" dirty="0" err="1"/>
              <a:t>nhớ</a:t>
            </a:r>
            <a:r>
              <a:rPr lang="en-US" sz="3200" dirty="0"/>
              <a:t> </a:t>
            </a:r>
            <a:r>
              <a:rPr lang="en-US" sz="3200" dirty="0" err="1"/>
              <a:t>và</a:t>
            </a:r>
            <a:r>
              <a:rPr lang="en-US" sz="3200" dirty="0"/>
              <a:t> </a:t>
            </a:r>
            <a:r>
              <a:rPr lang="en-US" sz="3200" dirty="0" err="1"/>
              <a:t>lôi</a:t>
            </a:r>
            <a:r>
              <a:rPr lang="en-US" sz="3200" dirty="0"/>
              <a:t> </a:t>
            </a:r>
            <a:r>
              <a:rPr lang="en-US" sz="3200" dirty="0" err="1"/>
              <a:t>cuốn</a:t>
            </a:r>
            <a:r>
              <a:rPr lang="en-US" sz="3200" dirty="0"/>
              <a:t> </a:t>
            </a:r>
            <a:r>
              <a:rPr lang="en-US" sz="3200" dirty="0" err="1"/>
              <a:t>hơn</a:t>
            </a:r>
            <a:r>
              <a:rPr lang="en-US" sz="3200" dirty="0"/>
              <a:t> qua </a:t>
            </a:r>
            <a:r>
              <a:rPr lang="en-US" sz="3200" dirty="0" err="1"/>
              <a:t>những</a:t>
            </a:r>
            <a:r>
              <a:rPr lang="en-US" sz="3200" dirty="0"/>
              <a:t> </a:t>
            </a:r>
            <a:r>
              <a:rPr lang="en-US" sz="3200" dirty="0" err="1"/>
              <a:t>câu</a:t>
            </a:r>
            <a:r>
              <a:rPr lang="en-US" sz="3200" dirty="0"/>
              <a:t> </a:t>
            </a:r>
            <a:r>
              <a:rPr lang="en-US" sz="3200" dirty="0" err="1"/>
              <a:t>đố</a:t>
            </a:r>
            <a:r>
              <a:rPr lang="en-US" sz="3200" dirty="0"/>
              <a:t> </a:t>
            </a:r>
            <a:r>
              <a:rPr lang="en-US" sz="3200" dirty="0" err="1"/>
              <a:t>vui</a:t>
            </a:r>
            <a:r>
              <a:rPr lang="en-US" sz="3200" dirty="0"/>
              <a:t> </a:t>
            </a:r>
            <a:r>
              <a:rPr lang="en-US" sz="3200" dirty="0" err="1"/>
              <a:t>nhộn</a:t>
            </a:r>
            <a:r>
              <a:rPr lang="en-US" sz="3200" dirty="0"/>
              <a:t> </a:t>
            </a:r>
            <a:r>
              <a:rPr lang="en-US" sz="3200" dirty="0" err="1"/>
              <a:t>được</a:t>
            </a:r>
            <a:r>
              <a:rPr lang="en-US" sz="3200" dirty="0"/>
              <a:t> </a:t>
            </a:r>
            <a:r>
              <a:rPr lang="en-US" sz="3200" dirty="0" err="1"/>
              <a:t>tạo</a:t>
            </a:r>
            <a:r>
              <a:rPr lang="en-US" sz="3200" dirty="0"/>
              <a:t> </a:t>
            </a:r>
            <a:r>
              <a:rPr lang="en-US" sz="3200" dirty="0" err="1"/>
              <a:t>ra</a:t>
            </a:r>
            <a:r>
              <a:rPr lang="en-US" sz="3200" dirty="0"/>
              <a:t> </a:t>
            </a:r>
            <a:r>
              <a:rPr lang="en-US" sz="3200" dirty="0" err="1"/>
              <a:t>bởi</a:t>
            </a:r>
            <a:r>
              <a:rPr lang="en-US" sz="3200" dirty="0"/>
              <a:t> </a:t>
            </a:r>
            <a:r>
              <a:rPr lang="en-US" sz="3200" dirty="0" err="1"/>
              <a:t>giáo</a:t>
            </a:r>
            <a:r>
              <a:rPr lang="en-US" sz="3200" dirty="0"/>
              <a:t> </a:t>
            </a:r>
            <a:r>
              <a:rPr lang="en-US" sz="3200" dirty="0" err="1"/>
              <a:t>viên</a:t>
            </a:r>
            <a:r>
              <a:rPr lang="en-US" sz="3200" dirty="0"/>
              <a:t> </a:t>
            </a:r>
            <a:r>
              <a:rPr lang="en-US" sz="3200" dirty="0" err="1"/>
              <a:t>hoặc</a:t>
            </a:r>
            <a:r>
              <a:rPr lang="en-US" sz="3200" dirty="0"/>
              <a:t> </a:t>
            </a:r>
            <a:r>
              <a:rPr lang="en-US" sz="3200" dirty="0" err="1"/>
              <a:t>bất</a:t>
            </a:r>
            <a:r>
              <a:rPr lang="en-US" sz="3200" dirty="0"/>
              <a:t> </a:t>
            </a:r>
            <a:r>
              <a:rPr lang="en-US" sz="3200" dirty="0" err="1"/>
              <a:t>kì</a:t>
            </a:r>
            <a:r>
              <a:rPr lang="en-US" sz="3200" dirty="0"/>
              <a:t> </a:t>
            </a:r>
            <a:r>
              <a:rPr lang="en-US" sz="3200" dirty="0" err="1"/>
              <a:t>ai</a:t>
            </a:r>
            <a:r>
              <a:rPr lang="en-US" sz="3200" dirty="0"/>
              <a:t>.</a:t>
            </a:r>
          </a:p>
          <a:p>
            <a:endParaRPr lang="en-US" dirty="0"/>
          </a:p>
        </p:txBody>
      </p:sp>
    </p:spTree>
    <p:extLst>
      <p:ext uri="{BB962C8B-B14F-4D97-AF65-F5344CB8AC3E}">
        <p14:creationId xmlns:p14="http://schemas.microsoft.com/office/powerpoint/2010/main" val="403038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00C0-69D9-452E-9549-B8B8DDDC0C78}"/>
              </a:ext>
            </a:extLst>
          </p:cNvPr>
          <p:cNvSpPr>
            <a:spLocks noGrp="1"/>
          </p:cNvSpPr>
          <p:nvPr>
            <p:ph type="title"/>
          </p:nvPr>
        </p:nvSpPr>
        <p:spPr/>
        <p:txBody>
          <a:bodyPr/>
          <a:lstStyle/>
          <a:p>
            <a:r>
              <a:rPr lang="en-US" b="1" dirty="0" err="1"/>
              <a:t>Luật</a:t>
            </a:r>
            <a:r>
              <a:rPr lang="en-US" b="1" dirty="0"/>
              <a:t> </a:t>
            </a:r>
            <a:r>
              <a:rPr lang="en-US" b="1" dirty="0" err="1"/>
              <a:t>ch</a:t>
            </a:r>
            <a:r>
              <a:rPr lang="vi-VN" b="1" dirty="0"/>
              <a:t>ơ</a:t>
            </a:r>
            <a:r>
              <a:rPr lang="en-US" b="1" dirty="0" err="1"/>
              <a:t>i</a:t>
            </a:r>
            <a:endParaRPr lang="en-US" b="1" dirty="0"/>
          </a:p>
        </p:txBody>
      </p:sp>
      <p:sp>
        <p:nvSpPr>
          <p:cNvPr id="3" name="Content Placeholder 2">
            <a:extLst>
              <a:ext uri="{FF2B5EF4-FFF2-40B4-BE49-F238E27FC236}">
                <a16:creationId xmlns:a16="http://schemas.microsoft.com/office/drawing/2014/main" id="{55267C32-49D7-421D-94A8-D49DD1CE51FB}"/>
              </a:ext>
            </a:extLst>
          </p:cNvPr>
          <p:cNvSpPr>
            <a:spLocks noGrp="1"/>
          </p:cNvSpPr>
          <p:nvPr>
            <p:ph idx="1"/>
          </p:nvPr>
        </p:nvSpPr>
        <p:spPr/>
        <p:txBody>
          <a:bodyPr/>
          <a:lstStyle/>
          <a:p>
            <a:pPr lvl="0"/>
            <a:r>
              <a:rPr lang="en-US" dirty="0" err="1"/>
              <a:t>Người</a:t>
            </a:r>
            <a:r>
              <a:rPr lang="en-US" dirty="0"/>
              <a:t> </a:t>
            </a:r>
            <a:r>
              <a:rPr lang="en-US" dirty="0" err="1"/>
              <a:t>chơi</a:t>
            </a:r>
            <a:r>
              <a:rPr lang="en-US" dirty="0"/>
              <a:t> </a:t>
            </a:r>
            <a:r>
              <a:rPr lang="en-US" dirty="0" err="1"/>
              <a:t>chọn</a:t>
            </a:r>
            <a:r>
              <a:rPr lang="en-US" dirty="0"/>
              <a:t> Start Quiz </a:t>
            </a:r>
            <a:r>
              <a:rPr lang="en-US" dirty="0" err="1"/>
              <a:t>để</a:t>
            </a:r>
            <a:r>
              <a:rPr lang="en-US" dirty="0"/>
              <a:t> </a:t>
            </a:r>
            <a:r>
              <a:rPr lang="en-US" dirty="0" err="1"/>
              <a:t>bắt</a:t>
            </a:r>
            <a:r>
              <a:rPr lang="en-US" dirty="0"/>
              <a:t> </a:t>
            </a:r>
            <a:r>
              <a:rPr lang="en-US" dirty="0" err="1"/>
              <a:t>đầu</a:t>
            </a:r>
            <a:r>
              <a:rPr lang="en-US" dirty="0"/>
              <a:t> </a:t>
            </a:r>
            <a:r>
              <a:rPr lang="en-US" dirty="0" err="1"/>
              <a:t>chơi</a:t>
            </a:r>
            <a:r>
              <a:rPr lang="en-US" dirty="0"/>
              <a:t>, </a:t>
            </a:r>
            <a:r>
              <a:rPr lang="en-US" dirty="0" err="1"/>
              <a:t>sau</a:t>
            </a:r>
            <a:r>
              <a:rPr lang="en-US" dirty="0"/>
              <a:t> </a:t>
            </a:r>
            <a:r>
              <a:rPr lang="en-US" dirty="0" err="1"/>
              <a:t>đó</a:t>
            </a:r>
            <a:r>
              <a:rPr lang="en-US" dirty="0"/>
              <a:t> </a:t>
            </a:r>
            <a:r>
              <a:rPr lang="en-US" dirty="0" err="1"/>
              <a:t>đọc</a:t>
            </a:r>
            <a:r>
              <a:rPr lang="en-US" dirty="0"/>
              <a:t> </a:t>
            </a:r>
            <a:r>
              <a:rPr lang="en-US" dirty="0" err="1"/>
              <a:t>câu</a:t>
            </a:r>
            <a:r>
              <a:rPr lang="en-US" dirty="0"/>
              <a:t> </a:t>
            </a:r>
            <a:r>
              <a:rPr lang="en-US" dirty="0" err="1"/>
              <a:t>hỏi</a:t>
            </a:r>
            <a:r>
              <a:rPr lang="en-US" dirty="0"/>
              <a:t> </a:t>
            </a:r>
            <a:r>
              <a:rPr lang="en-US" dirty="0" err="1"/>
              <a:t>và</a:t>
            </a:r>
            <a:r>
              <a:rPr lang="en-US" dirty="0"/>
              <a:t> </a:t>
            </a:r>
            <a:r>
              <a:rPr lang="en-US" dirty="0" err="1"/>
              <a:t>trả</a:t>
            </a:r>
            <a:r>
              <a:rPr lang="en-US" dirty="0"/>
              <a:t> </a:t>
            </a:r>
            <a:r>
              <a:rPr lang="en-US" dirty="0" err="1"/>
              <a:t>lời</a:t>
            </a:r>
            <a:r>
              <a:rPr lang="en-US" dirty="0"/>
              <a:t> </a:t>
            </a:r>
            <a:r>
              <a:rPr lang="en-US" dirty="0" err="1"/>
              <a:t>câu</a:t>
            </a:r>
            <a:r>
              <a:rPr lang="en-US" dirty="0"/>
              <a:t> </a:t>
            </a:r>
            <a:r>
              <a:rPr lang="en-US" dirty="0" err="1"/>
              <a:t>hỏi</a:t>
            </a:r>
            <a:r>
              <a:rPr lang="en-US" dirty="0"/>
              <a:t> </a:t>
            </a:r>
            <a:r>
              <a:rPr lang="en-US" dirty="0" err="1"/>
              <a:t>bằng</a:t>
            </a:r>
            <a:r>
              <a:rPr lang="en-US" dirty="0"/>
              <a:t> </a:t>
            </a:r>
            <a:r>
              <a:rPr lang="en-US" dirty="0" err="1"/>
              <a:t>cách</a:t>
            </a:r>
            <a:r>
              <a:rPr lang="en-US" dirty="0"/>
              <a:t> </a:t>
            </a:r>
            <a:r>
              <a:rPr lang="en-US" dirty="0" err="1"/>
              <a:t>chọn</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đúng</a:t>
            </a:r>
            <a:r>
              <a:rPr lang="en-US" dirty="0"/>
              <a:t> </a:t>
            </a:r>
            <a:r>
              <a:rPr lang="en-US" dirty="0" err="1"/>
              <a:t>nhất</a:t>
            </a:r>
            <a:r>
              <a:rPr lang="en-US" dirty="0"/>
              <a:t> </a:t>
            </a:r>
            <a:r>
              <a:rPr lang="en-US" dirty="0" err="1"/>
              <a:t>trong</a:t>
            </a:r>
            <a:r>
              <a:rPr lang="en-US" dirty="0"/>
              <a:t> 4 </a:t>
            </a:r>
            <a:r>
              <a:rPr lang="en-US" dirty="0" err="1"/>
              <a:t>câu</a:t>
            </a:r>
            <a:r>
              <a:rPr lang="en-US" dirty="0"/>
              <a:t> </a:t>
            </a:r>
            <a:r>
              <a:rPr lang="en-US" dirty="0" err="1"/>
              <a:t>trả</a:t>
            </a:r>
            <a:r>
              <a:rPr lang="en-US" dirty="0"/>
              <a:t> </a:t>
            </a:r>
            <a:r>
              <a:rPr lang="en-US" dirty="0" err="1"/>
              <a:t>lời</a:t>
            </a:r>
            <a:r>
              <a:rPr lang="en-US" dirty="0"/>
              <a:t>. </a:t>
            </a:r>
          </a:p>
          <a:p>
            <a:pPr lvl="0"/>
            <a:r>
              <a:rPr lang="en-US" dirty="0"/>
              <a:t>Sau </a:t>
            </a:r>
            <a:r>
              <a:rPr lang="en-US" dirty="0" err="1"/>
              <a:t>khi</a:t>
            </a:r>
            <a:r>
              <a:rPr lang="en-US" dirty="0"/>
              <a:t> </a:t>
            </a:r>
            <a:r>
              <a:rPr lang="en-US" dirty="0" err="1"/>
              <a:t>các</a:t>
            </a:r>
            <a:r>
              <a:rPr lang="en-US" dirty="0"/>
              <a:t> </a:t>
            </a:r>
            <a:r>
              <a:rPr lang="en-US" dirty="0" err="1"/>
              <a:t>câu</a:t>
            </a:r>
            <a:r>
              <a:rPr lang="en-US" dirty="0"/>
              <a:t> </a:t>
            </a:r>
            <a:r>
              <a:rPr lang="en-US" dirty="0" err="1"/>
              <a:t>trả</a:t>
            </a:r>
            <a:r>
              <a:rPr lang="en-US" dirty="0"/>
              <a:t> </a:t>
            </a:r>
            <a:r>
              <a:rPr lang="en-US" dirty="0" err="1"/>
              <a:t>hỏi</a:t>
            </a:r>
            <a:r>
              <a:rPr lang="en-US" dirty="0"/>
              <a:t> </a:t>
            </a:r>
            <a:r>
              <a:rPr lang="en-US" dirty="0" err="1"/>
              <a:t>được</a:t>
            </a:r>
            <a:r>
              <a:rPr lang="en-US" dirty="0"/>
              <a:t> </a:t>
            </a:r>
            <a:r>
              <a:rPr lang="en-US" dirty="0" err="1"/>
              <a:t>trả</a:t>
            </a:r>
            <a:r>
              <a:rPr lang="en-US" dirty="0"/>
              <a:t> </a:t>
            </a:r>
            <a:r>
              <a:rPr lang="en-US" dirty="0" err="1"/>
              <a:t>lời</a:t>
            </a:r>
            <a:r>
              <a:rPr lang="en-US" dirty="0"/>
              <a:t>, </a:t>
            </a:r>
            <a:r>
              <a:rPr lang="en-US" dirty="0" err="1"/>
              <a:t>người</a:t>
            </a:r>
            <a:r>
              <a:rPr lang="en-US" dirty="0"/>
              <a:t> </a:t>
            </a:r>
            <a:r>
              <a:rPr lang="en-US" dirty="0" err="1"/>
              <a:t>chơi</a:t>
            </a:r>
            <a:r>
              <a:rPr lang="en-US" dirty="0"/>
              <a:t> </a:t>
            </a:r>
            <a:r>
              <a:rPr lang="en-US" dirty="0" err="1"/>
              <a:t>bấm</a:t>
            </a:r>
            <a:r>
              <a:rPr lang="en-US" dirty="0"/>
              <a:t> </a:t>
            </a:r>
            <a:r>
              <a:rPr lang="en-US" dirty="0" err="1"/>
              <a:t>nút</a:t>
            </a:r>
            <a:r>
              <a:rPr lang="en-US" dirty="0"/>
              <a:t> Submit </a:t>
            </a:r>
            <a:r>
              <a:rPr lang="en-US" dirty="0" err="1"/>
              <a:t>để</a:t>
            </a:r>
            <a:r>
              <a:rPr lang="en-US" dirty="0"/>
              <a:t> </a:t>
            </a:r>
            <a:r>
              <a:rPr lang="en-US" dirty="0" err="1"/>
              <a:t>được</a:t>
            </a:r>
            <a:r>
              <a:rPr lang="en-US" dirty="0"/>
              <a:t> </a:t>
            </a:r>
            <a:r>
              <a:rPr lang="en-US" dirty="0" err="1"/>
              <a:t>chuyển</a:t>
            </a:r>
            <a:r>
              <a:rPr lang="en-US" dirty="0"/>
              <a:t> sang </a:t>
            </a:r>
            <a:r>
              <a:rPr lang="en-US" dirty="0" err="1"/>
              <a:t>trang</a:t>
            </a:r>
            <a:r>
              <a:rPr lang="en-US" dirty="0"/>
              <a:t> </a:t>
            </a:r>
            <a:r>
              <a:rPr lang="en-US" dirty="0" err="1"/>
              <a:t>kết</a:t>
            </a:r>
            <a:r>
              <a:rPr lang="en-US" dirty="0"/>
              <a:t> </a:t>
            </a:r>
            <a:r>
              <a:rPr lang="en-US" dirty="0" err="1"/>
              <a:t>quả</a:t>
            </a:r>
            <a:r>
              <a:rPr lang="en-US" dirty="0"/>
              <a:t>. </a:t>
            </a:r>
          </a:p>
          <a:p>
            <a:pPr lvl="0"/>
            <a:r>
              <a:rPr lang="en-US" dirty="0" err="1"/>
              <a:t>Người</a:t>
            </a:r>
            <a:r>
              <a:rPr lang="en-US" dirty="0"/>
              <a:t> </a:t>
            </a:r>
            <a:r>
              <a:rPr lang="en-US" dirty="0" err="1"/>
              <a:t>chơi</a:t>
            </a:r>
            <a:r>
              <a:rPr lang="en-US" dirty="0"/>
              <a:t> </a:t>
            </a:r>
            <a:r>
              <a:rPr lang="en-US" dirty="0" err="1"/>
              <a:t>có</a:t>
            </a:r>
            <a:r>
              <a:rPr lang="en-US" dirty="0"/>
              <a:t> </a:t>
            </a:r>
            <a:r>
              <a:rPr lang="en-US" dirty="0" err="1"/>
              <a:t>thể</a:t>
            </a:r>
            <a:r>
              <a:rPr lang="en-US" dirty="0"/>
              <a:t> quay </a:t>
            </a:r>
            <a:r>
              <a:rPr lang="en-US" dirty="0" err="1"/>
              <a:t>lại</a:t>
            </a:r>
            <a:r>
              <a:rPr lang="en-US" dirty="0"/>
              <a:t> </a:t>
            </a:r>
            <a:r>
              <a:rPr lang="en-US" dirty="0" err="1"/>
              <a:t>để</a:t>
            </a:r>
            <a:r>
              <a:rPr lang="en-US" dirty="0"/>
              <a:t> </a:t>
            </a:r>
            <a:r>
              <a:rPr lang="en-US" dirty="0" err="1"/>
              <a:t>trả</a:t>
            </a:r>
            <a:r>
              <a:rPr lang="en-US" dirty="0"/>
              <a:t> </a:t>
            </a:r>
            <a:r>
              <a:rPr lang="en-US" dirty="0" err="1"/>
              <a:t>lời</a:t>
            </a:r>
            <a:r>
              <a:rPr lang="en-US" dirty="0"/>
              <a:t> </a:t>
            </a:r>
            <a:r>
              <a:rPr lang="en-US" dirty="0" err="1"/>
              <a:t>câu</a:t>
            </a:r>
            <a:r>
              <a:rPr lang="en-US" dirty="0"/>
              <a:t> </a:t>
            </a:r>
            <a:r>
              <a:rPr lang="en-US" dirty="0" err="1"/>
              <a:t>khác</a:t>
            </a:r>
            <a:r>
              <a:rPr lang="en-US" dirty="0"/>
              <a:t> </a:t>
            </a:r>
            <a:r>
              <a:rPr lang="en-US" dirty="0" err="1"/>
              <a:t>hoặc</a:t>
            </a:r>
            <a:r>
              <a:rPr lang="en-US" dirty="0"/>
              <a:t> </a:t>
            </a:r>
            <a:r>
              <a:rPr lang="en-US" dirty="0" err="1"/>
              <a:t>câu</a:t>
            </a:r>
            <a:r>
              <a:rPr lang="en-US" dirty="0"/>
              <a:t> </a:t>
            </a:r>
            <a:r>
              <a:rPr lang="en-US" dirty="0" err="1"/>
              <a:t>bỏ</a:t>
            </a:r>
            <a:r>
              <a:rPr lang="en-US" dirty="0"/>
              <a:t> </a:t>
            </a:r>
            <a:r>
              <a:rPr lang="en-US" dirty="0" err="1"/>
              <a:t>trống</a:t>
            </a:r>
            <a:endParaRPr lang="en-US" dirty="0"/>
          </a:p>
          <a:p>
            <a:pPr lvl="0"/>
            <a:r>
              <a:rPr lang="en-US" dirty="0"/>
              <a:t>Ở </a:t>
            </a:r>
            <a:r>
              <a:rPr lang="en-US" dirty="0" err="1"/>
              <a:t>trang</a:t>
            </a:r>
            <a:r>
              <a:rPr lang="en-US" dirty="0"/>
              <a:t> </a:t>
            </a:r>
            <a:r>
              <a:rPr lang="en-US" dirty="0" err="1"/>
              <a:t>kết</a:t>
            </a:r>
            <a:r>
              <a:rPr lang="en-US" dirty="0"/>
              <a:t> </a:t>
            </a:r>
            <a:r>
              <a:rPr lang="en-US" dirty="0" err="1"/>
              <a:t>quả</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người</a:t>
            </a:r>
            <a:r>
              <a:rPr lang="en-US" dirty="0"/>
              <a:t> </a:t>
            </a:r>
            <a:r>
              <a:rPr lang="en-US" dirty="0" err="1"/>
              <a:t>chơi</a:t>
            </a:r>
            <a:r>
              <a:rPr lang="en-US" dirty="0"/>
              <a:t> </a:t>
            </a:r>
            <a:r>
              <a:rPr lang="en-US" dirty="0" err="1"/>
              <a:t>sẽ</a:t>
            </a:r>
            <a:r>
              <a:rPr lang="en-US" dirty="0"/>
              <a:t> </a:t>
            </a:r>
            <a:r>
              <a:rPr lang="en-US" dirty="0" err="1"/>
              <a:t>được</a:t>
            </a:r>
            <a:r>
              <a:rPr lang="en-US" dirty="0"/>
              <a:t> in </a:t>
            </a:r>
            <a:r>
              <a:rPr lang="en-US" dirty="0" err="1"/>
              <a:t>ra</a:t>
            </a:r>
            <a:endParaRPr lang="en-US" dirty="0"/>
          </a:p>
          <a:p>
            <a:endParaRPr lang="en-US" dirty="0"/>
          </a:p>
        </p:txBody>
      </p:sp>
    </p:spTree>
    <p:extLst>
      <p:ext uri="{BB962C8B-B14F-4D97-AF65-F5344CB8AC3E}">
        <p14:creationId xmlns:p14="http://schemas.microsoft.com/office/powerpoint/2010/main" val="263580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691D-BF48-4BFC-9BEE-BEC2B72CA7EB}"/>
              </a:ext>
            </a:extLst>
          </p:cNvPr>
          <p:cNvSpPr>
            <a:spLocks noGrp="1"/>
          </p:cNvSpPr>
          <p:nvPr>
            <p:ph type="title"/>
          </p:nvPr>
        </p:nvSpPr>
        <p:spPr/>
        <p:txBody>
          <a:bodyPr/>
          <a:lstStyle/>
          <a:p>
            <a:r>
              <a:rPr lang="en-US" b="1" dirty="0" err="1"/>
              <a:t>Mô</a:t>
            </a:r>
            <a:r>
              <a:rPr lang="en-US" b="1" dirty="0"/>
              <a:t> </a:t>
            </a:r>
            <a:r>
              <a:rPr lang="en-US" b="1" dirty="0" err="1"/>
              <a:t>tả</a:t>
            </a:r>
            <a:r>
              <a:rPr lang="en-US" b="1" dirty="0"/>
              <a:t> stakeholder</a:t>
            </a:r>
          </a:p>
        </p:txBody>
      </p:sp>
      <p:sp>
        <p:nvSpPr>
          <p:cNvPr id="3" name="Content Placeholder 2">
            <a:extLst>
              <a:ext uri="{FF2B5EF4-FFF2-40B4-BE49-F238E27FC236}">
                <a16:creationId xmlns:a16="http://schemas.microsoft.com/office/drawing/2014/main" id="{4C5169B4-EDF2-4524-BF68-CBEECDC292FA}"/>
              </a:ext>
            </a:extLst>
          </p:cNvPr>
          <p:cNvSpPr>
            <a:spLocks noGrp="1"/>
          </p:cNvSpPr>
          <p:nvPr>
            <p:ph idx="1"/>
          </p:nvPr>
        </p:nvSpPr>
        <p:spPr>
          <a:xfrm>
            <a:off x="6018416" y="2482117"/>
            <a:ext cx="4878183" cy="3527985"/>
          </a:xfrm>
        </p:spPr>
        <p:txBody>
          <a:bodyPr>
            <a:normAutofit lnSpcReduction="10000"/>
          </a:bodyPr>
          <a:lstStyle/>
          <a:p>
            <a:pPr marL="0" indent="0">
              <a:buNone/>
            </a:pPr>
            <a:r>
              <a:rPr lang="en-US" b="1" dirty="0"/>
              <a:t>Player:</a:t>
            </a:r>
          </a:p>
          <a:p>
            <a:pPr lvl="0"/>
            <a:r>
              <a:rPr lang="en-US" dirty="0" err="1"/>
              <a:t>Đăng</a:t>
            </a:r>
            <a:r>
              <a:rPr lang="en-US" dirty="0"/>
              <a:t> </a:t>
            </a:r>
            <a:r>
              <a:rPr lang="en-US" dirty="0" err="1"/>
              <a:t>ký</a:t>
            </a:r>
            <a:endParaRPr lang="en-US" dirty="0"/>
          </a:p>
          <a:p>
            <a:pPr lvl="0"/>
            <a:r>
              <a:rPr lang="en-US" dirty="0" err="1"/>
              <a:t>Đăng</a:t>
            </a:r>
            <a:r>
              <a:rPr lang="en-US" dirty="0"/>
              <a:t> </a:t>
            </a:r>
            <a:r>
              <a:rPr lang="en-US" dirty="0" err="1"/>
              <a:t>nhập</a:t>
            </a:r>
            <a:endParaRPr lang="en-US" dirty="0"/>
          </a:p>
          <a:p>
            <a:pPr lvl="0"/>
            <a:r>
              <a:rPr lang="en-US" dirty="0" err="1"/>
              <a:t>Chọn</a:t>
            </a:r>
            <a:r>
              <a:rPr lang="en-US" dirty="0"/>
              <a:t> </a:t>
            </a:r>
            <a:r>
              <a:rPr lang="en-US" dirty="0" err="1"/>
              <a:t>bài</a:t>
            </a:r>
            <a:r>
              <a:rPr lang="en-US" dirty="0"/>
              <a:t> </a:t>
            </a:r>
            <a:r>
              <a:rPr lang="en-US" dirty="0" err="1"/>
              <a:t>đọc</a:t>
            </a:r>
            <a:endParaRPr lang="en-US" dirty="0"/>
          </a:p>
          <a:p>
            <a:pPr lvl="0"/>
            <a:r>
              <a:rPr lang="en-US" dirty="0" err="1"/>
              <a:t>Chọn</a:t>
            </a:r>
            <a:r>
              <a:rPr lang="en-US" dirty="0"/>
              <a:t> </a:t>
            </a:r>
            <a:r>
              <a:rPr lang="en-US" dirty="0" err="1"/>
              <a:t>câu</a:t>
            </a:r>
            <a:r>
              <a:rPr lang="en-US" dirty="0"/>
              <a:t> </a:t>
            </a:r>
            <a:r>
              <a:rPr lang="en-US" dirty="0" err="1"/>
              <a:t>trả</a:t>
            </a:r>
            <a:r>
              <a:rPr lang="en-US" dirty="0"/>
              <a:t> </a:t>
            </a:r>
            <a:r>
              <a:rPr lang="en-US" dirty="0" err="1"/>
              <a:t>lời</a:t>
            </a:r>
            <a:endParaRPr lang="en-US" dirty="0"/>
          </a:p>
          <a:p>
            <a:pPr lvl="0"/>
            <a:r>
              <a:rPr lang="en-US" dirty="0"/>
              <a:t>Submit</a:t>
            </a:r>
          </a:p>
          <a:p>
            <a:r>
              <a:rPr lang="en-US" dirty="0" err="1"/>
              <a:t>Xem</a:t>
            </a:r>
            <a:r>
              <a:rPr lang="en-US" dirty="0"/>
              <a:t> </a:t>
            </a:r>
            <a:r>
              <a:rPr lang="en-US" dirty="0" err="1"/>
              <a:t>kết</a:t>
            </a:r>
            <a:r>
              <a:rPr lang="en-US" dirty="0"/>
              <a:t> </a:t>
            </a:r>
            <a:r>
              <a:rPr lang="en-US" dirty="0" err="1"/>
              <a:t>quả</a:t>
            </a:r>
            <a:endParaRPr lang="en-US" dirty="0"/>
          </a:p>
        </p:txBody>
      </p:sp>
      <p:sp>
        <p:nvSpPr>
          <p:cNvPr id="6" name="Content Placeholder 2">
            <a:extLst>
              <a:ext uri="{FF2B5EF4-FFF2-40B4-BE49-F238E27FC236}">
                <a16:creationId xmlns:a16="http://schemas.microsoft.com/office/drawing/2014/main" id="{F0BE5260-DB0A-4386-A635-BBFC1A4C4370}"/>
              </a:ext>
            </a:extLst>
          </p:cNvPr>
          <p:cNvSpPr txBox="1">
            <a:spLocks/>
          </p:cNvSpPr>
          <p:nvPr/>
        </p:nvSpPr>
        <p:spPr>
          <a:xfrm>
            <a:off x="1381299" y="2482116"/>
            <a:ext cx="4994563" cy="3644363"/>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b="1" dirty="0"/>
              <a:t>Admin:</a:t>
            </a:r>
          </a:p>
          <a:p>
            <a:pPr lvl="0"/>
            <a:r>
              <a:rPr lang="en-US" sz="2500" dirty="0" err="1"/>
              <a:t>Đăng</a:t>
            </a:r>
            <a:r>
              <a:rPr lang="en-US" sz="2500" dirty="0"/>
              <a:t> </a:t>
            </a:r>
            <a:r>
              <a:rPr lang="en-US" sz="2500" dirty="0" err="1"/>
              <a:t>nhập</a:t>
            </a:r>
            <a:r>
              <a:rPr lang="en-US" sz="2500" dirty="0"/>
              <a:t>                     </a:t>
            </a:r>
          </a:p>
          <a:p>
            <a:pPr lvl="0"/>
            <a:r>
              <a:rPr lang="en-US" sz="2500" dirty="0" err="1"/>
              <a:t>Đăng</a:t>
            </a:r>
            <a:r>
              <a:rPr lang="en-US" sz="2500" dirty="0"/>
              <a:t> </a:t>
            </a:r>
            <a:r>
              <a:rPr lang="en-US" sz="2500" dirty="0" err="1"/>
              <a:t>xuất</a:t>
            </a:r>
            <a:endParaRPr lang="en-US" sz="2500" dirty="0"/>
          </a:p>
          <a:p>
            <a:pPr lvl="0"/>
            <a:r>
              <a:rPr lang="en-US" sz="2500" dirty="0" err="1"/>
              <a:t>Thêm</a:t>
            </a:r>
            <a:r>
              <a:rPr lang="en-US" sz="2500" dirty="0"/>
              <a:t> </a:t>
            </a:r>
            <a:r>
              <a:rPr lang="en-US" sz="2500" dirty="0" err="1"/>
              <a:t>bài</a:t>
            </a:r>
            <a:r>
              <a:rPr lang="en-US" sz="2500" dirty="0"/>
              <a:t> </a:t>
            </a:r>
            <a:r>
              <a:rPr lang="en-US" sz="2500" dirty="0" err="1"/>
              <a:t>đọc</a:t>
            </a:r>
            <a:r>
              <a:rPr lang="en-US" sz="2500" dirty="0"/>
              <a:t> </a:t>
            </a:r>
            <a:r>
              <a:rPr lang="en-US" sz="2500" dirty="0">
                <a:sym typeface="Wingdings" panose="05000000000000000000" pitchFamily="2" charset="2"/>
              </a:rPr>
              <a:t></a:t>
            </a:r>
            <a:r>
              <a:rPr lang="en-US" sz="2500" dirty="0"/>
              <a:t> </a:t>
            </a:r>
            <a:r>
              <a:rPr lang="en-US" sz="2500" dirty="0" err="1"/>
              <a:t>Thêm</a:t>
            </a:r>
            <a:r>
              <a:rPr lang="en-US" sz="2500" dirty="0"/>
              <a:t> </a:t>
            </a:r>
            <a:r>
              <a:rPr lang="en-US" sz="2500" dirty="0" err="1"/>
              <a:t>câu</a:t>
            </a:r>
            <a:r>
              <a:rPr lang="en-US" sz="2500" dirty="0"/>
              <a:t> </a:t>
            </a:r>
            <a:r>
              <a:rPr lang="en-US" sz="2500" dirty="0" err="1"/>
              <a:t>hỏi</a:t>
            </a:r>
            <a:endParaRPr lang="en-US" sz="2500" dirty="0"/>
          </a:p>
          <a:p>
            <a:pPr marL="0" indent="0">
              <a:buNone/>
            </a:pPr>
            <a:r>
              <a:rPr lang="en-US" sz="2500" dirty="0"/>
              <a:t>     </a:t>
            </a:r>
            <a:r>
              <a:rPr lang="en-US" sz="2500" dirty="0">
                <a:sym typeface="Wingdings" panose="05000000000000000000" pitchFamily="2" charset="2"/>
              </a:rPr>
              <a:t> </a:t>
            </a:r>
            <a:r>
              <a:rPr lang="en-US" sz="2500" dirty="0" err="1"/>
              <a:t>Chọn</a:t>
            </a:r>
            <a:r>
              <a:rPr lang="en-US" sz="2500" dirty="0"/>
              <a:t> </a:t>
            </a:r>
            <a:r>
              <a:rPr lang="en-US" sz="2500" dirty="0" err="1"/>
              <a:t>đáp</a:t>
            </a:r>
            <a:r>
              <a:rPr lang="en-US" sz="2500" dirty="0"/>
              <a:t> </a:t>
            </a:r>
            <a:r>
              <a:rPr lang="en-US" sz="2500" dirty="0" err="1"/>
              <a:t>án</a:t>
            </a:r>
            <a:endParaRPr lang="en-US" sz="2500" dirty="0"/>
          </a:p>
          <a:p>
            <a:pPr lvl="0"/>
            <a:r>
              <a:rPr lang="en-US" sz="2500" dirty="0" err="1"/>
              <a:t>Sửa</a:t>
            </a:r>
            <a:r>
              <a:rPr lang="en-US" sz="2500" dirty="0"/>
              <a:t> </a:t>
            </a:r>
            <a:r>
              <a:rPr lang="en-US" sz="2500" dirty="0" err="1"/>
              <a:t>bài</a:t>
            </a:r>
            <a:r>
              <a:rPr lang="en-US" sz="2500" dirty="0"/>
              <a:t> </a:t>
            </a:r>
            <a:r>
              <a:rPr lang="en-US" sz="2500" dirty="0" err="1"/>
              <a:t>đọc</a:t>
            </a:r>
            <a:endParaRPr lang="en-US" sz="2500" dirty="0"/>
          </a:p>
          <a:p>
            <a:pPr lvl="0"/>
            <a:r>
              <a:rPr lang="en-US" sz="2500" dirty="0" err="1"/>
              <a:t>Xóa</a:t>
            </a:r>
            <a:r>
              <a:rPr lang="en-US" sz="2500" dirty="0"/>
              <a:t> </a:t>
            </a:r>
            <a:r>
              <a:rPr lang="en-US" sz="2500" dirty="0" err="1"/>
              <a:t>bài</a:t>
            </a:r>
            <a:r>
              <a:rPr lang="en-US" sz="2500" dirty="0"/>
              <a:t> </a:t>
            </a:r>
            <a:r>
              <a:rPr lang="en-US" sz="2500" dirty="0" err="1"/>
              <a:t>đọc</a:t>
            </a:r>
            <a:endParaRPr lang="en-US" sz="2500" dirty="0"/>
          </a:p>
          <a:p>
            <a:pPr lvl="0"/>
            <a:r>
              <a:rPr lang="en-US" sz="2500" dirty="0" err="1"/>
              <a:t>Sửa</a:t>
            </a:r>
            <a:r>
              <a:rPr lang="en-US" sz="2500" dirty="0"/>
              <a:t> </a:t>
            </a:r>
            <a:r>
              <a:rPr lang="en-US" sz="2500" dirty="0" err="1"/>
              <a:t>câu</a:t>
            </a:r>
            <a:r>
              <a:rPr lang="en-US" sz="2500" dirty="0"/>
              <a:t> </a:t>
            </a:r>
            <a:r>
              <a:rPr lang="en-US" sz="2500" dirty="0" err="1"/>
              <a:t>hỏi</a:t>
            </a:r>
            <a:endParaRPr lang="en-US" sz="2500" dirty="0"/>
          </a:p>
          <a:p>
            <a:r>
              <a:rPr lang="en-US" sz="2500" dirty="0" err="1"/>
              <a:t>Xóa</a:t>
            </a:r>
            <a:r>
              <a:rPr lang="en-US" sz="2500" dirty="0"/>
              <a:t> </a:t>
            </a:r>
            <a:r>
              <a:rPr lang="en-US" sz="2500" dirty="0" err="1"/>
              <a:t>câu</a:t>
            </a:r>
            <a:r>
              <a:rPr lang="en-US" sz="2500" dirty="0"/>
              <a:t> </a:t>
            </a:r>
            <a:r>
              <a:rPr lang="en-US" sz="2500" dirty="0" err="1"/>
              <a:t>hỏi</a:t>
            </a:r>
            <a:endParaRPr lang="en-US" sz="2500" dirty="0"/>
          </a:p>
        </p:txBody>
      </p:sp>
    </p:spTree>
    <p:extLst>
      <p:ext uri="{BB962C8B-B14F-4D97-AF65-F5344CB8AC3E}">
        <p14:creationId xmlns:p14="http://schemas.microsoft.com/office/powerpoint/2010/main" val="103854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DF69-58D0-4571-B7E2-9CCF88D5CA9E}"/>
              </a:ext>
            </a:extLst>
          </p:cNvPr>
          <p:cNvSpPr>
            <a:spLocks noGrp="1"/>
          </p:cNvSpPr>
          <p:nvPr>
            <p:ph type="title"/>
          </p:nvPr>
        </p:nvSpPr>
        <p:spPr>
          <a:xfrm>
            <a:off x="1544784" y="923941"/>
            <a:ext cx="2811085" cy="1303867"/>
          </a:xfrm>
        </p:spPr>
        <p:txBody>
          <a:bodyPr>
            <a:normAutofit fontScale="90000"/>
          </a:bodyPr>
          <a:lstStyle/>
          <a:p>
            <a:pPr algn="l"/>
            <a:r>
              <a:rPr lang="en-US" b="1" dirty="0" err="1"/>
              <a:t>Môi</a:t>
            </a:r>
            <a:r>
              <a:rPr lang="en-US" b="1" dirty="0"/>
              <a:t> </a:t>
            </a:r>
            <a:r>
              <a:rPr lang="en-US" b="1" dirty="0" err="1"/>
              <a:t>tr</a:t>
            </a:r>
            <a:r>
              <a:rPr lang="vi-VN" b="1" dirty="0"/>
              <a:t>ư</a:t>
            </a:r>
            <a:r>
              <a:rPr lang="en-US" b="1" dirty="0" err="1"/>
              <a:t>ờng</a:t>
            </a:r>
            <a:endParaRPr lang="en-US" b="1" dirty="0"/>
          </a:p>
        </p:txBody>
      </p:sp>
      <p:sp>
        <p:nvSpPr>
          <p:cNvPr id="3" name="Content Placeholder 2">
            <a:extLst>
              <a:ext uri="{FF2B5EF4-FFF2-40B4-BE49-F238E27FC236}">
                <a16:creationId xmlns:a16="http://schemas.microsoft.com/office/drawing/2014/main" id="{002DAAA3-5A1F-457B-9076-B67BC15E000C}"/>
              </a:ext>
            </a:extLst>
          </p:cNvPr>
          <p:cNvSpPr>
            <a:spLocks noGrp="1"/>
          </p:cNvSpPr>
          <p:nvPr>
            <p:ph idx="1"/>
          </p:nvPr>
        </p:nvSpPr>
        <p:spPr>
          <a:xfrm>
            <a:off x="1295402" y="2556932"/>
            <a:ext cx="3974867" cy="3318936"/>
          </a:xfrm>
        </p:spPr>
        <p:txBody>
          <a:bodyPr/>
          <a:lstStyle/>
          <a:p>
            <a:pPr lvl="0"/>
            <a:r>
              <a:rPr lang="en-US" dirty="0" err="1"/>
              <a:t>Sử</a:t>
            </a:r>
            <a:r>
              <a:rPr lang="en-US" dirty="0"/>
              <a:t> </a:t>
            </a:r>
            <a:r>
              <a:rPr lang="en-US" dirty="0" err="1"/>
              <a:t>dụng</a:t>
            </a:r>
            <a:r>
              <a:rPr lang="en-US" dirty="0"/>
              <a:t> server Apache</a:t>
            </a:r>
          </a:p>
          <a:p>
            <a:pPr lvl="0"/>
            <a:r>
              <a:rPr lang="en-US" dirty="0" err="1"/>
              <a:t>Ngôn</a:t>
            </a:r>
            <a:r>
              <a:rPr lang="en-US" dirty="0"/>
              <a:t> </a:t>
            </a:r>
            <a:r>
              <a:rPr lang="en-US" dirty="0" err="1"/>
              <a:t>ngữ</a:t>
            </a:r>
            <a:r>
              <a:rPr lang="en-US" dirty="0"/>
              <a:t>: Angular </a:t>
            </a:r>
            <a:r>
              <a:rPr lang="en-US" dirty="0" err="1"/>
              <a:t>Json</a:t>
            </a:r>
            <a:r>
              <a:rPr lang="en-US" dirty="0"/>
              <a:t>, </a:t>
            </a:r>
            <a:r>
              <a:rPr lang="en-US" dirty="0" err="1"/>
              <a:t>Javascript</a:t>
            </a:r>
            <a:r>
              <a:rPr lang="en-US" dirty="0"/>
              <a:t>, PHP </a:t>
            </a:r>
            <a:r>
              <a:rPr lang="en-US" dirty="0" err="1"/>
              <a:t>và</a:t>
            </a:r>
            <a:r>
              <a:rPr lang="en-US" dirty="0"/>
              <a:t> SQL</a:t>
            </a:r>
          </a:p>
          <a:p>
            <a:endParaRPr lang="en-US" dirty="0"/>
          </a:p>
        </p:txBody>
      </p:sp>
      <p:sp>
        <p:nvSpPr>
          <p:cNvPr id="4" name="Title 1">
            <a:extLst>
              <a:ext uri="{FF2B5EF4-FFF2-40B4-BE49-F238E27FC236}">
                <a16:creationId xmlns:a16="http://schemas.microsoft.com/office/drawing/2014/main" id="{E88707CF-CE7B-474B-9BDF-449F1992DE52}"/>
              </a:ext>
            </a:extLst>
          </p:cNvPr>
          <p:cNvSpPr txBox="1">
            <a:spLocks/>
          </p:cNvSpPr>
          <p:nvPr/>
        </p:nvSpPr>
        <p:spPr>
          <a:xfrm>
            <a:off x="6876014" y="982131"/>
            <a:ext cx="3090947" cy="1303867"/>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err="1"/>
              <a:t>Tài</a:t>
            </a:r>
            <a:r>
              <a:rPr lang="en-US" b="1" dirty="0"/>
              <a:t> </a:t>
            </a:r>
            <a:r>
              <a:rPr lang="en-US" b="1" dirty="0" err="1"/>
              <a:t>nguyên</a:t>
            </a:r>
            <a:endParaRPr lang="en-US" b="1" dirty="0"/>
          </a:p>
        </p:txBody>
      </p:sp>
      <p:sp>
        <p:nvSpPr>
          <p:cNvPr id="5" name="Content Placeholder 2">
            <a:extLst>
              <a:ext uri="{FF2B5EF4-FFF2-40B4-BE49-F238E27FC236}">
                <a16:creationId xmlns:a16="http://schemas.microsoft.com/office/drawing/2014/main" id="{AC0BC180-D4D6-4597-84CB-DBF476851EF1}"/>
              </a:ext>
            </a:extLst>
          </p:cNvPr>
          <p:cNvSpPr txBox="1">
            <a:spLocks/>
          </p:cNvSpPr>
          <p:nvPr/>
        </p:nvSpPr>
        <p:spPr>
          <a:xfrm>
            <a:off x="5787046" y="2528606"/>
            <a:ext cx="5576452" cy="3702552"/>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n-US" dirty="0"/>
              <a:t>5 laptop </a:t>
            </a:r>
            <a:r>
              <a:rPr lang="en-US" dirty="0" err="1"/>
              <a:t>để</a:t>
            </a:r>
            <a:r>
              <a:rPr lang="en-US" dirty="0"/>
              <a:t> </a:t>
            </a:r>
            <a:r>
              <a:rPr lang="en-US" dirty="0" err="1"/>
              <a:t>làm</a:t>
            </a:r>
            <a:r>
              <a:rPr lang="en-US" dirty="0"/>
              <a:t> </a:t>
            </a:r>
            <a:r>
              <a:rPr lang="en-US" dirty="0" err="1"/>
              <a:t>việc</a:t>
            </a:r>
            <a:endParaRPr lang="en-US" dirty="0"/>
          </a:p>
          <a:p>
            <a:pPr lvl="0"/>
            <a:r>
              <a:rPr lang="en-US" dirty="0" err="1"/>
              <a:t>Phần</a:t>
            </a:r>
            <a:r>
              <a:rPr lang="en-US" dirty="0"/>
              <a:t> </a:t>
            </a:r>
            <a:r>
              <a:rPr lang="en-US" dirty="0" err="1"/>
              <a:t>mềm</a:t>
            </a:r>
            <a:r>
              <a:rPr lang="en-US" dirty="0"/>
              <a:t> Sublime text, Notepad++, ATOM </a:t>
            </a:r>
            <a:r>
              <a:rPr lang="en-US" dirty="0" err="1"/>
              <a:t>để</a:t>
            </a:r>
            <a:r>
              <a:rPr lang="en-US" dirty="0"/>
              <a:t> </a:t>
            </a:r>
            <a:r>
              <a:rPr lang="en-US" dirty="0" err="1"/>
              <a:t>lập</a:t>
            </a:r>
            <a:r>
              <a:rPr lang="en-US" dirty="0"/>
              <a:t> </a:t>
            </a:r>
            <a:r>
              <a:rPr lang="en-US" dirty="0" err="1"/>
              <a:t>trình</a:t>
            </a:r>
            <a:endParaRPr lang="en-US" dirty="0"/>
          </a:p>
          <a:p>
            <a:pPr lvl="0"/>
            <a:r>
              <a:rPr lang="en-US" dirty="0" err="1"/>
              <a:t>Phần</a:t>
            </a:r>
            <a:r>
              <a:rPr lang="en-US" dirty="0"/>
              <a:t> </a:t>
            </a:r>
            <a:r>
              <a:rPr lang="en-US" dirty="0" err="1"/>
              <a:t>mềm</a:t>
            </a:r>
            <a:r>
              <a:rPr lang="en-US" dirty="0"/>
              <a:t> XAMPP </a:t>
            </a:r>
            <a:r>
              <a:rPr lang="en-US" dirty="0" err="1"/>
              <a:t>và</a:t>
            </a:r>
            <a:r>
              <a:rPr lang="en-US" dirty="0"/>
              <a:t> WAMP </a:t>
            </a:r>
            <a:r>
              <a:rPr lang="en-US" dirty="0" err="1"/>
              <a:t>để</a:t>
            </a:r>
            <a:r>
              <a:rPr lang="en-US" dirty="0"/>
              <a:t> </a:t>
            </a:r>
            <a:r>
              <a:rPr lang="en-US" dirty="0" err="1"/>
              <a:t>làm</a:t>
            </a:r>
            <a:r>
              <a:rPr lang="en-US" dirty="0"/>
              <a:t> webserver</a:t>
            </a:r>
          </a:p>
          <a:p>
            <a:pPr lvl="0"/>
            <a:r>
              <a:rPr lang="en-US" dirty="0" err="1"/>
              <a:t>Phần</a:t>
            </a:r>
            <a:r>
              <a:rPr lang="en-US" dirty="0"/>
              <a:t> </a:t>
            </a:r>
            <a:r>
              <a:rPr lang="en-US" dirty="0" err="1"/>
              <a:t>mềm</a:t>
            </a:r>
            <a:r>
              <a:rPr lang="en-US" dirty="0"/>
              <a:t> MS Word, Excel, Project </a:t>
            </a:r>
            <a:r>
              <a:rPr lang="en-US" dirty="0" err="1"/>
              <a:t>để</a:t>
            </a:r>
            <a:r>
              <a:rPr lang="en-US" dirty="0"/>
              <a:t> </a:t>
            </a:r>
            <a:r>
              <a:rPr lang="en-US" dirty="0" err="1"/>
              <a:t>ghi</a:t>
            </a:r>
            <a:r>
              <a:rPr lang="en-US" dirty="0"/>
              <a:t> </a:t>
            </a:r>
            <a:r>
              <a:rPr lang="en-US" dirty="0" err="1"/>
              <a:t>chú</a:t>
            </a:r>
            <a:r>
              <a:rPr lang="en-US" dirty="0"/>
              <a:t> project</a:t>
            </a:r>
          </a:p>
          <a:p>
            <a:pPr lvl="0"/>
            <a:r>
              <a:rPr lang="en-US" dirty="0" err="1"/>
              <a:t>Phần</a:t>
            </a:r>
            <a:r>
              <a:rPr lang="en-US" dirty="0"/>
              <a:t> </a:t>
            </a:r>
            <a:r>
              <a:rPr lang="en-US" dirty="0" err="1"/>
              <a:t>mềm</a:t>
            </a:r>
            <a:r>
              <a:rPr lang="en-US" dirty="0"/>
              <a:t> </a:t>
            </a:r>
            <a:r>
              <a:rPr lang="en-US" dirty="0" err="1"/>
              <a:t>StarUML</a:t>
            </a:r>
            <a:r>
              <a:rPr lang="en-US" dirty="0"/>
              <a:t> </a:t>
            </a:r>
            <a:r>
              <a:rPr lang="en-US" dirty="0" err="1"/>
              <a:t>và</a:t>
            </a:r>
            <a:r>
              <a:rPr lang="en-US" dirty="0"/>
              <a:t> </a:t>
            </a:r>
            <a:r>
              <a:rPr lang="en-US" dirty="0" err="1"/>
              <a:t>UMLet</a:t>
            </a:r>
            <a:r>
              <a:rPr lang="en-US" dirty="0"/>
              <a:t> </a:t>
            </a:r>
            <a:r>
              <a:rPr lang="en-US" dirty="0" err="1"/>
              <a:t>để</a:t>
            </a:r>
            <a:r>
              <a:rPr lang="en-US" dirty="0"/>
              <a:t> </a:t>
            </a:r>
            <a:r>
              <a:rPr lang="en-US" dirty="0" err="1"/>
              <a:t>vẽ</a:t>
            </a:r>
            <a:r>
              <a:rPr lang="en-US" dirty="0"/>
              <a:t> </a:t>
            </a:r>
            <a:r>
              <a:rPr lang="en-US" dirty="0" err="1"/>
              <a:t>biểu</a:t>
            </a:r>
            <a:r>
              <a:rPr lang="en-US" dirty="0"/>
              <a:t> </a:t>
            </a:r>
            <a:r>
              <a:rPr lang="en-US" dirty="0" err="1"/>
              <a:t>đồ</a:t>
            </a:r>
            <a:endParaRPr lang="en-US" dirty="0"/>
          </a:p>
          <a:p>
            <a:pPr lvl="0"/>
            <a:r>
              <a:rPr lang="en-US" dirty="0" err="1"/>
              <a:t>Phần</a:t>
            </a:r>
            <a:r>
              <a:rPr lang="en-US" dirty="0"/>
              <a:t> </a:t>
            </a:r>
            <a:r>
              <a:rPr lang="en-US" dirty="0" err="1"/>
              <a:t>mềm</a:t>
            </a:r>
            <a:r>
              <a:rPr lang="en-US" dirty="0"/>
              <a:t> Wireframe </a:t>
            </a:r>
            <a:r>
              <a:rPr lang="en-US" dirty="0" err="1"/>
              <a:t>để</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endParaRPr lang="en-US" dirty="0"/>
          </a:p>
          <a:p>
            <a:pPr lvl="0"/>
            <a:r>
              <a:rPr lang="en-US" dirty="0"/>
              <a:t>Trang Github </a:t>
            </a:r>
            <a:r>
              <a:rPr lang="en-US" dirty="0" err="1"/>
              <a:t>và</a:t>
            </a:r>
            <a:r>
              <a:rPr lang="en-US" dirty="0"/>
              <a:t> </a:t>
            </a:r>
            <a:r>
              <a:rPr lang="en-US" dirty="0" err="1"/>
              <a:t>Zenhub</a:t>
            </a:r>
            <a:r>
              <a:rPr lang="en-US" dirty="0"/>
              <a:t> </a:t>
            </a:r>
            <a:r>
              <a:rPr lang="en-US" dirty="0" err="1"/>
              <a:t>để</a:t>
            </a:r>
            <a:r>
              <a:rPr lang="en-US" dirty="0"/>
              <a:t> </a:t>
            </a:r>
            <a:r>
              <a:rPr lang="en-US" dirty="0" err="1"/>
              <a:t>quản</a:t>
            </a:r>
            <a:r>
              <a:rPr lang="en-US" dirty="0"/>
              <a:t> </a:t>
            </a:r>
            <a:r>
              <a:rPr lang="en-US" dirty="0" err="1"/>
              <a:t>lý</a:t>
            </a:r>
            <a:r>
              <a:rPr lang="en-US" dirty="0"/>
              <a:t> project</a:t>
            </a:r>
          </a:p>
          <a:p>
            <a:pPr lvl="0"/>
            <a:r>
              <a:rPr lang="en-US" dirty="0" err="1"/>
              <a:t>Phần</a:t>
            </a:r>
            <a:r>
              <a:rPr lang="en-US" dirty="0"/>
              <a:t> </a:t>
            </a:r>
            <a:r>
              <a:rPr lang="en-US" dirty="0" err="1"/>
              <a:t>mềm</a:t>
            </a:r>
            <a:r>
              <a:rPr lang="en-US" dirty="0"/>
              <a:t> Facebook Messenger </a:t>
            </a:r>
            <a:r>
              <a:rPr lang="en-US" dirty="0" err="1"/>
              <a:t>để</a:t>
            </a:r>
            <a:r>
              <a:rPr lang="en-US" dirty="0"/>
              <a:t> </a:t>
            </a:r>
            <a:r>
              <a:rPr lang="en-US" dirty="0" err="1"/>
              <a:t>liên</a:t>
            </a:r>
            <a:r>
              <a:rPr lang="en-US" dirty="0"/>
              <a:t> </a:t>
            </a:r>
            <a:r>
              <a:rPr lang="en-US" dirty="0" err="1"/>
              <a:t>lạc</a:t>
            </a:r>
            <a:endParaRPr lang="en-US" dirty="0"/>
          </a:p>
          <a:p>
            <a:endParaRPr lang="en-US" dirty="0"/>
          </a:p>
        </p:txBody>
      </p:sp>
    </p:spTree>
    <p:extLst>
      <p:ext uri="{BB962C8B-B14F-4D97-AF65-F5344CB8AC3E}">
        <p14:creationId xmlns:p14="http://schemas.microsoft.com/office/powerpoint/2010/main" val="100703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C931-CE39-4750-994B-3D0B8E127202}"/>
              </a:ext>
            </a:extLst>
          </p:cNvPr>
          <p:cNvSpPr>
            <a:spLocks noGrp="1"/>
          </p:cNvSpPr>
          <p:nvPr>
            <p:ph type="title"/>
          </p:nvPr>
        </p:nvSpPr>
        <p:spPr/>
        <p:txBody>
          <a:bodyPr/>
          <a:lstStyle/>
          <a:p>
            <a:r>
              <a:rPr lang="en-US" b="1" dirty="0" err="1"/>
              <a:t>Yêu</a:t>
            </a:r>
            <a:r>
              <a:rPr lang="en-US" b="1" dirty="0"/>
              <a:t> </a:t>
            </a:r>
            <a:r>
              <a:rPr lang="en-US" b="1" dirty="0" err="1"/>
              <a:t>cầu</a:t>
            </a:r>
            <a:r>
              <a:rPr lang="en-US" b="1" dirty="0"/>
              <a:t> </a:t>
            </a:r>
          </a:p>
        </p:txBody>
      </p:sp>
      <p:sp>
        <p:nvSpPr>
          <p:cNvPr id="3" name="Content Placeholder 2">
            <a:extLst>
              <a:ext uri="{FF2B5EF4-FFF2-40B4-BE49-F238E27FC236}">
                <a16:creationId xmlns:a16="http://schemas.microsoft.com/office/drawing/2014/main" id="{A1A6A540-7BCB-491C-90CB-343B60987C39}"/>
              </a:ext>
            </a:extLst>
          </p:cNvPr>
          <p:cNvSpPr>
            <a:spLocks noGrp="1"/>
          </p:cNvSpPr>
          <p:nvPr>
            <p:ph idx="1"/>
          </p:nvPr>
        </p:nvSpPr>
        <p:spPr>
          <a:xfrm>
            <a:off x="1295401" y="2556932"/>
            <a:ext cx="4781203" cy="3318936"/>
          </a:xfrm>
        </p:spPr>
        <p:txBody>
          <a:bodyPr>
            <a:normAutofit fontScale="77500" lnSpcReduction="20000"/>
          </a:bodyPr>
          <a:lstStyle/>
          <a:p>
            <a:pPr marL="0" indent="0">
              <a:buNone/>
            </a:pPr>
            <a:r>
              <a:rPr lang="en-US" b="1" dirty="0" err="1"/>
              <a:t>Chức</a:t>
            </a:r>
            <a:r>
              <a:rPr lang="en-US" b="1" dirty="0"/>
              <a:t> </a:t>
            </a:r>
            <a:r>
              <a:rPr lang="en-US" b="1" dirty="0" err="1"/>
              <a:t>năng</a:t>
            </a:r>
            <a:r>
              <a:rPr lang="en-US" b="1" dirty="0"/>
              <a:t>:</a:t>
            </a:r>
          </a:p>
          <a:p>
            <a:pPr lvl="0"/>
            <a:r>
              <a:rPr lang="en-US" dirty="0"/>
              <a:t>Trang web </a:t>
            </a:r>
            <a:r>
              <a:rPr lang="en-US" dirty="0" err="1"/>
              <a:t>phân</a:t>
            </a:r>
            <a:r>
              <a:rPr lang="en-US" dirty="0"/>
              <a:t> </a:t>
            </a:r>
            <a:r>
              <a:rPr lang="en-US" dirty="0" err="1"/>
              <a:t>loại</a:t>
            </a:r>
            <a:r>
              <a:rPr lang="en-US" dirty="0"/>
              <a:t> </a:t>
            </a:r>
            <a:r>
              <a:rPr lang="en-US" dirty="0" err="1"/>
              <a:t>từng</a:t>
            </a:r>
            <a:r>
              <a:rPr lang="en-US" dirty="0"/>
              <a:t> user</a:t>
            </a:r>
          </a:p>
          <a:p>
            <a:pPr lvl="0"/>
            <a:r>
              <a:rPr lang="en-US" dirty="0"/>
              <a:t>Trang web </a:t>
            </a:r>
            <a:r>
              <a:rPr lang="en-US" dirty="0" err="1"/>
              <a:t>lưu</a:t>
            </a:r>
            <a:r>
              <a:rPr lang="en-US" dirty="0"/>
              <a:t> </a:t>
            </a:r>
            <a:r>
              <a:rPr lang="en-US" dirty="0" err="1"/>
              <a:t>trữ</a:t>
            </a:r>
            <a:r>
              <a:rPr lang="en-US" dirty="0"/>
              <a:t> </a:t>
            </a:r>
            <a:r>
              <a:rPr lang="en-US" dirty="0" err="1"/>
              <a:t>thông</a:t>
            </a:r>
            <a:r>
              <a:rPr lang="en-US" dirty="0"/>
              <a:t> tin</a:t>
            </a:r>
          </a:p>
          <a:p>
            <a:pPr lvl="0"/>
            <a:r>
              <a:rPr lang="en-US" dirty="0"/>
              <a:t>Trang web </a:t>
            </a:r>
            <a:r>
              <a:rPr lang="en-US" dirty="0" err="1"/>
              <a:t>cho</a:t>
            </a:r>
            <a:r>
              <a:rPr lang="en-US" dirty="0"/>
              <a:t> </a:t>
            </a:r>
            <a:r>
              <a:rPr lang="en-US" dirty="0" err="1"/>
              <a:t>phép</a:t>
            </a:r>
            <a:r>
              <a:rPr lang="en-US" dirty="0"/>
              <a:t> admin </a:t>
            </a:r>
            <a:r>
              <a:rPr lang="en-US" dirty="0" err="1"/>
              <a:t>thêm</a:t>
            </a:r>
            <a:r>
              <a:rPr lang="en-US" dirty="0"/>
              <a:t>, </a:t>
            </a:r>
            <a:r>
              <a:rPr lang="en-US" dirty="0" err="1"/>
              <a:t>thay</a:t>
            </a:r>
            <a:r>
              <a:rPr lang="en-US" dirty="0"/>
              <a:t> </a:t>
            </a:r>
            <a:r>
              <a:rPr lang="en-US" dirty="0" err="1"/>
              <a:t>đổi</a:t>
            </a:r>
            <a:r>
              <a:rPr lang="en-US" dirty="0"/>
              <a:t>, </a:t>
            </a:r>
            <a:r>
              <a:rPr lang="en-US" dirty="0" err="1"/>
              <a:t>xóa</a:t>
            </a:r>
            <a:r>
              <a:rPr lang="en-US" dirty="0"/>
              <a:t> </a:t>
            </a:r>
            <a:r>
              <a:rPr lang="en-US" dirty="0" err="1"/>
              <a:t>thông</a:t>
            </a:r>
            <a:r>
              <a:rPr lang="en-US" dirty="0"/>
              <a:t> tin </a:t>
            </a:r>
          </a:p>
          <a:p>
            <a:pPr lvl="0"/>
            <a:r>
              <a:rPr lang="en-US" dirty="0"/>
              <a:t>Trang web </a:t>
            </a:r>
            <a:r>
              <a:rPr lang="en-US" dirty="0" err="1"/>
              <a:t>có</a:t>
            </a:r>
            <a:r>
              <a:rPr lang="en-US" dirty="0"/>
              <a:t> </a:t>
            </a:r>
            <a:r>
              <a:rPr lang="en-US" dirty="0" err="1"/>
              <a:t>hỗ</a:t>
            </a:r>
            <a:r>
              <a:rPr lang="en-US" dirty="0"/>
              <a:t> </a:t>
            </a:r>
            <a:r>
              <a:rPr lang="en-US" dirty="0" err="1"/>
              <a:t>trợ</a:t>
            </a:r>
            <a:r>
              <a:rPr lang="en-US" dirty="0"/>
              <a:t> html5 </a:t>
            </a:r>
            <a:r>
              <a:rPr lang="en-US" dirty="0" err="1"/>
              <a:t>và</a:t>
            </a:r>
            <a:r>
              <a:rPr lang="en-US" dirty="0"/>
              <a:t> </a:t>
            </a:r>
            <a:r>
              <a:rPr lang="en-US" dirty="0" err="1"/>
              <a:t>các</a:t>
            </a:r>
            <a:r>
              <a:rPr lang="en-US" dirty="0"/>
              <a:t> browser </a:t>
            </a:r>
            <a:r>
              <a:rPr lang="en-US" dirty="0" err="1"/>
              <a:t>hiện</a:t>
            </a:r>
            <a:r>
              <a:rPr lang="en-US" dirty="0"/>
              <a:t> nay</a:t>
            </a:r>
          </a:p>
          <a:p>
            <a:pPr lvl="0"/>
            <a:r>
              <a:rPr lang="en-US" dirty="0"/>
              <a:t>Trang web </a:t>
            </a:r>
            <a:r>
              <a:rPr lang="en-US" dirty="0" err="1"/>
              <a:t>nhận</a:t>
            </a:r>
            <a:r>
              <a:rPr lang="en-US" dirty="0"/>
              <a:t> </a:t>
            </a:r>
            <a:r>
              <a:rPr lang="en-US" dirty="0" err="1"/>
              <a:t>dạng</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của</a:t>
            </a:r>
            <a:r>
              <a:rPr lang="en-US" dirty="0"/>
              <a:t> </a:t>
            </a:r>
            <a:r>
              <a:rPr lang="en-US" dirty="0" err="1"/>
              <a:t>người</a:t>
            </a:r>
            <a:r>
              <a:rPr lang="en-US" dirty="0"/>
              <a:t> </a:t>
            </a:r>
            <a:r>
              <a:rPr lang="en-US" dirty="0" err="1"/>
              <a:t>chơi</a:t>
            </a:r>
            <a:endParaRPr lang="en-US" dirty="0"/>
          </a:p>
          <a:p>
            <a:pPr lvl="0"/>
            <a:r>
              <a:rPr lang="en-US" dirty="0"/>
              <a:t>Trang web </a:t>
            </a:r>
            <a:r>
              <a:rPr lang="en-US" dirty="0" err="1"/>
              <a:t>hiển</a:t>
            </a:r>
            <a:r>
              <a:rPr lang="en-US" dirty="0"/>
              <a:t> </a:t>
            </a:r>
            <a:r>
              <a:rPr lang="en-US" dirty="0" err="1"/>
              <a:t>thị</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người</a:t>
            </a:r>
            <a:r>
              <a:rPr lang="en-US" dirty="0"/>
              <a:t> </a:t>
            </a:r>
            <a:r>
              <a:rPr lang="en-US" dirty="0" err="1"/>
              <a:t>chơi</a:t>
            </a:r>
            <a:endParaRPr lang="en-US" dirty="0"/>
          </a:p>
          <a:p>
            <a:pPr marL="0" indent="0">
              <a:buNone/>
            </a:pPr>
            <a:endParaRPr lang="en-US" dirty="0"/>
          </a:p>
        </p:txBody>
      </p:sp>
      <p:sp>
        <p:nvSpPr>
          <p:cNvPr id="4" name="Content Placeholder 2">
            <a:extLst>
              <a:ext uri="{FF2B5EF4-FFF2-40B4-BE49-F238E27FC236}">
                <a16:creationId xmlns:a16="http://schemas.microsoft.com/office/drawing/2014/main" id="{8A8ACDC5-5B9A-490D-AEDF-303F6E861DEB}"/>
              </a:ext>
            </a:extLst>
          </p:cNvPr>
          <p:cNvSpPr txBox="1">
            <a:spLocks/>
          </p:cNvSpPr>
          <p:nvPr/>
        </p:nvSpPr>
        <p:spPr>
          <a:xfrm>
            <a:off x="6567056" y="2536919"/>
            <a:ext cx="4400203" cy="331893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b="1" dirty="0"/>
              <a:t>Phi </a:t>
            </a:r>
            <a:r>
              <a:rPr lang="en-US" b="1" dirty="0" err="1"/>
              <a:t>Chức</a:t>
            </a:r>
            <a:r>
              <a:rPr lang="en-US" b="1" dirty="0"/>
              <a:t> </a:t>
            </a:r>
            <a:r>
              <a:rPr lang="en-US" b="1" dirty="0" err="1"/>
              <a:t>năng</a:t>
            </a:r>
            <a:r>
              <a:rPr lang="en-US" b="1" dirty="0"/>
              <a:t>:</a:t>
            </a:r>
          </a:p>
          <a:p>
            <a:pPr lvl="0"/>
            <a:r>
              <a:rPr lang="en-US" dirty="0"/>
              <a:t>Trang web </a:t>
            </a:r>
            <a:r>
              <a:rPr lang="en-US" dirty="0" err="1"/>
              <a:t>có</a:t>
            </a:r>
            <a:r>
              <a:rPr lang="en-US" dirty="0"/>
              <a:t> </a:t>
            </a:r>
            <a:r>
              <a:rPr lang="en-US" dirty="0" err="1"/>
              <a:t>giao</a:t>
            </a:r>
            <a:r>
              <a:rPr lang="en-US" dirty="0"/>
              <a:t> </a:t>
            </a:r>
            <a:r>
              <a:rPr lang="en-US" dirty="0" err="1"/>
              <a:t>diện</a:t>
            </a:r>
            <a:r>
              <a:rPr lang="en-US" dirty="0"/>
              <a:t> </a:t>
            </a:r>
            <a:r>
              <a:rPr lang="en-US" dirty="0" err="1"/>
              <a:t>dễ</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khách</a:t>
            </a:r>
            <a:r>
              <a:rPr lang="en-US" dirty="0"/>
              <a:t> </a:t>
            </a:r>
            <a:r>
              <a:rPr lang="en-US" dirty="0" err="1"/>
              <a:t>quan</a:t>
            </a:r>
            <a:endParaRPr lang="en-US" dirty="0"/>
          </a:p>
          <a:p>
            <a:pPr lvl="0"/>
            <a:r>
              <a:rPr lang="en-US" dirty="0"/>
              <a:t>Trang web </a:t>
            </a:r>
            <a:r>
              <a:rPr lang="en-US" dirty="0" err="1"/>
              <a:t>có</a:t>
            </a:r>
            <a:r>
              <a:rPr lang="en-US" dirty="0"/>
              <a:t> </a:t>
            </a:r>
            <a:r>
              <a:rPr lang="en-US" dirty="0" err="1"/>
              <a:t>tính</a:t>
            </a:r>
            <a:r>
              <a:rPr lang="en-US" dirty="0"/>
              <a:t> </a:t>
            </a:r>
            <a:r>
              <a:rPr lang="en-US" dirty="0" err="1"/>
              <a:t>tương</a:t>
            </a:r>
            <a:r>
              <a:rPr lang="en-US" dirty="0"/>
              <a:t> </a:t>
            </a:r>
            <a:r>
              <a:rPr lang="en-US" dirty="0" err="1"/>
              <a:t>tác</a:t>
            </a:r>
            <a:r>
              <a:rPr lang="en-US" dirty="0"/>
              <a:t> </a:t>
            </a:r>
            <a:r>
              <a:rPr lang="en-US" dirty="0" err="1"/>
              <a:t>cao</a:t>
            </a:r>
            <a:endParaRPr lang="en-US" dirty="0"/>
          </a:p>
          <a:p>
            <a:pPr lvl="0"/>
            <a:r>
              <a:rPr lang="en-US" dirty="0"/>
              <a:t>Trang web </a:t>
            </a:r>
            <a:r>
              <a:rPr lang="en-US" dirty="0" err="1"/>
              <a:t>có</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cao</a:t>
            </a:r>
            <a:endParaRPr lang="en-US" dirty="0"/>
          </a:p>
          <a:p>
            <a:pPr lvl="0"/>
            <a:r>
              <a:rPr lang="en-US" dirty="0" err="1"/>
              <a:t>Thời</a:t>
            </a:r>
            <a:r>
              <a:rPr lang="en-US" dirty="0"/>
              <a:t> </a:t>
            </a:r>
            <a:r>
              <a:rPr lang="en-US" dirty="0" err="1"/>
              <a:t>gian</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phải</a:t>
            </a:r>
            <a:r>
              <a:rPr lang="en-US" dirty="0"/>
              <a:t> </a:t>
            </a:r>
            <a:r>
              <a:rPr lang="en-US" dirty="0" err="1"/>
              <a:t>nhanh</a:t>
            </a:r>
            <a:endParaRPr lang="en-US" dirty="0"/>
          </a:p>
          <a:p>
            <a:pPr marL="0" indent="0">
              <a:buNone/>
            </a:pPr>
            <a:endParaRPr lang="en-US" dirty="0"/>
          </a:p>
        </p:txBody>
      </p:sp>
    </p:spTree>
    <p:extLst>
      <p:ext uri="{BB962C8B-B14F-4D97-AF65-F5344CB8AC3E}">
        <p14:creationId xmlns:p14="http://schemas.microsoft.com/office/powerpoint/2010/main" val="116457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1268-46A6-46ED-B5CC-B84A8E553B5D}"/>
              </a:ext>
            </a:extLst>
          </p:cNvPr>
          <p:cNvSpPr>
            <a:spLocks noGrp="1"/>
          </p:cNvSpPr>
          <p:nvPr>
            <p:ph type="title"/>
          </p:nvPr>
        </p:nvSpPr>
        <p:spPr/>
        <p:txBody>
          <a:bodyPr/>
          <a:lstStyle/>
          <a:p>
            <a:r>
              <a:rPr lang="en-US" b="1" dirty="0" err="1"/>
              <a:t>Thay</a:t>
            </a:r>
            <a:r>
              <a:rPr lang="en-US" b="1" dirty="0"/>
              <a:t> </a:t>
            </a:r>
            <a:r>
              <a:rPr lang="en-US" b="1" dirty="0" err="1"/>
              <a:t>đổi</a:t>
            </a:r>
            <a:endParaRPr lang="en-US" b="1" dirty="0"/>
          </a:p>
        </p:txBody>
      </p:sp>
      <p:sp>
        <p:nvSpPr>
          <p:cNvPr id="3" name="Content Placeholder 2">
            <a:extLst>
              <a:ext uri="{FF2B5EF4-FFF2-40B4-BE49-F238E27FC236}">
                <a16:creationId xmlns:a16="http://schemas.microsoft.com/office/drawing/2014/main" id="{0A740E63-EC83-4023-AE73-EEBC9CF81E01}"/>
              </a:ext>
            </a:extLst>
          </p:cNvPr>
          <p:cNvSpPr>
            <a:spLocks noGrp="1"/>
          </p:cNvSpPr>
          <p:nvPr>
            <p:ph idx="1"/>
          </p:nvPr>
        </p:nvSpPr>
        <p:spPr/>
        <p:txBody>
          <a:bodyPr/>
          <a:lstStyle/>
          <a:p>
            <a:r>
              <a:rPr lang="en-US" b="1" i="1" dirty="0"/>
              <a:t>Nhân </a:t>
            </a:r>
            <a:r>
              <a:rPr lang="en-US" b="1" i="1" dirty="0" err="1"/>
              <a:t>sự</a:t>
            </a:r>
            <a:r>
              <a:rPr lang="en-US" b="1" i="1" dirty="0"/>
              <a:t>:</a:t>
            </a:r>
            <a:r>
              <a:rPr lang="en-US" dirty="0"/>
              <a:t> </a:t>
            </a:r>
            <a:r>
              <a:rPr lang="en-US" dirty="0" err="1"/>
              <a:t>nhóm</a:t>
            </a:r>
            <a:r>
              <a:rPr lang="en-US" dirty="0"/>
              <a:t> </a:t>
            </a:r>
            <a:r>
              <a:rPr lang="en-US" dirty="0" err="1"/>
              <a:t>có</a:t>
            </a:r>
            <a:r>
              <a:rPr lang="en-US" dirty="0"/>
              <a:t> </a:t>
            </a:r>
            <a:r>
              <a:rPr lang="en-US" dirty="0" err="1"/>
              <a:t>thêm</a:t>
            </a:r>
            <a:r>
              <a:rPr lang="en-US" dirty="0"/>
              <a:t> </a:t>
            </a:r>
            <a:r>
              <a:rPr lang="en-US" dirty="0" err="1"/>
              <a:t>thành</a:t>
            </a:r>
            <a:r>
              <a:rPr lang="en-US" dirty="0"/>
              <a:t> </a:t>
            </a:r>
            <a:r>
              <a:rPr lang="en-US" dirty="0" err="1"/>
              <a:t>viên</a:t>
            </a:r>
            <a:r>
              <a:rPr lang="en-US" dirty="0"/>
              <a:t> </a:t>
            </a:r>
            <a:r>
              <a:rPr lang="en-US" dirty="0" err="1"/>
              <a:t>thứ</a:t>
            </a:r>
            <a:r>
              <a:rPr lang="en-US" dirty="0"/>
              <a:t> 5 </a:t>
            </a:r>
            <a:r>
              <a:rPr lang="en-US" dirty="0" err="1"/>
              <a:t>vào</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của</a:t>
            </a:r>
            <a:r>
              <a:rPr lang="en-US" dirty="0"/>
              <a:t> </a:t>
            </a:r>
            <a:r>
              <a:rPr lang="en-US" dirty="0" err="1"/>
              <a:t>tuần</a:t>
            </a:r>
            <a:r>
              <a:rPr lang="en-US" dirty="0"/>
              <a:t> 2</a:t>
            </a:r>
          </a:p>
          <a:p>
            <a:r>
              <a:rPr lang="en-US" b="1" i="1" dirty="0" err="1"/>
              <a:t>Thời</a:t>
            </a:r>
            <a:r>
              <a:rPr lang="en-US" b="1" i="1" dirty="0"/>
              <a:t> </a:t>
            </a:r>
            <a:r>
              <a:rPr lang="en-US" b="1" i="1" dirty="0" err="1"/>
              <a:t>gian</a:t>
            </a:r>
            <a:r>
              <a:rPr lang="en-US" b="1" i="1" dirty="0"/>
              <a:t>:</a:t>
            </a:r>
            <a:r>
              <a:rPr lang="en-US" dirty="0"/>
              <a:t> </a:t>
            </a:r>
          </a:p>
          <a:p>
            <a:r>
              <a:rPr lang="en-US" dirty="0" err="1"/>
              <a:t>Trong</a:t>
            </a:r>
            <a:r>
              <a:rPr lang="en-US" dirty="0"/>
              <a:t> </a:t>
            </a:r>
            <a:r>
              <a:rPr lang="en-US" dirty="0" err="1"/>
              <a:t>quá</a:t>
            </a:r>
            <a:r>
              <a:rPr lang="en-US" dirty="0"/>
              <a:t> </a:t>
            </a:r>
            <a:r>
              <a:rPr lang="en-US" dirty="0" err="1"/>
              <a:t>trình</a:t>
            </a:r>
            <a:r>
              <a:rPr lang="en-US" dirty="0"/>
              <a:t> </a:t>
            </a:r>
            <a:r>
              <a:rPr lang="en-US" dirty="0" err="1"/>
              <a:t>làm</a:t>
            </a:r>
            <a:r>
              <a:rPr lang="en-US" dirty="0"/>
              <a:t> project, </a:t>
            </a:r>
            <a:r>
              <a:rPr lang="en-US" dirty="0" err="1"/>
              <a:t>nhóm</a:t>
            </a:r>
            <a:r>
              <a:rPr lang="en-US" dirty="0"/>
              <a:t> </a:t>
            </a:r>
            <a:r>
              <a:rPr lang="en-US" dirty="0" err="1"/>
              <a:t>có</a:t>
            </a:r>
            <a:r>
              <a:rPr lang="en-US" dirty="0"/>
              <a:t> </a:t>
            </a:r>
            <a:r>
              <a:rPr lang="en-US" dirty="0" err="1"/>
              <a:t>gặp</a:t>
            </a:r>
            <a:r>
              <a:rPr lang="en-US" dirty="0"/>
              <a:t> </a:t>
            </a:r>
            <a:r>
              <a:rPr lang="en-US" dirty="0" err="1"/>
              <a:t>nhiều</a:t>
            </a:r>
            <a:r>
              <a:rPr lang="en-US" dirty="0"/>
              <a:t> </a:t>
            </a:r>
            <a:r>
              <a:rPr lang="en-US" dirty="0" err="1"/>
              <a:t>khó</a:t>
            </a:r>
            <a:r>
              <a:rPr lang="en-US" dirty="0"/>
              <a:t> </a:t>
            </a:r>
            <a:r>
              <a:rPr lang="en-US" dirty="0" err="1"/>
              <a:t>khăn</a:t>
            </a:r>
            <a:r>
              <a:rPr lang="en-US" dirty="0"/>
              <a:t> </a:t>
            </a:r>
            <a:r>
              <a:rPr lang="en-US" dirty="0" err="1"/>
              <a:t>về</a:t>
            </a:r>
            <a:r>
              <a:rPr lang="en-US" dirty="0"/>
              <a:t> </a:t>
            </a:r>
            <a:r>
              <a:rPr lang="en-US" dirty="0" err="1"/>
              <a:t>mặt</a:t>
            </a:r>
            <a:r>
              <a:rPr lang="en-US" dirty="0"/>
              <a:t> </a:t>
            </a:r>
            <a:r>
              <a:rPr lang="en-US" dirty="0" err="1"/>
              <a:t>kĩ</a:t>
            </a:r>
            <a:r>
              <a:rPr lang="en-US" dirty="0"/>
              <a:t> </a:t>
            </a:r>
            <a:r>
              <a:rPr lang="en-US" dirty="0" err="1"/>
              <a:t>thuật</a:t>
            </a:r>
            <a:r>
              <a:rPr lang="en-US" dirty="0"/>
              <a:t> </a:t>
            </a:r>
            <a:r>
              <a:rPr lang="en-US" dirty="0" err="1"/>
              <a:t>nên</a:t>
            </a:r>
            <a:r>
              <a:rPr lang="en-US" dirty="0"/>
              <a:t> </a:t>
            </a:r>
            <a:r>
              <a:rPr lang="en-US" dirty="0" err="1"/>
              <a:t>thời</a:t>
            </a:r>
            <a:r>
              <a:rPr lang="en-US" dirty="0"/>
              <a:t> </a:t>
            </a:r>
            <a:r>
              <a:rPr lang="en-US" dirty="0" err="1"/>
              <a:t>gian</a:t>
            </a:r>
            <a:r>
              <a:rPr lang="en-US" dirty="0"/>
              <a:t> </a:t>
            </a:r>
            <a:r>
              <a:rPr lang="en-US" dirty="0" err="1"/>
              <a:t>kết</a:t>
            </a:r>
            <a:r>
              <a:rPr lang="en-US" dirty="0"/>
              <a:t> </a:t>
            </a:r>
            <a:r>
              <a:rPr lang="en-US" dirty="0" err="1"/>
              <a:t>thúc</a:t>
            </a:r>
            <a:r>
              <a:rPr lang="en-US" dirty="0"/>
              <a:t> </a:t>
            </a:r>
            <a:r>
              <a:rPr lang="en-US" dirty="0" err="1"/>
              <a:t>đồ</a:t>
            </a:r>
            <a:r>
              <a:rPr lang="en-US" dirty="0"/>
              <a:t> </a:t>
            </a:r>
            <a:r>
              <a:rPr lang="en-US" dirty="0" err="1"/>
              <a:t>án</a:t>
            </a:r>
            <a:r>
              <a:rPr lang="en-US" dirty="0"/>
              <a:t> </a:t>
            </a:r>
            <a:r>
              <a:rPr lang="en-US" dirty="0" err="1"/>
              <a:t>được</a:t>
            </a:r>
            <a:r>
              <a:rPr lang="en-US" dirty="0"/>
              <a:t> </a:t>
            </a:r>
            <a:r>
              <a:rPr lang="en-US" dirty="0" err="1"/>
              <a:t>tăng</a:t>
            </a:r>
            <a:r>
              <a:rPr lang="en-US" dirty="0"/>
              <a:t> </a:t>
            </a:r>
            <a:r>
              <a:rPr lang="en-US" dirty="0" err="1"/>
              <a:t>thêm</a:t>
            </a:r>
            <a:r>
              <a:rPr lang="en-US" dirty="0"/>
              <a:t> 1 </a:t>
            </a:r>
            <a:r>
              <a:rPr lang="en-US" dirty="0" err="1"/>
              <a:t>tuần</a:t>
            </a:r>
            <a:r>
              <a:rPr lang="en-US" dirty="0"/>
              <a:t> so </a:t>
            </a:r>
            <a:r>
              <a:rPr lang="en-US" dirty="0" err="1"/>
              <a:t>với</a:t>
            </a:r>
            <a:r>
              <a:rPr lang="en-US" dirty="0"/>
              <a:t> </a:t>
            </a:r>
            <a:r>
              <a:rPr lang="en-US" dirty="0" err="1"/>
              <a:t>dự</a:t>
            </a:r>
            <a:r>
              <a:rPr lang="en-US" dirty="0"/>
              <a:t> </a:t>
            </a:r>
            <a:r>
              <a:rPr lang="en-US" dirty="0" err="1"/>
              <a:t>định</a:t>
            </a:r>
            <a:r>
              <a:rPr lang="en-US" dirty="0"/>
              <a:t> </a:t>
            </a:r>
            <a:r>
              <a:rPr lang="en-US" dirty="0" err="1"/>
              <a:t>là</a:t>
            </a:r>
            <a:r>
              <a:rPr lang="en-US" dirty="0"/>
              <a:t> 21/07 </a:t>
            </a:r>
          </a:p>
          <a:p>
            <a:r>
              <a:rPr lang="en-US" b="1" i="1" dirty="0" err="1"/>
              <a:t>Tài</a:t>
            </a:r>
            <a:r>
              <a:rPr lang="en-US" b="1" i="1" dirty="0"/>
              <a:t> </a:t>
            </a:r>
            <a:r>
              <a:rPr lang="en-US" b="1" i="1" dirty="0" err="1"/>
              <a:t>nguyên</a:t>
            </a:r>
            <a:r>
              <a:rPr lang="en-US" b="1" i="1" dirty="0"/>
              <a:t>:</a:t>
            </a:r>
            <a:r>
              <a:rPr lang="en-US" dirty="0"/>
              <a:t> Laptop </a:t>
            </a:r>
            <a:r>
              <a:rPr lang="en-US" dirty="0" err="1"/>
              <a:t>của</a:t>
            </a:r>
            <a:r>
              <a:rPr lang="en-US" dirty="0"/>
              <a:t> </a:t>
            </a:r>
            <a:r>
              <a:rPr lang="en-US" dirty="0" err="1"/>
              <a:t>thành</a:t>
            </a:r>
            <a:r>
              <a:rPr lang="en-US" dirty="0"/>
              <a:t> </a:t>
            </a:r>
            <a:r>
              <a:rPr lang="en-US" dirty="0" err="1"/>
              <a:t>viên</a:t>
            </a:r>
            <a:r>
              <a:rPr lang="en-US" dirty="0"/>
              <a:t> </a:t>
            </a:r>
            <a:r>
              <a:rPr lang="en-US" dirty="0" err="1"/>
              <a:t>Chiêm</a:t>
            </a:r>
            <a:r>
              <a:rPr lang="en-US" dirty="0"/>
              <a:t> </a:t>
            </a:r>
            <a:r>
              <a:rPr lang="en-US" dirty="0" err="1"/>
              <a:t>Triều</a:t>
            </a:r>
            <a:r>
              <a:rPr lang="en-US" dirty="0"/>
              <a:t> Vinh </a:t>
            </a:r>
            <a:r>
              <a:rPr lang="en-US" dirty="0" err="1"/>
              <a:t>bị</a:t>
            </a:r>
            <a:r>
              <a:rPr lang="en-US" dirty="0"/>
              <a:t> </a:t>
            </a:r>
            <a:r>
              <a:rPr lang="en-US" dirty="0" err="1"/>
              <a:t>hư</a:t>
            </a:r>
            <a:r>
              <a:rPr lang="en-US" dirty="0"/>
              <a:t> </a:t>
            </a:r>
            <a:r>
              <a:rPr lang="en-US" dirty="0" err="1"/>
              <a:t>vào</a:t>
            </a:r>
            <a:r>
              <a:rPr lang="en-US" dirty="0"/>
              <a:t> </a:t>
            </a:r>
            <a:r>
              <a:rPr lang="en-US" dirty="0" err="1"/>
              <a:t>giai</a:t>
            </a:r>
            <a:r>
              <a:rPr lang="en-US" dirty="0"/>
              <a:t> </a:t>
            </a:r>
            <a:r>
              <a:rPr lang="en-US" dirty="0" err="1"/>
              <a:t>đoạn</a:t>
            </a:r>
            <a:r>
              <a:rPr lang="en-US" dirty="0"/>
              <a:t> </a:t>
            </a:r>
            <a:r>
              <a:rPr lang="en-US" dirty="0" err="1"/>
              <a:t>gần</a:t>
            </a:r>
            <a:r>
              <a:rPr lang="en-US" dirty="0"/>
              <a:t> </a:t>
            </a:r>
            <a:r>
              <a:rPr lang="en-US" dirty="0" err="1"/>
              <a:t>cuối</a:t>
            </a:r>
            <a:endParaRPr lang="en-US" dirty="0"/>
          </a:p>
          <a:p>
            <a:endParaRPr lang="en-US" dirty="0"/>
          </a:p>
        </p:txBody>
      </p:sp>
    </p:spTree>
    <p:extLst>
      <p:ext uri="{BB962C8B-B14F-4D97-AF65-F5344CB8AC3E}">
        <p14:creationId xmlns:p14="http://schemas.microsoft.com/office/powerpoint/2010/main" val="378143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08A9-30CC-44FA-AB74-B4668D29BEC0}"/>
              </a:ext>
            </a:extLst>
          </p:cNvPr>
          <p:cNvSpPr>
            <a:spLocks noGrp="1"/>
          </p:cNvSpPr>
          <p:nvPr>
            <p:ph type="title"/>
          </p:nvPr>
        </p:nvSpPr>
        <p:spPr/>
        <p:txBody>
          <a:bodyPr>
            <a:noAutofit/>
          </a:bodyPr>
          <a:lstStyle/>
          <a:p>
            <a:pPr algn="l"/>
            <a:r>
              <a:rPr lang="en-US" sz="2800" b="1" i="1" dirty="0" err="1"/>
              <a:t>Nguyên</a:t>
            </a:r>
            <a:r>
              <a:rPr lang="en-US" sz="2800" b="1" i="1" dirty="0"/>
              <a:t> </a:t>
            </a:r>
            <a:r>
              <a:rPr lang="en-US" sz="2800" b="1" i="1" dirty="0" err="1"/>
              <a:t>nhân</a:t>
            </a:r>
            <a:r>
              <a:rPr lang="en-US" sz="2800" b="1" i="1" dirty="0"/>
              <a:t>: </a:t>
            </a:r>
            <a:r>
              <a:rPr lang="en-US" sz="2800" dirty="0"/>
              <a:t>Ban </a:t>
            </a:r>
            <a:r>
              <a:rPr lang="en-US" sz="2800" dirty="0" err="1"/>
              <a:t>đầu</a:t>
            </a:r>
            <a:r>
              <a:rPr lang="en-US" sz="2800" dirty="0"/>
              <a:t> </a:t>
            </a:r>
            <a:r>
              <a:rPr lang="en-US" sz="2800" dirty="0" err="1"/>
              <a:t>nhóm</a:t>
            </a:r>
            <a:r>
              <a:rPr lang="en-US" sz="2800" dirty="0"/>
              <a:t> </a:t>
            </a:r>
            <a:r>
              <a:rPr lang="en-US" sz="2800" dirty="0" err="1"/>
              <a:t>dự</a:t>
            </a:r>
            <a:r>
              <a:rPr lang="en-US" sz="2800" dirty="0"/>
              <a:t> </a:t>
            </a:r>
            <a:r>
              <a:rPr lang="en-US" sz="2800" dirty="0" err="1"/>
              <a:t>định</a:t>
            </a:r>
            <a:r>
              <a:rPr lang="en-US" sz="2800" dirty="0"/>
              <a:t> </a:t>
            </a:r>
            <a:r>
              <a:rPr lang="en-US" sz="2800" dirty="0" err="1"/>
              <a:t>làm</a:t>
            </a:r>
            <a:r>
              <a:rPr lang="en-US" sz="2800" dirty="0"/>
              <a:t> </a:t>
            </a:r>
            <a:r>
              <a:rPr lang="en-US" sz="2800" dirty="0" err="1"/>
              <a:t>một</a:t>
            </a:r>
            <a:r>
              <a:rPr lang="en-US" sz="2800" dirty="0"/>
              <a:t> website </a:t>
            </a:r>
            <a:r>
              <a:rPr lang="en-US" sz="2800" dirty="0" err="1"/>
              <a:t>về</a:t>
            </a:r>
            <a:r>
              <a:rPr lang="en-US" sz="2800" dirty="0"/>
              <a:t> quiz </a:t>
            </a:r>
            <a:r>
              <a:rPr lang="en-US" sz="2800" dirty="0" err="1"/>
              <a:t>giống</a:t>
            </a:r>
            <a:r>
              <a:rPr lang="en-US" sz="2800" dirty="0"/>
              <a:t> </a:t>
            </a:r>
            <a:r>
              <a:rPr lang="en-US" sz="2800" dirty="0" err="1"/>
              <a:t>như</a:t>
            </a:r>
            <a:r>
              <a:rPr lang="en-US" sz="2800" dirty="0"/>
              <a:t> </a:t>
            </a:r>
            <a:r>
              <a:rPr lang="en-US" sz="2800" dirty="0" err="1"/>
              <a:t>mô</a:t>
            </a:r>
            <a:r>
              <a:rPr lang="en-US" sz="2800" dirty="0"/>
              <a:t> </a:t>
            </a:r>
            <a:r>
              <a:rPr lang="en-US" sz="2800" dirty="0" err="1"/>
              <a:t>hình</a:t>
            </a:r>
            <a:r>
              <a:rPr lang="en-US" sz="2800" dirty="0"/>
              <a:t> </a:t>
            </a:r>
            <a:r>
              <a:rPr lang="en-US" sz="2800" dirty="0" err="1"/>
              <a:t>Kahoot</a:t>
            </a:r>
            <a:r>
              <a:rPr lang="en-US" sz="2800" dirty="0"/>
              <a:t>, </a:t>
            </a:r>
            <a:r>
              <a:rPr lang="en-US" sz="2800" dirty="0" err="1"/>
              <a:t>nhưng</a:t>
            </a:r>
            <a:r>
              <a:rPr lang="en-US" sz="2800" dirty="0"/>
              <a:t> </a:t>
            </a:r>
            <a:r>
              <a:rPr lang="en-US" sz="2800" dirty="0" err="1"/>
              <a:t>sau</a:t>
            </a:r>
            <a:r>
              <a:rPr lang="en-US" sz="2800" dirty="0"/>
              <a:t> </a:t>
            </a:r>
            <a:r>
              <a:rPr lang="en-US" sz="2800" dirty="0" err="1"/>
              <a:t>nhiều</a:t>
            </a:r>
            <a:r>
              <a:rPr lang="en-US" sz="2800" dirty="0"/>
              <a:t> </a:t>
            </a:r>
            <a:r>
              <a:rPr lang="en-US" sz="2800" dirty="0" err="1"/>
              <a:t>lần</a:t>
            </a:r>
            <a:r>
              <a:rPr lang="en-US" sz="2800" dirty="0"/>
              <a:t> </a:t>
            </a:r>
            <a:r>
              <a:rPr lang="en-US" sz="2800" dirty="0" err="1"/>
              <a:t>thử</a:t>
            </a:r>
            <a:r>
              <a:rPr lang="en-US" sz="2800" dirty="0"/>
              <a:t> </a:t>
            </a:r>
            <a:r>
              <a:rPr lang="en-US" sz="2800" dirty="0" err="1"/>
              <a:t>nghiệm</a:t>
            </a:r>
            <a:r>
              <a:rPr lang="en-US" sz="2800" dirty="0"/>
              <a:t> </a:t>
            </a:r>
            <a:r>
              <a:rPr lang="en-US" sz="2800" dirty="0" err="1"/>
              <a:t>và</a:t>
            </a:r>
            <a:r>
              <a:rPr lang="en-US" sz="2800" dirty="0"/>
              <a:t> </a:t>
            </a:r>
            <a:r>
              <a:rPr lang="en-US" sz="2800" dirty="0" err="1"/>
              <a:t>thảo</a:t>
            </a:r>
            <a:r>
              <a:rPr lang="en-US" sz="2800" dirty="0"/>
              <a:t> </a:t>
            </a:r>
            <a:r>
              <a:rPr lang="en-US" sz="2800" dirty="0" err="1"/>
              <a:t>luận</a:t>
            </a:r>
            <a:r>
              <a:rPr lang="en-US" sz="2800" dirty="0"/>
              <a:t>, </a:t>
            </a:r>
            <a:r>
              <a:rPr lang="en-US" sz="2800" dirty="0" err="1"/>
              <a:t>nhóm</a:t>
            </a:r>
            <a:r>
              <a:rPr lang="en-US" sz="2800" dirty="0"/>
              <a:t> </a:t>
            </a:r>
            <a:r>
              <a:rPr lang="en-US" sz="2800" dirty="0" err="1"/>
              <a:t>quyết</a:t>
            </a:r>
            <a:r>
              <a:rPr lang="en-US" sz="2800" dirty="0"/>
              <a:t> </a:t>
            </a:r>
            <a:r>
              <a:rPr lang="en-US" sz="2800" dirty="0" err="1"/>
              <a:t>định</a:t>
            </a:r>
            <a:r>
              <a:rPr lang="en-US" sz="2800" dirty="0"/>
              <a:t> </a:t>
            </a:r>
            <a:r>
              <a:rPr lang="en-US" sz="2800" dirty="0" err="1"/>
              <a:t>không</a:t>
            </a:r>
            <a:r>
              <a:rPr lang="en-US" sz="2800" dirty="0"/>
              <a:t> </a:t>
            </a:r>
            <a:r>
              <a:rPr lang="en-US" sz="2800" dirty="0" err="1"/>
              <a:t>theo</a:t>
            </a:r>
            <a:r>
              <a:rPr lang="en-US" sz="2800" dirty="0"/>
              <a:t> </a:t>
            </a:r>
            <a:r>
              <a:rPr lang="en-US" sz="2800" dirty="0" err="1"/>
              <a:t>mô</a:t>
            </a:r>
            <a:r>
              <a:rPr lang="en-US" sz="2800" dirty="0"/>
              <a:t> </a:t>
            </a:r>
            <a:r>
              <a:rPr lang="en-US" sz="2800" dirty="0" err="1"/>
              <a:t>hình</a:t>
            </a:r>
            <a:r>
              <a:rPr lang="en-US" sz="2800" dirty="0"/>
              <a:t> </a:t>
            </a:r>
            <a:r>
              <a:rPr lang="en-US" sz="2800" dirty="0" err="1"/>
              <a:t>đó</a:t>
            </a:r>
            <a:r>
              <a:rPr lang="en-US" sz="2800" dirty="0"/>
              <a:t> </a:t>
            </a:r>
            <a:r>
              <a:rPr lang="en-US" sz="2800" dirty="0" err="1"/>
              <a:t>nữa</a:t>
            </a:r>
            <a:br>
              <a:rPr lang="en-US" sz="3000" dirty="0"/>
            </a:br>
            <a:endParaRPr lang="en-US" sz="3000" dirty="0"/>
          </a:p>
        </p:txBody>
      </p:sp>
      <p:sp>
        <p:nvSpPr>
          <p:cNvPr id="3" name="Content Placeholder 2">
            <a:extLst>
              <a:ext uri="{FF2B5EF4-FFF2-40B4-BE49-F238E27FC236}">
                <a16:creationId xmlns:a16="http://schemas.microsoft.com/office/drawing/2014/main" id="{131F6D23-FB77-49C7-A037-0085A9A0BF33}"/>
              </a:ext>
            </a:extLst>
          </p:cNvPr>
          <p:cNvSpPr>
            <a:spLocks noGrp="1"/>
          </p:cNvSpPr>
          <p:nvPr>
            <p:ph idx="1"/>
          </p:nvPr>
        </p:nvSpPr>
        <p:spPr>
          <a:xfrm>
            <a:off x="1295402" y="2556932"/>
            <a:ext cx="4671846" cy="3318936"/>
          </a:xfrm>
        </p:spPr>
        <p:txBody>
          <a:bodyPr/>
          <a:lstStyle/>
          <a:p>
            <a:pPr marL="0" indent="0">
              <a:buNone/>
            </a:pPr>
            <a:r>
              <a:rPr lang="en-US" b="1" dirty="0" err="1"/>
              <a:t>Công</a:t>
            </a:r>
            <a:r>
              <a:rPr lang="en-US" b="1" dirty="0"/>
              <a:t> </a:t>
            </a:r>
            <a:r>
              <a:rPr lang="en-US" b="1" dirty="0" err="1"/>
              <a:t>việc</a:t>
            </a:r>
            <a:r>
              <a:rPr lang="en-US" b="1" dirty="0"/>
              <a:t>:</a:t>
            </a:r>
            <a:r>
              <a:rPr lang="en-US" dirty="0"/>
              <a:t> </a:t>
            </a:r>
          </a:p>
          <a:p>
            <a:pPr lvl="0"/>
            <a:r>
              <a:rPr lang="en-US" dirty="0" err="1"/>
              <a:t>Bỏ</a:t>
            </a:r>
            <a:r>
              <a:rPr lang="en-US" dirty="0"/>
              <a:t> </a:t>
            </a:r>
            <a:r>
              <a:rPr lang="en-US" dirty="0" err="1"/>
              <a:t>chức</a:t>
            </a:r>
            <a:r>
              <a:rPr lang="en-US" dirty="0"/>
              <a:t> </a:t>
            </a:r>
            <a:r>
              <a:rPr lang="en-US" dirty="0" err="1"/>
              <a:t>năng</a:t>
            </a:r>
            <a:r>
              <a:rPr lang="en-US" dirty="0"/>
              <a:t> </a:t>
            </a:r>
            <a:r>
              <a:rPr lang="en-US" dirty="0" err="1"/>
              <a:t>cung</a:t>
            </a:r>
            <a:r>
              <a:rPr lang="en-US" dirty="0"/>
              <a:t> </a:t>
            </a:r>
            <a:r>
              <a:rPr lang="en-US" dirty="0" err="1"/>
              <a:t>cấp</a:t>
            </a:r>
            <a:r>
              <a:rPr lang="en-US" dirty="0"/>
              <a:t> </a:t>
            </a:r>
            <a:r>
              <a:rPr lang="en-US" dirty="0" err="1"/>
              <a:t>mã</a:t>
            </a:r>
            <a:r>
              <a:rPr lang="en-US" dirty="0"/>
              <a:t> pin </a:t>
            </a:r>
            <a:r>
              <a:rPr lang="en-US" dirty="0" err="1"/>
              <a:t>cho</a:t>
            </a:r>
            <a:r>
              <a:rPr lang="en-US" dirty="0"/>
              <a:t> </a:t>
            </a:r>
            <a:r>
              <a:rPr lang="en-US" dirty="0" err="1"/>
              <a:t>người</a:t>
            </a:r>
            <a:r>
              <a:rPr lang="en-US" dirty="0"/>
              <a:t> </a:t>
            </a:r>
            <a:r>
              <a:rPr lang="en-US" dirty="0" err="1"/>
              <a:t>chơi</a:t>
            </a:r>
            <a:endParaRPr lang="en-US" dirty="0"/>
          </a:p>
          <a:p>
            <a:pPr lvl="0"/>
            <a:r>
              <a:rPr lang="en-US" dirty="0" err="1"/>
              <a:t>Bỏ</a:t>
            </a:r>
            <a:r>
              <a:rPr lang="en-US" dirty="0"/>
              <a:t> </a:t>
            </a:r>
            <a:r>
              <a:rPr lang="en-US" dirty="0" err="1"/>
              <a:t>chế</a:t>
            </a:r>
            <a:r>
              <a:rPr lang="en-US" dirty="0"/>
              <a:t> </a:t>
            </a:r>
            <a:r>
              <a:rPr lang="en-US" dirty="0" err="1"/>
              <a:t>độ</a:t>
            </a:r>
            <a:r>
              <a:rPr lang="en-US" dirty="0"/>
              <a:t> </a:t>
            </a:r>
            <a:r>
              <a:rPr lang="en-US" dirty="0" err="1"/>
              <a:t>nhiều</a:t>
            </a:r>
            <a:r>
              <a:rPr lang="en-US" dirty="0"/>
              <a:t> </a:t>
            </a:r>
            <a:r>
              <a:rPr lang="en-US" dirty="0" err="1"/>
              <a:t>người</a:t>
            </a:r>
            <a:r>
              <a:rPr lang="en-US" dirty="0"/>
              <a:t> </a:t>
            </a:r>
            <a:r>
              <a:rPr lang="en-US" dirty="0" err="1"/>
              <a:t>chơi</a:t>
            </a:r>
            <a:endParaRPr lang="en-US" dirty="0"/>
          </a:p>
          <a:p>
            <a:pPr lvl="0"/>
            <a:r>
              <a:rPr lang="en-US" dirty="0" err="1"/>
              <a:t>Bỏ</a:t>
            </a:r>
            <a:r>
              <a:rPr lang="en-US" dirty="0"/>
              <a:t> </a:t>
            </a:r>
            <a:r>
              <a:rPr lang="en-US" dirty="0" err="1"/>
              <a:t>xếp</a:t>
            </a:r>
            <a:r>
              <a:rPr lang="en-US" dirty="0"/>
              <a:t> </a:t>
            </a:r>
            <a:r>
              <a:rPr lang="en-US" dirty="0" err="1"/>
              <a:t>hạng</a:t>
            </a:r>
            <a:endParaRPr lang="en-US" dirty="0"/>
          </a:p>
          <a:p>
            <a:r>
              <a:rPr lang="en-US" dirty="0" err="1"/>
              <a:t>Bỏ</a:t>
            </a:r>
            <a:r>
              <a:rPr lang="en-US" dirty="0"/>
              <a:t> </a:t>
            </a:r>
            <a:r>
              <a:rPr lang="en-US" dirty="0" err="1"/>
              <a:t>tính</a:t>
            </a:r>
            <a:r>
              <a:rPr lang="en-US" dirty="0"/>
              <a:t> </a:t>
            </a:r>
            <a:r>
              <a:rPr lang="en-US" dirty="0" err="1"/>
              <a:t>thời</a:t>
            </a:r>
            <a:r>
              <a:rPr lang="en-US" dirty="0"/>
              <a:t> </a:t>
            </a:r>
            <a:r>
              <a:rPr lang="en-US" dirty="0" err="1"/>
              <a:t>gian</a:t>
            </a:r>
            <a:endParaRPr lang="en-US" dirty="0"/>
          </a:p>
        </p:txBody>
      </p:sp>
      <p:sp>
        <p:nvSpPr>
          <p:cNvPr id="4" name="Content Placeholder 2">
            <a:extLst>
              <a:ext uri="{FF2B5EF4-FFF2-40B4-BE49-F238E27FC236}">
                <a16:creationId xmlns:a16="http://schemas.microsoft.com/office/drawing/2014/main" id="{FE03221E-55FF-4228-AABF-80E8F5EB3FEF}"/>
              </a:ext>
            </a:extLst>
          </p:cNvPr>
          <p:cNvSpPr txBox="1">
            <a:spLocks/>
          </p:cNvSpPr>
          <p:nvPr/>
        </p:nvSpPr>
        <p:spPr>
          <a:xfrm>
            <a:off x="6096002" y="3111353"/>
            <a:ext cx="4671846" cy="3318936"/>
          </a:xfrm>
          <a:prstGeom prst="rect">
            <a:avLst/>
          </a:prstGeom>
        </p:spPr>
        <p:txBody>
          <a:bodyPr vert="horz" lIns="91440" tIns="45720" rIns="91440" bIns="45720" rtlCol="0" anchor="t">
            <a:normAutofit/>
          </a:bodyPr>
          <a:lstStyle>
            <a:lvl1pPr marL="285753" indent="-285753" algn="l" defTabSz="457206"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n-US" dirty="0" err="1"/>
              <a:t>Chuyển</a:t>
            </a:r>
            <a:r>
              <a:rPr lang="en-US" dirty="0"/>
              <a:t> </a:t>
            </a:r>
            <a:r>
              <a:rPr lang="en-US" dirty="0" err="1"/>
              <a:t>từ</a:t>
            </a:r>
            <a:r>
              <a:rPr lang="en-US" dirty="0"/>
              <a:t> angular </a:t>
            </a:r>
            <a:r>
              <a:rPr lang="en-US" dirty="0" err="1"/>
              <a:t>json</a:t>
            </a:r>
            <a:r>
              <a:rPr lang="en-US" dirty="0"/>
              <a:t> sang </a:t>
            </a:r>
            <a:r>
              <a:rPr lang="en-US" dirty="0" err="1"/>
              <a:t>php</a:t>
            </a:r>
            <a:endParaRPr lang="en-US" dirty="0"/>
          </a:p>
          <a:p>
            <a:pPr lvl="0"/>
            <a:r>
              <a:rPr lang="en-US" dirty="0" err="1"/>
              <a:t>Chuyển</a:t>
            </a:r>
            <a:r>
              <a:rPr lang="en-US" dirty="0"/>
              <a:t> </a:t>
            </a:r>
            <a:r>
              <a:rPr lang="en-US" dirty="0" err="1"/>
              <a:t>từ</a:t>
            </a:r>
            <a:r>
              <a:rPr lang="en-US" dirty="0"/>
              <a:t> database </a:t>
            </a:r>
            <a:r>
              <a:rPr lang="en-US" dirty="0" err="1"/>
              <a:t>tĩnh</a:t>
            </a:r>
            <a:r>
              <a:rPr lang="en-US" dirty="0"/>
              <a:t> sang </a:t>
            </a:r>
            <a:r>
              <a:rPr lang="en-US" dirty="0" err="1"/>
              <a:t>động</a:t>
            </a:r>
            <a:endParaRPr lang="en-US" dirty="0"/>
          </a:p>
          <a:p>
            <a:endParaRPr lang="en-US" dirty="0"/>
          </a:p>
        </p:txBody>
      </p:sp>
    </p:spTree>
    <p:extLst>
      <p:ext uri="{BB962C8B-B14F-4D97-AF65-F5344CB8AC3E}">
        <p14:creationId xmlns:p14="http://schemas.microsoft.com/office/powerpoint/2010/main" val="16558868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190</TotalTime>
  <Words>689</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Wingdings</vt:lpstr>
      <vt:lpstr>Organic</vt:lpstr>
      <vt:lpstr>iGroup Project </vt:lpstr>
      <vt:lpstr>Dự án Project: iGroup – website về quiz</vt:lpstr>
      <vt:lpstr>Mô tả</vt:lpstr>
      <vt:lpstr>Luật chơi</vt:lpstr>
      <vt:lpstr>Mô tả stakeholder</vt:lpstr>
      <vt:lpstr>Môi trường</vt:lpstr>
      <vt:lpstr>Yêu cầu </vt:lpstr>
      <vt:lpstr>Thay đổi</vt:lpstr>
      <vt:lpstr>Nguyên nhân: Ban đầu nhóm dự định làm một website về quiz giống như mô hình Kahoot, nhưng sau nhiều lần thử nghiệm và thảo luận, nhóm quyết định không theo mô hình đó nữa </vt:lpstr>
      <vt:lpstr>Khó khăn</vt:lpstr>
      <vt:lpstr>Đánh giá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iGroup Project </dc:title>
  <dc:creator>huy vu</dc:creator>
  <cp:lastModifiedBy>huy vu</cp:lastModifiedBy>
  <cp:revision>27</cp:revision>
  <dcterms:created xsi:type="dcterms:W3CDTF">2017-07-31T03:55:27Z</dcterms:created>
  <dcterms:modified xsi:type="dcterms:W3CDTF">2017-07-31T17:26:11Z</dcterms:modified>
</cp:coreProperties>
</file>