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4" r:id="rId4"/>
    <p:sldId id="257" r:id="rId5"/>
    <p:sldId id="260" r:id="rId6"/>
    <p:sldId id="258" r:id="rId7"/>
    <p:sldId id="261" r:id="rId8"/>
    <p:sldId id="259" r:id="rId9"/>
    <p:sldId id="25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9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2ED5-BBF4-4B26-82CF-C03E0430D593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7E1C-ED28-4D9E-B198-E41661E67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62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2ED5-BBF4-4B26-82CF-C03E0430D593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7E1C-ED28-4D9E-B198-E41661E67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9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2ED5-BBF4-4B26-82CF-C03E0430D593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7E1C-ED28-4D9E-B198-E41661E67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35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2ED5-BBF4-4B26-82CF-C03E0430D593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7E1C-ED28-4D9E-B198-E41661E67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9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2ED5-BBF4-4B26-82CF-C03E0430D593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7E1C-ED28-4D9E-B198-E41661E67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2ED5-BBF4-4B26-82CF-C03E0430D593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7E1C-ED28-4D9E-B198-E41661E67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13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2ED5-BBF4-4B26-82CF-C03E0430D593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7E1C-ED28-4D9E-B198-E41661E67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9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2ED5-BBF4-4B26-82CF-C03E0430D593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7E1C-ED28-4D9E-B198-E41661E67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28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2ED5-BBF4-4B26-82CF-C03E0430D593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7E1C-ED28-4D9E-B198-E41661E67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2ED5-BBF4-4B26-82CF-C03E0430D593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7E1C-ED28-4D9E-B198-E41661E67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29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2ED5-BBF4-4B26-82CF-C03E0430D593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97E1C-ED28-4D9E-B198-E41661E67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35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42ED5-BBF4-4B26-82CF-C03E0430D593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97E1C-ED28-4D9E-B198-E41661E67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88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3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30344" y="1123760"/>
            <a:ext cx="9198888" cy="2986601"/>
            <a:chOff x="430344" y="1123760"/>
            <a:chExt cx="9198888" cy="298660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44" y="1123760"/>
              <a:ext cx="5313475" cy="2986601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3820" y="1123760"/>
              <a:ext cx="3885412" cy="2986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69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84598" y="937377"/>
            <a:ext cx="8581849" cy="2871551"/>
            <a:chOff x="384598" y="937377"/>
            <a:chExt cx="8581849" cy="287155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598" y="937377"/>
              <a:ext cx="4570124" cy="28711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l="1" r="-769" b="14399"/>
            <a:stretch/>
          </p:blipFill>
          <p:spPr>
            <a:xfrm>
              <a:off x="4954722" y="937377"/>
              <a:ext cx="4011725" cy="2871551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8064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10" y="272883"/>
            <a:ext cx="4319905" cy="197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235" y="272883"/>
            <a:ext cx="4319905" cy="197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10" y="2355332"/>
            <a:ext cx="4319905" cy="197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235" y="2355332"/>
            <a:ext cx="4319905" cy="197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09" y="4437781"/>
            <a:ext cx="4319905" cy="1979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175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1366024"/>
            <a:ext cx="20985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FF0000"/>
                </a:solidFill>
              </a:rPr>
              <a:t>S		</a:t>
            </a:r>
          </a:p>
          <a:p>
            <a:r>
              <a:rPr lang="en-US" altLang="ko-KR" sz="4400" b="1" dirty="0">
                <a:solidFill>
                  <a:srgbClr val="FF0000"/>
                </a:solidFill>
              </a:rPr>
              <a:t>O		</a:t>
            </a:r>
          </a:p>
          <a:p>
            <a:r>
              <a:rPr lang="en-US" altLang="ko-KR" sz="4400" b="1" dirty="0">
                <a:solidFill>
                  <a:srgbClr val="FF0000"/>
                </a:solidFill>
              </a:rPr>
              <a:t>S		</a:t>
            </a:r>
            <a:endParaRPr lang="en-US" altLang="ko-KR" sz="4400" dirty="0"/>
          </a:p>
          <a:p>
            <a:r>
              <a:rPr lang="en-US" altLang="ko-KR" sz="4400" b="1" dirty="0">
                <a:solidFill>
                  <a:srgbClr val="FF0000"/>
                </a:solidFill>
              </a:rPr>
              <a:t>Finder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572" y="4287702"/>
            <a:ext cx="1521066" cy="15210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736" y="4287702"/>
            <a:ext cx="1564034" cy="15640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55776" y="1376503"/>
            <a:ext cx="46085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Sick</a:t>
            </a:r>
          </a:p>
          <a:p>
            <a:r>
              <a:rPr lang="en-US" altLang="ko-KR" sz="4400" dirty="0"/>
              <a:t>Open-source</a:t>
            </a:r>
          </a:p>
          <a:p>
            <a:r>
              <a:rPr lang="en-US" altLang="ko-KR" sz="4400" dirty="0"/>
              <a:t>Software</a:t>
            </a:r>
          </a:p>
          <a:p>
            <a:r>
              <a:rPr lang="en-US" altLang="ko-KR" sz="4400" dirty="0"/>
              <a:t>Finder</a:t>
            </a:r>
            <a:endParaRPr lang="ko-KR" altLang="en-US" sz="4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9" y="4177270"/>
            <a:ext cx="1922811" cy="184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0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881818"/>
            <a:ext cx="3121152" cy="176784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2316152" y="1916832"/>
            <a:ext cx="2160240" cy="2160240"/>
            <a:chOff x="2316152" y="1916832"/>
            <a:chExt cx="2160240" cy="216024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152" y="1916832"/>
              <a:ext cx="2160240" cy="216024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915816" y="2852936"/>
              <a:ext cx="96091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792" y="2308286"/>
              <a:ext cx="1408746" cy="1408746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4860032" y="2780928"/>
            <a:ext cx="2880320" cy="2880320"/>
            <a:chOff x="4860032" y="2780928"/>
            <a:chExt cx="2880320" cy="288032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032" y="2780928"/>
              <a:ext cx="2880320" cy="288032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5121061" y="3645024"/>
              <a:ext cx="2403267" cy="158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6616" y="3717032"/>
              <a:ext cx="1392155" cy="1296143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3178585" y="1311219"/>
            <a:ext cx="2448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Target Binary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4489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45157 -0.1858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69" y="-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999202" y="1751930"/>
            <a:ext cx="1672707" cy="1672707"/>
            <a:chOff x="4860032" y="2780928"/>
            <a:chExt cx="2880320" cy="288032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032" y="2780928"/>
              <a:ext cx="2880320" cy="288032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5121061" y="3645024"/>
              <a:ext cx="2403267" cy="158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6616" y="3717032"/>
              <a:ext cx="1392155" cy="1296143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99" y="2942450"/>
            <a:ext cx="2513378" cy="2513378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2795011" y="1964104"/>
            <a:ext cx="2442814" cy="3238828"/>
            <a:chOff x="1561015" y="1796471"/>
            <a:chExt cx="2929170" cy="388366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1015" y="3183262"/>
              <a:ext cx="1088747" cy="1088747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1015" y="1796471"/>
              <a:ext cx="1210961" cy="1210961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5629" y="4555975"/>
              <a:ext cx="1124164" cy="112416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895" y="2031181"/>
              <a:ext cx="741290" cy="74129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895" y="3356990"/>
              <a:ext cx="741290" cy="74129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895" y="4642529"/>
              <a:ext cx="741290" cy="741290"/>
            </a:xfrm>
            <a:prstGeom prst="rect">
              <a:avLst/>
            </a:prstGeom>
          </p:spPr>
        </p:pic>
        <p:pic>
          <p:nvPicPr>
            <p:cNvPr id="17" name="그래픽 16" descr="줄 화살표: 일자형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2817183" y="3371632"/>
              <a:ext cx="712005" cy="712005"/>
            </a:xfrm>
            <a:prstGeom prst="rect">
              <a:avLst/>
            </a:prstGeom>
          </p:spPr>
        </p:pic>
        <p:pic>
          <p:nvPicPr>
            <p:cNvPr id="19" name="그래픽 18" descr="줄 화살표: 일자형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2865494" y="2045823"/>
              <a:ext cx="712005" cy="712005"/>
            </a:xfrm>
            <a:prstGeom prst="rect">
              <a:avLst/>
            </a:prstGeom>
          </p:spPr>
        </p:pic>
        <p:pic>
          <p:nvPicPr>
            <p:cNvPr id="20" name="그래픽 19" descr="줄 화살표: 일자형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2809110" y="4657172"/>
              <a:ext cx="712005" cy="712005"/>
            </a:xfrm>
            <a:prstGeom prst="rect">
              <a:avLst/>
            </a:prstGeom>
          </p:spPr>
        </p:pic>
      </p:grpSp>
      <p:pic>
        <p:nvPicPr>
          <p:cNvPr id="28" name="그래픽 27" descr="화살표: 반시계 방향 곡선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7903332">
            <a:off x="5397417" y="3162931"/>
            <a:ext cx="1607075" cy="160707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787150" y="1151779"/>
            <a:ext cx="506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Vulnerable Binary Database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6975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02484" y="695264"/>
            <a:ext cx="5328592" cy="5328592"/>
            <a:chOff x="1835696" y="764704"/>
            <a:chExt cx="5328592" cy="532859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764704"/>
              <a:ext cx="5328592" cy="532859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339752" y="3006391"/>
              <a:ext cx="1480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/>
                <a:t>Target Binary</a:t>
              </a:r>
              <a:endParaRPr lang="ko-KR" altLang="en-US" sz="28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32040" y="3006392"/>
              <a:ext cx="20882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/>
                <a:t>Vulnerable Binary</a:t>
              </a:r>
              <a:endParaRPr lang="ko-KR" altLang="en-US" sz="28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63979" y="1100526"/>
            <a:ext cx="22056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유사도 계산</a:t>
            </a:r>
          </a:p>
        </p:txBody>
      </p:sp>
    </p:spTree>
    <p:extLst>
      <p:ext uri="{BB962C8B-B14F-4D97-AF65-F5344CB8AC3E}">
        <p14:creationId xmlns:p14="http://schemas.microsoft.com/office/powerpoint/2010/main" val="377498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0"/>
          <a:stretch/>
        </p:blipFill>
        <p:spPr bwMode="auto">
          <a:xfrm>
            <a:off x="614147" y="512651"/>
            <a:ext cx="4873625" cy="23348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그림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229" y="512651"/>
            <a:ext cx="4128770" cy="4484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5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0606" y="401958"/>
            <a:ext cx="46085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FF0000"/>
                </a:solidFill>
              </a:rPr>
              <a:t>S</a:t>
            </a:r>
            <a:r>
              <a:rPr lang="en-US" altLang="ko-KR" sz="4400" dirty="0"/>
              <a:t>  Sick</a:t>
            </a:r>
          </a:p>
          <a:p>
            <a:r>
              <a:rPr lang="en-US" altLang="ko-KR" sz="4400" b="1" dirty="0">
                <a:solidFill>
                  <a:srgbClr val="FF0000"/>
                </a:solidFill>
              </a:rPr>
              <a:t>O</a:t>
            </a:r>
            <a:r>
              <a:rPr lang="en-US" altLang="ko-KR" sz="4400" dirty="0"/>
              <a:t>  Open-source</a:t>
            </a:r>
          </a:p>
          <a:p>
            <a:r>
              <a:rPr lang="en-US" altLang="ko-KR" sz="4400" b="1" dirty="0">
                <a:solidFill>
                  <a:srgbClr val="FF0000"/>
                </a:solidFill>
              </a:rPr>
              <a:t>F</a:t>
            </a:r>
            <a:r>
              <a:rPr lang="en-US" altLang="ko-KR" sz="4400" dirty="0"/>
              <a:t>  Finding</a:t>
            </a:r>
          </a:p>
          <a:p>
            <a:r>
              <a:rPr lang="en-US" altLang="ko-KR" sz="4400" b="1" dirty="0">
                <a:solidFill>
                  <a:srgbClr val="FF0000"/>
                </a:solidFill>
              </a:rPr>
              <a:t>A</a:t>
            </a:r>
            <a:r>
              <a:rPr lang="en-US" altLang="ko-KR" sz="4400" dirty="0"/>
              <a:t>  Agent</a:t>
            </a:r>
            <a:endParaRPr lang="ko-KR" altLang="en-US" sz="44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4732772" y="401957"/>
            <a:ext cx="3887445" cy="2800767"/>
            <a:chOff x="755576" y="3202038"/>
            <a:chExt cx="3521417" cy="245921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4764138"/>
              <a:ext cx="1573548" cy="891267"/>
            </a:xfrm>
            <a:prstGeom prst="rect">
              <a:avLst/>
            </a:prstGeom>
          </p:spPr>
        </p:pic>
        <p:grpSp>
          <p:nvGrpSpPr>
            <p:cNvPr id="10" name="그룹 9"/>
            <p:cNvGrpSpPr/>
            <p:nvPr/>
          </p:nvGrpSpPr>
          <p:grpSpPr>
            <a:xfrm>
              <a:off x="1542350" y="3773478"/>
              <a:ext cx="1089098" cy="1089098"/>
              <a:chOff x="2316152" y="1916832"/>
              <a:chExt cx="2160240" cy="2160240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6152" y="1916832"/>
                <a:ext cx="2160240" cy="2160240"/>
              </a:xfrm>
              <a:prstGeom prst="rect">
                <a:avLst/>
              </a:prstGeom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2915816" y="2852936"/>
                <a:ext cx="960912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9792" y="2308286"/>
                <a:ext cx="1408746" cy="1408746"/>
              </a:xfrm>
              <a:prstGeom prst="rect">
                <a:avLst/>
              </a:prstGeom>
            </p:spPr>
          </p:pic>
        </p:grpSp>
        <p:grpSp>
          <p:nvGrpSpPr>
            <p:cNvPr id="14" name="그룹 13"/>
            <p:cNvGrpSpPr/>
            <p:nvPr/>
          </p:nvGrpSpPr>
          <p:grpSpPr>
            <a:xfrm>
              <a:off x="2824862" y="4209117"/>
              <a:ext cx="1452131" cy="1452131"/>
              <a:chOff x="4860032" y="2780928"/>
              <a:chExt cx="2880320" cy="2880320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0032" y="2780928"/>
                <a:ext cx="2880320" cy="2880320"/>
              </a:xfrm>
              <a:prstGeom prst="rect">
                <a:avLst/>
              </a:prstGeom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5121061" y="3645024"/>
                <a:ext cx="2403267" cy="1584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6616" y="3717032"/>
                <a:ext cx="1392155" cy="1296143"/>
              </a:xfrm>
              <a:prstGeom prst="rect">
                <a:avLst/>
              </a:prstGeom>
            </p:spPr>
          </p:pic>
        </p:grp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143" y="3301402"/>
              <a:ext cx="852533" cy="852532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5962" y="3202038"/>
              <a:ext cx="1009929" cy="1009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7749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24</Words>
  <Application>Microsoft Office PowerPoint</Application>
  <PresentationFormat>와이드스크린</PresentationFormat>
  <Paragraphs>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15</cp:revision>
  <dcterms:created xsi:type="dcterms:W3CDTF">2017-03-25T12:44:12Z</dcterms:created>
  <dcterms:modified xsi:type="dcterms:W3CDTF">2017-03-26T14:39:04Z</dcterms:modified>
</cp:coreProperties>
</file>