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71" r:id="rId6"/>
    <p:sldId id="270" r:id="rId7"/>
    <p:sldId id="258" r:id="rId8"/>
    <p:sldId id="260" r:id="rId9"/>
    <p:sldId id="261" r:id="rId10"/>
    <p:sldId id="265" r:id="rId11"/>
    <p:sldId id="262" r:id="rId12"/>
    <p:sldId id="257" r:id="rId13"/>
    <p:sldId id="263" r:id="rId14"/>
    <p:sldId id="264" r:id="rId15"/>
    <p:sldId id="267" r:id="rId16"/>
    <p:sldId id="269" r:id="rId17"/>
    <p:sldId id="272" r:id="rId18"/>
  </p:sldIdLst>
  <p:sldSz cx="12192000" cy="6858000"/>
  <p:notesSz cx="6858000" cy="9144000"/>
  <p:embeddedFontLst>
    <p:embeddedFont>
      <p:font typeface="jf open 粉圓 1.1" panose="020F0500000000000000" pitchFamily="34" charset="-12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33AD3-85B4-475A-B343-941F92199DC3}" v="3009" dt="2022-12-11T17:26:44.173"/>
    <p1510:client id="{C6328DB8-6845-43A5-83F0-2773E9B0DB5E}" v="3733" dt="2022-12-11T17:38:23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7B847-45ED-4446-31C7-D10D3274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89118F-AB3F-356B-0382-5E61F156C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8A28F-31F2-900F-24F7-E2AD143D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815F03-EBC3-5929-B886-0022AD70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C7B12E-BACB-E607-78AD-761A0574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3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A6B8F-0270-6799-1BDB-19FD49C9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8BDE09-0A3F-E3A9-8A0B-284A31F99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333C86-74E7-ED33-0ED2-9F0547B3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257C04-265A-1D8C-2F38-14C83ECA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8078D-4605-F6F9-3D0B-104F873F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68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4FA5B3-C56B-D396-9290-F8718FFB0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684BBB-39D6-0ECF-7BBB-337A4148C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4927C-1EEC-5728-19D3-62C0E7E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69104-861E-597A-7CF8-74198EA2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61ED8-7EDF-710B-C701-C299AD2B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26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50CA0-BB3C-85C2-AD12-44CDC33D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BF242-F717-CED9-F301-E9C1E532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EE78F-EBEC-36CB-557D-3FA7914F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FD2745-152F-11AE-0B6E-3C2DFC2A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AEE96-AD24-FF0D-04C2-6213C2A3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4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2215A-4EB1-AFA5-5087-9397BD13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20934D-9091-CF30-3633-373F27AD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A76239-357B-AD1C-7908-08DB30F6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7BBDFC-B26E-E9BA-EA1F-D9A51F42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B829EE-FB50-EFC5-5A82-C2A5C97E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59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FC2A5-8CE9-84C6-CF2A-D8597895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98CF5-C2BB-30A7-D53C-29D09F149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B26BA2-FB4C-A26D-094B-72FC92A3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B98F8D-B4F6-68C7-0716-88534976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EB533A-0E0F-FD09-D249-205BC58C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E5B241-296F-9774-668D-8EEB5657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44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26081-EFFB-EDC6-09A1-7CC26F95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950872-6B27-1FFD-D8D0-79FB87AE4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B0E686-D630-C9AA-BAE4-D5A0ABE57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498C7A-A46B-FB55-1B51-328612CFA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52178A-AA12-4806-2C8D-4A359176E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419230-92F7-7A17-E3C0-29F0C791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DF7043-7193-8EC4-132C-05EE42DD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FB5D7D-21B2-C00F-3D1B-AB9E5012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9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595FC-5A71-481B-89BB-0A544D33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276211-5C55-5FC2-08FF-3383A8CA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9DA30F-F077-BF25-931B-6909AD57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24D2EE-33DE-1D09-1C7E-C810C34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95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BFA2C2-BF9B-7DAF-B64B-EAF17909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82C2B8-2CA8-F665-F809-CF5636ED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3E82E7-3BB0-F038-EF66-A3929D07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9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71B25-3C11-CC62-B848-735CFEAA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59D7A1-04D1-8C50-063F-EE9BBF4D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A2C0CF-2F9D-F347-9FD5-40FF3877E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C049FC-5193-A03B-CBA8-13B9AD5B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26A40D-5E61-9122-14A7-0BD83E40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F39383-B46D-82D1-55A6-199EDF32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00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CB84F-B993-8AD3-F4B2-CB384E67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E98470-B339-635C-FC4B-37BD02B71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032727-4E77-98F5-1FF5-E87CF929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C18EE5-F858-ED27-51BE-75693CD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B9ED43-9CF9-8A42-38E6-F6505492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8C6434-1304-223E-744F-74F24DD6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BAD00B-8F9A-81D1-B071-3A53B919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4E209F-23A8-3867-5716-C905AE4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BEF592-31D7-398C-971C-AC5D52822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C00D-16AF-47A7-83B6-2D2E2A1495E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D2E38-D3AA-BF2E-1CA5-76406176E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6BBA9-D9A2-B81B-CE93-7E27FCDF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ECD3-2A10-4FE1-AC8B-951EBB25C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7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1517A-69E2-9D72-B07E-1999B8F9F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遠端桌面控制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DA9D06-26F9-7899-D3ED-A3E3B15A5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61890"/>
            <a:ext cx="9799782" cy="695037"/>
          </a:xfrm>
        </p:spPr>
        <p:txBody>
          <a:bodyPr>
            <a:normAutofit/>
          </a:bodyPr>
          <a:lstStyle/>
          <a:p>
            <a:pPr algn="r"/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潘子珉 </a:t>
            </a:r>
            <a:r>
              <a:rPr lang="en-US" altLang="zh-TW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D1014636</a:t>
            </a:r>
          </a:p>
          <a:p>
            <a:pPr algn="r"/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許倫豪 </a:t>
            </a:r>
            <a:r>
              <a:rPr lang="en-US" altLang="zh-TW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D1096503</a:t>
            </a:r>
            <a:endParaRPr lang="zh-TW" altLang="en-US" sz="16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72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BC51E-5517-693C-DE5E-13BD83F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05" y="209255"/>
            <a:ext cx="10515600" cy="106881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循序圖</a:t>
            </a:r>
            <a:b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註冊身分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4A27C1D-43D7-2F8D-3136-EA7D22904F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13280" y="1817999"/>
            <a:ext cx="32177" cy="4752000"/>
          </a:xfrm>
          <a:prstGeom prst="line">
            <a:avLst/>
          </a:prstGeom>
          <a:ln>
            <a:solidFill>
              <a:schemeClr val="dk1">
                <a:alpha val="2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80ED059-1FEB-4DFB-A892-799B946A9E7D}"/>
              </a:ext>
            </a:extLst>
          </p:cNvPr>
          <p:cNvSpPr/>
          <p:nvPr/>
        </p:nvSpPr>
        <p:spPr>
          <a:xfrm>
            <a:off x="4660137" y="1278068"/>
            <a:ext cx="1306286" cy="539931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>
                    <a:alpha val="20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Server</a:t>
            </a:r>
            <a:endParaRPr lang="zh-TW" altLang="en-US">
              <a:solidFill>
                <a:schemeClr val="tx1">
                  <a:alpha val="20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E0591A0-F161-A1B2-D93A-9E202E5F99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813684" y="1817999"/>
            <a:ext cx="32176" cy="475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B48FB14-2630-A416-13A9-9E6466C39152}"/>
              </a:ext>
            </a:extLst>
          </p:cNvPr>
          <p:cNvSpPr/>
          <p:nvPr/>
        </p:nvSpPr>
        <p:spPr>
          <a:xfrm>
            <a:off x="7160541" y="1173018"/>
            <a:ext cx="1306286" cy="644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1F549A9-FE66-2344-D5E9-3D056AB1DA3F}"/>
              </a:ext>
            </a:extLst>
          </p:cNvPr>
          <p:cNvCxnSpPr>
            <a:cxnSpLocks/>
          </p:cNvCxnSpPr>
          <p:nvPr/>
        </p:nvCxnSpPr>
        <p:spPr>
          <a:xfrm flipH="1">
            <a:off x="2888597" y="2402516"/>
            <a:ext cx="4941175" cy="0"/>
          </a:xfrm>
          <a:prstGeom prst="straightConnector1">
            <a:avLst/>
          </a:prstGeom>
          <a:ln w="158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2EF4A23-C7C9-2348-5C57-B69C455C0023}"/>
              </a:ext>
            </a:extLst>
          </p:cNvPr>
          <p:cNvCxnSpPr>
            <a:cxnSpLocks/>
          </p:cNvCxnSpPr>
          <p:nvPr/>
        </p:nvCxnSpPr>
        <p:spPr>
          <a:xfrm flipH="1" flipV="1">
            <a:off x="1083830" y="1817999"/>
            <a:ext cx="8437" cy="226831"/>
          </a:xfrm>
          <a:prstGeom prst="straightConnector1">
            <a:avLst/>
          </a:prstGeom>
          <a:ln w="15875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6584A9D-0C9F-5665-D5AA-4D9E9F6EBEA1}"/>
              </a:ext>
            </a:extLst>
          </p:cNvPr>
          <p:cNvSpPr txBox="1"/>
          <p:nvPr/>
        </p:nvSpPr>
        <p:spPr>
          <a:xfrm>
            <a:off x="1191098" y="1746748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  <a:endParaRPr lang="zh-TW" altLang="en-US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25C0EA9-32B7-2E9D-9D12-604ADFCF3696}"/>
              </a:ext>
            </a:extLst>
          </p:cNvPr>
          <p:cNvSpPr txBox="1"/>
          <p:nvPr/>
        </p:nvSpPr>
        <p:spPr>
          <a:xfrm>
            <a:off x="5719896" y="2082421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註冊成</a:t>
            </a:r>
            <a:r>
              <a:rPr lang="en-US" altLang="zh-TW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  <a:endParaRPr lang="zh-TW" altLang="en-US" sz="1600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9A18ACA-E42B-BEB2-C4B4-5EAF2B3B5F61}"/>
              </a:ext>
            </a:extLst>
          </p:cNvPr>
          <p:cNvCxnSpPr>
            <a:cxnSpLocks/>
          </p:cNvCxnSpPr>
          <p:nvPr/>
        </p:nvCxnSpPr>
        <p:spPr>
          <a:xfrm flipH="1" flipV="1">
            <a:off x="4136609" y="4509991"/>
            <a:ext cx="6357188" cy="20227"/>
          </a:xfrm>
          <a:prstGeom prst="straightConnector1">
            <a:avLst/>
          </a:prstGeom>
          <a:ln w="158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A354599-8EF0-B524-6AB3-B95EBDA69B88}"/>
              </a:ext>
            </a:extLst>
          </p:cNvPr>
          <p:cNvSpPr txBox="1"/>
          <p:nvPr/>
        </p:nvSpPr>
        <p:spPr>
          <a:xfrm>
            <a:off x="5503138" y="4101870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取得</a:t>
            </a:r>
            <a:r>
              <a:rPr lang="en-US" altLang="zh-TW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  <a:r>
              <a:rPr lang="zh-TW" altLang="en-US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列表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F25FC97-39F3-A5BE-6D70-F71F08368C1A}"/>
              </a:ext>
            </a:extLst>
          </p:cNvPr>
          <p:cNvCxnSpPr>
            <a:cxnSpLocks/>
          </p:cNvCxnSpPr>
          <p:nvPr/>
        </p:nvCxnSpPr>
        <p:spPr>
          <a:xfrm flipH="1" flipV="1">
            <a:off x="1083830" y="2316106"/>
            <a:ext cx="8437" cy="226831"/>
          </a:xfrm>
          <a:prstGeom prst="straightConnector1">
            <a:avLst/>
          </a:prstGeom>
          <a:ln w="15875">
            <a:solidFill>
              <a:schemeClr val="accent2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72B69F1-58B5-0EBD-7B2A-CAC726A11D78}"/>
              </a:ext>
            </a:extLst>
          </p:cNvPr>
          <p:cNvSpPr txBox="1"/>
          <p:nvPr/>
        </p:nvSpPr>
        <p:spPr>
          <a:xfrm>
            <a:off x="1187067" y="224485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endParaRPr lang="zh-TW" altLang="en-US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BC288CA-72E0-A0B4-E063-C427CADD5A68}"/>
              </a:ext>
            </a:extLst>
          </p:cNvPr>
          <p:cNvCxnSpPr>
            <a:cxnSpLocks/>
          </p:cNvCxnSpPr>
          <p:nvPr/>
        </p:nvCxnSpPr>
        <p:spPr>
          <a:xfrm>
            <a:off x="2740226" y="1898715"/>
            <a:ext cx="39942" cy="455251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C2EF53EE-48D9-FA09-C95F-EEAE7CBBB1B2}"/>
              </a:ext>
            </a:extLst>
          </p:cNvPr>
          <p:cNvCxnSpPr>
            <a:cxnSpLocks/>
          </p:cNvCxnSpPr>
          <p:nvPr/>
        </p:nvCxnSpPr>
        <p:spPr>
          <a:xfrm>
            <a:off x="3994315" y="1898715"/>
            <a:ext cx="39942" cy="455251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DC05701-F225-FCF6-E209-198B7A0253B8}"/>
              </a:ext>
            </a:extLst>
          </p:cNvPr>
          <p:cNvSpPr/>
          <p:nvPr/>
        </p:nvSpPr>
        <p:spPr>
          <a:xfrm>
            <a:off x="3359977" y="1015876"/>
            <a:ext cx="1306286" cy="85368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 Thread</a:t>
            </a:r>
            <a:endParaRPr lang="zh-TW" altLang="en-US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E21BF2-A8EB-81F6-8EE4-3D66E16D171F}"/>
              </a:ext>
            </a:extLst>
          </p:cNvPr>
          <p:cNvSpPr/>
          <p:nvPr/>
        </p:nvSpPr>
        <p:spPr>
          <a:xfrm>
            <a:off x="2104220" y="1024895"/>
            <a:ext cx="1306286" cy="85368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 Thread</a:t>
            </a:r>
            <a:endParaRPr lang="zh-TW" altLang="en-US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E5ED04-8637-2D0E-87AB-72AC7020A22D}"/>
              </a:ext>
            </a:extLst>
          </p:cNvPr>
          <p:cNvCxnSpPr>
            <a:cxnSpLocks/>
          </p:cNvCxnSpPr>
          <p:nvPr/>
        </p:nvCxnSpPr>
        <p:spPr>
          <a:xfrm>
            <a:off x="9252203" y="2718047"/>
            <a:ext cx="32930" cy="375331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2CBD8D7-0EA2-55D8-9704-378F9CFCD37C}"/>
              </a:ext>
            </a:extLst>
          </p:cNvPr>
          <p:cNvSpPr/>
          <p:nvPr/>
        </p:nvSpPr>
        <p:spPr>
          <a:xfrm>
            <a:off x="8595276" y="1746749"/>
            <a:ext cx="1306286" cy="83346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75E558F-95D6-3175-C978-26946C4172AF}"/>
              </a:ext>
            </a:extLst>
          </p:cNvPr>
          <p:cNvCxnSpPr>
            <a:cxnSpLocks/>
          </p:cNvCxnSpPr>
          <p:nvPr/>
        </p:nvCxnSpPr>
        <p:spPr>
          <a:xfrm flipH="1">
            <a:off x="7960669" y="2706026"/>
            <a:ext cx="1176744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9EA2295-2405-E69A-59D1-5D42D9EB95E2}"/>
              </a:ext>
            </a:extLst>
          </p:cNvPr>
          <p:cNvSpPr/>
          <p:nvPr/>
        </p:nvSpPr>
        <p:spPr>
          <a:xfrm>
            <a:off x="1955420" y="2081656"/>
            <a:ext cx="752211" cy="63639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儲存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36238F-F213-B23F-F31B-72F67432E438}"/>
              </a:ext>
            </a:extLst>
          </p:cNvPr>
          <p:cNvSpPr/>
          <p:nvPr/>
        </p:nvSpPr>
        <p:spPr>
          <a:xfrm>
            <a:off x="9814132" y="1173018"/>
            <a:ext cx="1306286" cy="644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B37C343-A825-5EA0-8573-B87C895806AD}"/>
              </a:ext>
            </a:extLst>
          </p:cNvPr>
          <p:cNvCxnSpPr>
            <a:cxnSpLocks/>
          </p:cNvCxnSpPr>
          <p:nvPr/>
        </p:nvCxnSpPr>
        <p:spPr>
          <a:xfrm>
            <a:off x="10477709" y="1817999"/>
            <a:ext cx="32176" cy="475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62528C-E3A9-DC8A-A1FE-83497E9409EC}"/>
              </a:ext>
            </a:extLst>
          </p:cNvPr>
          <p:cNvCxnSpPr>
            <a:cxnSpLocks/>
          </p:cNvCxnSpPr>
          <p:nvPr/>
        </p:nvCxnSpPr>
        <p:spPr>
          <a:xfrm flipH="1" flipV="1">
            <a:off x="4048279" y="5147300"/>
            <a:ext cx="6357188" cy="20227"/>
          </a:xfrm>
          <a:prstGeom prst="straightConnector1">
            <a:avLst/>
          </a:prstGeom>
          <a:ln w="15875">
            <a:headEnd type="arrow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4ED481-8715-BB0B-2E6A-06BA55851D50}"/>
              </a:ext>
            </a:extLst>
          </p:cNvPr>
          <p:cNvSpPr txBox="1"/>
          <p:nvPr/>
        </p:nvSpPr>
        <p:spPr>
          <a:xfrm>
            <a:off x="5412017" y="4786504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  <a:r>
              <a:rPr lang="zh-TW" altLang="en-US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列表</a:t>
            </a:r>
            <a:r>
              <a:rPr lang="en-US" altLang="zh-TW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名稱</a:t>
            </a:r>
            <a:r>
              <a:rPr lang="en-US" altLang="zh-TW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,UID)</a:t>
            </a:r>
            <a:endParaRPr lang="zh-TW" altLang="en-US" sz="1600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945B75-F08B-1771-A471-955982839F21}"/>
              </a:ext>
            </a:extLst>
          </p:cNvPr>
          <p:cNvSpPr/>
          <p:nvPr/>
        </p:nvSpPr>
        <p:spPr>
          <a:xfrm>
            <a:off x="1865458" y="3816270"/>
            <a:ext cx="9537522" cy="1902602"/>
          </a:xfrm>
          <a:custGeom>
            <a:avLst/>
            <a:gdLst>
              <a:gd name="connsiteX0" fmla="*/ 0 w 9537522"/>
              <a:gd name="connsiteY0" fmla="*/ 0 h 1902602"/>
              <a:gd name="connsiteX1" fmla="*/ 500720 w 9537522"/>
              <a:gd name="connsiteY1" fmla="*/ 0 h 1902602"/>
              <a:gd name="connsiteX2" fmla="*/ 810689 w 9537522"/>
              <a:gd name="connsiteY2" fmla="*/ 0 h 1902602"/>
              <a:gd name="connsiteX3" fmla="*/ 1597535 w 9537522"/>
              <a:gd name="connsiteY3" fmla="*/ 0 h 1902602"/>
              <a:gd name="connsiteX4" fmla="*/ 2098255 w 9537522"/>
              <a:gd name="connsiteY4" fmla="*/ 0 h 1902602"/>
              <a:gd name="connsiteX5" fmla="*/ 2598975 w 9537522"/>
              <a:gd name="connsiteY5" fmla="*/ 0 h 1902602"/>
              <a:gd name="connsiteX6" fmla="*/ 3385820 w 9537522"/>
              <a:gd name="connsiteY6" fmla="*/ 0 h 1902602"/>
              <a:gd name="connsiteX7" fmla="*/ 3791165 w 9537522"/>
              <a:gd name="connsiteY7" fmla="*/ 0 h 1902602"/>
              <a:gd name="connsiteX8" fmla="*/ 4578011 w 9537522"/>
              <a:gd name="connsiteY8" fmla="*/ 0 h 1902602"/>
              <a:gd name="connsiteX9" fmla="*/ 5364856 w 9537522"/>
              <a:gd name="connsiteY9" fmla="*/ 0 h 1902602"/>
              <a:gd name="connsiteX10" fmla="*/ 5960951 w 9537522"/>
              <a:gd name="connsiteY10" fmla="*/ 0 h 1902602"/>
              <a:gd name="connsiteX11" fmla="*/ 6747797 w 9537522"/>
              <a:gd name="connsiteY11" fmla="*/ 0 h 1902602"/>
              <a:gd name="connsiteX12" fmla="*/ 7248517 w 9537522"/>
              <a:gd name="connsiteY12" fmla="*/ 0 h 1902602"/>
              <a:gd name="connsiteX13" fmla="*/ 7749237 w 9537522"/>
              <a:gd name="connsiteY13" fmla="*/ 0 h 1902602"/>
              <a:gd name="connsiteX14" fmla="*/ 8440707 w 9537522"/>
              <a:gd name="connsiteY14" fmla="*/ 0 h 1902602"/>
              <a:gd name="connsiteX15" fmla="*/ 8941427 w 9537522"/>
              <a:gd name="connsiteY15" fmla="*/ 0 h 1902602"/>
              <a:gd name="connsiteX16" fmla="*/ 9537522 w 9537522"/>
              <a:gd name="connsiteY16" fmla="*/ 0 h 1902602"/>
              <a:gd name="connsiteX17" fmla="*/ 9537522 w 9537522"/>
              <a:gd name="connsiteY17" fmla="*/ 513703 h 1902602"/>
              <a:gd name="connsiteX18" fmla="*/ 9537522 w 9537522"/>
              <a:gd name="connsiteY18" fmla="*/ 1008379 h 1902602"/>
              <a:gd name="connsiteX19" fmla="*/ 9537522 w 9537522"/>
              <a:gd name="connsiteY19" fmla="*/ 1902602 h 1902602"/>
              <a:gd name="connsiteX20" fmla="*/ 9227553 w 9537522"/>
              <a:gd name="connsiteY20" fmla="*/ 1902602 h 1902602"/>
              <a:gd name="connsiteX21" fmla="*/ 8440707 w 9537522"/>
              <a:gd name="connsiteY21" fmla="*/ 1902602 h 1902602"/>
              <a:gd name="connsiteX22" fmla="*/ 7844612 w 9537522"/>
              <a:gd name="connsiteY22" fmla="*/ 1902602 h 1902602"/>
              <a:gd name="connsiteX23" fmla="*/ 7439267 w 9537522"/>
              <a:gd name="connsiteY23" fmla="*/ 1902602 h 1902602"/>
              <a:gd name="connsiteX24" fmla="*/ 6843172 w 9537522"/>
              <a:gd name="connsiteY24" fmla="*/ 1902602 h 1902602"/>
              <a:gd name="connsiteX25" fmla="*/ 6533203 w 9537522"/>
              <a:gd name="connsiteY25" fmla="*/ 1902602 h 1902602"/>
              <a:gd name="connsiteX26" fmla="*/ 6223233 w 9537522"/>
              <a:gd name="connsiteY26" fmla="*/ 1902602 h 1902602"/>
              <a:gd name="connsiteX27" fmla="*/ 5627138 w 9537522"/>
              <a:gd name="connsiteY27" fmla="*/ 1902602 h 1902602"/>
              <a:gd name="connsiteX28" fmla="*/ 5221793 w 9537522"/>
              <a:gd name="connsiteY28" fmla="*/ 1902602 h 1902602"/>
              <a:gd name="connsiteX29" fmla="*/ 4530323 w 9537522"/>
              <a:gd name="connsiteY29" fmla="*/ 1902602 h 1902602"/>
              <a:gd name="connsiteX30" fmla="*/ 4124978 w 9537522"/>
              <a:gd name="connsiteY30" fmla="*/ 1902602 h 1902602"/>
              <a:gd name="connsiteX31" fmla="*/ 3433508 w 9537522"/>
              <a:gd name="connsiteY31" fmla="*/ 1902602 h 1902602"/>
              <a:gd name="connsiteX32" fmla="*/ 3123538 w 9537522"/>
              <a:gd name="connsiteY32" fmla="*/ 1902602 h 1902602"/>
              <a:gd name="connsiteX33" fmla="*/ 2432068 w 9537522"/>
              <a:gd name="connsiteY33" fmla="*/ 1902602 h 1902602"/>
              <a:gd name="connsiteX34" fmla="*/ 2026723 w 9537522"/>
              <a:gd name="connsiteY34" fmla="*/ 1902602 h 1902602"/>
              <a:gd name="connsiteX35" fmla="*/ 1716754 w 9537522"/>
              <a:gd name="connsiteY35" fmla="*/ 1902602 h 1902602"/>
              <a:gd name="connsiteX36" fmla="*/ 1311409 w 9537522"/>
              <a:gd name="connsiteY36" fmla="*/ 1902602 h 1902602"/>
              <a:gd name="connsiteX37" fmla="*/ 619939 w 9537522"/>
              <a:gd name="connsiteY37" fmla="*/ 1902602 h 1902602"/>
              <a:gd name="connsiteX38" fmla="*/ 0 w 9537522"/>
              <a:gd name="connsiteY38" fmla="*/ 1902602 h 1902602"/>
              <a:gd name="connsiteX39" fmla="*/ 0 w 9537522"/>
              <a:gd name="connsiteY39" fmla="*/ 1484030 h 1902602"/>
              <a:gd name="connsiteX40" fmla="*/ 0 w 9537522"/>
              <a:gd name="connsiteY40" fmla="*/ 1065457 h 1902602"/>
              <a:gd name="connsiteX41" fmla="*/ 0 w 9537522"/>
              <a:gd name="connsiteY41" fmla="*/ 570781 h 1902602"/>
              <a:gd name="connsiteX42" fmla="*/ 0 w 9537522"/>
              <a:gd name="connsiteY42" fmla="*/ 0 h 190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537522" h="1902602" extrusionOk="0">
                <a:moveTo>
                  <a:pt x="0" y="0"/>
                </a:moveTo>
                <a:cubicBezTo>
                  <a:pt x="146387" y="-37376"/>
                  <a:pt x="308631" y="58816"/>
                  <a:pt x="500720" y="0"/>
                </a:cubicBezTo>
                <a:cubicBezTo>
                  <a:pt x="692809" y="-58816"/>
                  <a:pt x="744934" y="31281"/>
                  <a:pt x="810689" y="0"/>
                </a:cubicBezTo>
                <a:cubicBezTo>
                  <a:pt x="876444" y="-31281"/>
                  <a:pt x="1340189" y="34669"/>
                  <a:pt x="1597535" y="0"/>
                </a:cubicBezTo>
                <a:cubicBezTo>
                  <a:pt x="1854881" y="-34669"/>
                  <a:pt x="1907027" y="54520"/>
                  <a:pt x="2098255" y="0"/>
                </a:cubicBezTo>
                <a:cubicBezTo>
                  <a:pt x="2289483" y="-54520"/>
                  <a:pt x="2400752" y="46235"/>
                  <a:pt x="2598975" y="0"/>
                </a:cubicBezTo>
                <a:cubicBezTo>
                  <a:pt x="2797198" y="-46235"/>
                  <a:pt x="3168123" y="19684"/>
                  <a:pt x="3385820" y="0"/>
                </a:cubicBezTo>
                <a:cubicBezTo>
                  <a:pt x="3603517" y="-19684"/>
                  <a:pt x="3703248" y="46031"/>
                  <a:pt x="3791165" y="0"/>
                </a:cubicBezTo>
                <a:cubicBezTo>
                  <a:pt x="3879083" y="-46031"/>
                  <a:pt x="4250173" y="76152"/>
                  <a:pt x="4578011" y="0"/>
                </a:cubicBezTo>
                <a:cubicBezTo>
                  <a:pt x="4905849" y="-76152"/>
                  <a:pt x="4985250" y="58026"/>
                  <a:pt x="5364856" y="0"/>
                </a:cubicBezTo>
                <a:cubicBezTo>
                  <a:pt x="5744462" y="-58026"/>
                  <a:pt x="5678102" y="3189"/>
                  <a:pt x="5960951" y="0"/>
                </a:cubicBezTo>
                <a:cubicBezTo>
                  <a:pt x="6243800" y="-3189"/>
                  <a:pt x="6445953" y="47493"/>
                  <a:pt x="6747797" y="0"/>
                </a:cubicBezTo>
                <a:cubicBezTo>
                  <a:pt x="7049641" y="-47493"/>
                  <a:pt x="7101600" y="10436"/>
                  <a:pt x="7248517" y="0"/>
                </a:cubicBezTo>
                <a:cubicBezTo>
                  <a:pt x="7395434" y="-10436"/>
                  <a:pt x="7578868" y="618"/>
                  <a:pt x="7749237" y="0"/>
                </a:cubicBezTo>
                <a:cubicBezTo>
                  <a:pt x="7919606" y="-618"/>
                  <a:pt x="8170289" y="59357"/>
                  <a:pt x="8440707" y="0"/>
                </a:cubicBezTo>
                <a:cubicBezTo>
                  <a:pt x="8711125" y="-59357"/>
                  <a:pt x="8715147" y="36565"/>
                  <a:pt x="8941427" y="0"/>
                </a:cubicBezTo>
                <a:cubicBezTo>
                  <a:pt x="9167707" y="-36565"/>
                  <a:pt x="9340022" y="56258"/>
                  <a:pt x="9537522" y="0"/>
                </a:cubicBezTo>
                <a:cubicBezTo>
                  <a:pt x="9548331" y="207799"/>
                  <a:pt x="9489744" y="287494"/>
                  <a:pt x="9537522" y="513703"/>
                </a:cubicBezTo>
                <a:cubicBezTo>
                  <a:pt x="9585300" y="739912"/>
                  <a:pt x="9483089" y="818039"/>
                  <a:pt x="9537522" y="1008379"/>
                </a:cubicBezTo>
                <a:cubicBezTo>
                  <a:pt x="9591955" y="1198719"/>
                  <a:pt x="9454659" y="1588975"/>
                  <a:pt x="9537522" y="1902602"/>
                </a:cubicBezTo>
                <a:cubicBezTo>
                  <a:pt x="9405658" y="1925671"/>
                  <a:pt x="9354729" y="1879225"/>
                  <a:pt x="9227553" y="1902602"/>
                </a:cubicBezTo>
                <a:cubicBezTo>
                  <a:pt x="9100377" y="1925979"/>
                  <a:pt x="8827469" y="1826226"/>
                  <a:pt x="8440707" y="1902602"/>
                </a:cubicBezTo>
                <a:cubicBezTo>
                  <a:pt x="8053945" y="1978978"/>
                  <a:pt x="8082239" y="1848798"/>
                  <a:pt x="7844612" y="1902602"/>
                </a:cubicBezTo>
                <a:cubicBezTo>
                  <a:pt x="7606985" y="1956406"/>
                  <a:pt x="7607871" y="1880907"/>
                  <a:pt x="7439267" y="1902602"/>
                </a:cubicBezTo>
                <a:cubicBezTo>
                  <a:pt x="7270663" y="1924297"/>
                  <a:pt x="7046569" y="1847074"/>
                  <a:pt x="6843172" y="1902602"/>
                </a:cubicBezTo>
                <a:cubicBezTo>
                  <a:pt x="6639776" y="1958130"/>
                  <a:pt x="6637923" y="1884470"/>
                  <a:pt x="6533203" y="1902602"/>
                </a:cubicBezTo>
                <a:cubicBezTo>
                  <a:pt x="6428483" y="1920734"/>
                  <a:pt x="6337505" y="1866129"/>
                  <a:pt x="6223233" y="1902602"/>
                </a:cubicBezTo>
                <a:cubicBezTo>
                  <a:pt x="6108961" y="1939075"/>
                  <a:pt x="5920828" y="1848954"/>
                  <a:pt x="5627138" y="1902602"/>
                </a:cubicBezTo>
                <a:cubicBezTo>
                  <a:pt x="5333449" y="1956250"/>
                  <a:pt x="5334041" y="1870332"/>
                  <a:pt x="5221793" y="1902602"/>
                </a:cubicBezTo>
                <a:cubicBezTo>
                  <a:pt x="5109546" y="1934872"/>
                  <a:pt x="4698440" y="1885729"/>
                  <a:pt x="4530323" y="1902602"/>
                </a:cubicBezTo>
                <a:cubicBezTo>
                  <a:pt x="4362206" y="1919475"/>
                  <a:pt x="4212642" y="1860283"/>
                  <a:pt x="4124978" y="1902602"/>
                </a:cubicBezTo>
                <a:cubicBezTo>
                  <a:pt x="4037315" y="1944921"/>
                  <a:pt x="3682438" y="1855827"/>
                  <a:pt x="3433508" y="1902602"/>
                </a:cubicBezTo>
                <a:cubicBezTo>
                  <a:pt x="3184578" y="1949377"/>
                  <a:pt x="3226102" y="1895955"/>
                  <a:pt x="3123538" y="1902602"/>
                </a:cubicBezTo>
                <a:cubicBezTo>
                  <a:pt x="3020974" y="1909249"/>
                  <a:pt x="2660783" y="1834325"/>
                  <a:pt x="2432068" y="1902602"/>
                </a:cubicBezTo>
                <a:cubicBezTo>
                  <a:pt x="2203353" y="1970879"/>
                  <a:pt x="2122939" y="1900724"/>
                  <a:pt x="2026723" y="1902602"/>
                </a:cubicBezTo>
                <a:cubicBezTo>
                  <a:pt x="1930508" y="1904480"/>
                  <a:pt x="1821201" y="1891316"/>
                  <a:pt x="1716754" y="1902602"/>
                </a:cubicBezTo>
                <a:cubicBezTo>
                  <a:pt x="1612307" y="1913888"/>
                  <a:pt x="1417984" y="1880815"/>
                  <a:pt x="1311409" y="1902602"/>
                </a:cubicBezTo>
                <a:cubicBezTo>
                  <a:pt x="1204834" y="1924389"/>
                  <a:pt x="806617" y="1874989"/>
                  <a:pt x="619939" y="1902602"/>
                </a:cubicBezTo>
                <a:cubicBezTo>
                  <a:pt x="433261" y="1930215"/>
                  <a:pt x="165415" y="1871269"/>
                  <a:pt x="0" y="1902602"/>
                </a:cubicBezTo>
                <a:cubicBezTo>
                  <a:pt x="-2566" y="1747502"/>
                  <a:pt x="12994" y="1678204"/>
                  <a:pt x="0" y="1484030"/>
                </a:cubicBezTo>
                <a:cubicBezTo>
                  <a:pt x="-12994" y="1289856"/>
                  <a:pt x="17277" y="1208335"/>
                  <a:pt x="0" y="1065457"/>
                </a:cubicBezTo>
                <a:cubicBezTo>
                  <a:pt x="-17277" y="922579"/>
                  <a:pt x="9548" y="687760"/>
                  <a:pt x="0" y="570781"/>
                </a:cubicBezTo>
                <a:cubicBezTo>
                  <a:pt x="-9548" y="453802"/>
                  <a:pt x="14375" y="243686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A630FB-8A89-570A-9FF3-80B5307174F9}"/>
              </a:ext>
            </a:extLst>
          </p:cNvPr>
          <p:cNvSpPr txBox="1"/>
          <p:nvPr/>
        </p:nvSpPr>
        <p:spPr>
          <a:xfrm>
            <a:off x="1886623" y="381382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loop</a:t>
            </a:r>
            <a:endParaRPr lang="zh-TW" altLang="en-US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9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BC51E-5517-693C-DE5E-13BD83F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05" y="209255"/>
            <a:ext cx="10515600" cy="106881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循序圖</a:t>
            </a:r>
            <a:b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建立連線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4A27C1D-43D7-2F8D-3136-EA7D22904F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40632" y="1817999"/>
            <a:ext cx="32177" cy="4752000"/>
          </a:xfrm>
          <a:prstGeom prst="line">
            <a:avLst/>
          </a:prstGeom>
          <a:ln>
            <a:solidFill>
              <a:schemeClr val="dk1">
                <a:alpha val="2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80ED059-1FEB-4DFB-A892-799B946A9E7D}"/>
              </a:ext>
            </a:extLst>
          </p:cNvPr>
          <p:cNvSpPr/>
          <p:nvPr/>
        </p:nvSpPr>
        <p:spPr>
          <a:xfrm>
            <a:off x="4078253" y="1278068"/>
            <a:ext cx="1306286" cy="539931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>
                    <a:alpha val="20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Server</a:t>
            </a:r>
            <a:endParaRPr lang="zh-TW" altLang="en-US">
              <a:solidFill>
                <a:schemeClr val="tx1">
                  <a:alpha val="20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E0591A0-F161-A1B2-D93A-9E202E5F99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313401" y="1817999"/>
            <a:ext cx="32176" cy="475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B48FB14-2630-A416-13A9-9E6466C39152}"/>
              </a:ext>
            </a:extLst>
          </p:cNvPr>
          <p:cNvSpPr/>
          <p:nvPr/>
        </p:nvSpPr>
        <p:spPr>
          <a:xfrm>
            <a:off x="5660258" y="1173018"/>
            <a:ext cx="1306286" cy="644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2EF4A23-C7C9-2348-5C57-B69C455C0023}"/>
              </a:ext>
            </a:extLst>
          </p:cNvPr>
          <p:cNvCxnSpPr>
            <a:cxnSpLocks/>
          </p:cNvCxnSpPr>
          <p:nvPr/>
        </p:nvCxnSpPr>
        <p:spPr>
          <a:xfrm flipH="1" flipV="1">
            <a:off x="1083830" y="1817999"/>
            <a:ext cx="8437" cy="226831"/>
          </a:xfrm>
          <a:prstGeom prst="straightConnector1">
            <a:avLst/>
          </a:prstGeom>
          <a:ln w="15875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6584A9D-0C9F-5665-D5AA-4D9E9F6EBEA1}"/>
              </a:ext>
            </a:extLst>
          </p:cNvPr>
          <p:cNvSpPr txBox="1"/>
          <p:nvPr/>
        </p:nvSpPr>
        <p:spPr>
          <a:xfrm>
            <a:off x="1191098" y="1746748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  <a:endParaRPr lang="zh-TW" altLang="en-US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25C0EA9-32B7-2E9D-9D12-604ADFCF3696}"/>
              </a:ext>
            </a:extLst>
          </p:cNvPr>
          <p:cNvSpPr txBox="1"/>
          <p:nvPr/>
        </p:nvSpPr>
        <p:spPr>
          <a:xfrm>
            <a:off x="5104901" y="2420469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連線</a:t>
            </a:r>
            <a:r>
              <a:rPr lang="en-US" altLang="zh-TW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,</a:t>
            </a:r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UID</a:t>
            </a:r>
            <a:endParaRPr lang="zh-TW" altLang="en-US" sz="1600" dirty="0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F25FC97-39F3-A5BE-6D70-F71F08368C1A}"/>
              </a:ext>
            </a:extLst>
          </p:cNvPr>
          <p:cNvCxnSpPr>
            <a:cxnSpLocks/>
          </p:cNvCxnSpPr>
          <p:nvPr/>
        </p:nvCxnSpPr>
        <p:spPr>
          <a:xfrm flipH="1" flipV="1">
            <a:off x="1083830" y="2316106"/>
            <a:ext cx="8437" cy="226831"/>
          </a:xfrm>
          <a:prstGeom prst="straightConnector1">
            <a:avLst/>
          </a:prstGeom>
          <a:ln w="15875">
            <a:solidFill>
              <a:schemeClr val="accent2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72B69F1-58B5-0EBD-7B2A-CAC726A11D78}"/>
              </a:ext>
            </a:extLst>
          </p:cNvPr>
          <p:cNvSpPr txBox="1"/>
          <p:nvPr/>
        </p:nvSpPr>
        <p:spPr>
          <a:xfrm>
            <a:off x="1187067" y="224485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endParaRPr lang="zh-TW" altLang="en-US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BC288CA-72E0-A0B4-E063-C427CADD5A68}"/>
              </a:ext>
            </a:extLst>
          </p:cNvPr>
          <p:cNvCxnSpPr>
            <a:cxnSpLocks/>
          </p:cNvCxnSpPr>
          <p:nvPr/>
        </p:nvCxnSpPr>
        <p:spPr>
          <a:xfrm>
            <a:off x="2509320" y="1898715"/>
            <a:ext cx="39942" cy="455251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C2EF53EE-48D9-FA09-C95F-EEAE7CBBB1B2}"/>
              </a:ext>
            </a:extLst>
          </p:cNvPr>
          <p:cNvCxnSpPr>
            <a:cxnSpLocks/>
          </p:cNvCxnSpPr>
          <p:nvPr/>
        </p:nvCxnSpPr>
        <p:spPr>
          <a:xfrm>
            <a:off x="3430905" y="1898715"/>
            <a:ext cx="39942" cy="455251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DC05701-F225-FCF6-E209-198B7A0253B8}"/>
              </a:ext>
            </a:extLst>
          </p:cNvPr>
          <p:cNvSpPr/>
          <p:nvPr/>
        </p:nvSpPr>
        <p:spPr>
          <a:xfrm>
            <a:off x="2796567" y="1015876"/>
            <a:ext cx="1306286" cy="85368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 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E21BF2-A8EB-81F6-8EE4-3D66E16D171F}"/>
              </a:ext>
            </a:extLst>
          </p:cNvPr>
          <p:cNvSpPr/>
          <p:nvPr/>
        </p:nvSpPr>
        <p:spPr>
          <a:xfrm>
            <a:off x="1873314" y="1024895"/>
            <a:ext cx="1306286" cy="85368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 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E5ED04-8637-2D0E-87AB-72AC7020A22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637304" y="1823417"/>
            <a:ext cx="21889" cy="462781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2CBD8D7-0EA2-55D8-9704-378F9CFCD37C}"/>
              </a:ext>
            </a:extLst>
          </p:cNvPr>
          <p:cNvSpPr/>
          <p:nvPr/>
        </p:nvSpPr>
        <p:spPr>
          <a:xfrm>
            <a:off x="6984161" y="1024894"/>
            <a:ext cx="1306286" cy="7985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36238F-F213-B23F-F31B-72F67432E438}"/>
              </a:ext>
            </a:extLst>
          </p:cNvPr>
          <p:cNvSpPr/>
          <p:nvPr/>
        </p:nvSpPr>
        <p:spPr>
          <a:xfrm>
            <a:off x="9329848" y="1173018"/>
            <a:ext cx="1306286" cy="644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B37C343-A825-5EA0-8573-B87C895806AD}"/>
              </a:ext>
            </a:extLst>
          </p:cNvPr>
          <p:cNvCxnSpPr>
            <a:cxnSpLocks/>
          </p:cNvCxnSpPr>
          <p:nvPr/>
        </p:nvCxnSpPr>
        <p:spPr>
          <a:xfrm>
            <a:off x="9993425" y="1818000"/>
            <a:ext cx="41692" cy="4751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1F549A9-FE66-2344-D5E9-3D056AB1DA3F}"/>
              </a:ext>
            </a:extLst>
          </p:cNvPr>
          <p:cNvCxnSpPr>
            <a:cxnSpLocks/>
          </p:cNvCxnSpPr>
          <p:nvPr/>
        </p:nvCxnSpPr>
        <p:spPr>
          <a:xfrm flipH="1">
            <a:off x="3575621" y="2724680"/>
            <a:ext cx="6417804" cy="0"/>
          </a:xfrm>
          <a:prstGeom prst="straightConnector1">
            <a:avLst/>
          </a:prstGeom>
          <a:ln w="158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BB76DE-A5EC-2164-6069-3C96734AE7C7}"/>
              </a:ext>
            </a:extLst>
          </p:cNvPr>
          <p:cNvCxnSpPr>
            <a:cxnSpLocks/>
          </p:cNvCxnSpPr>
          <p:nvPr/>
        </p:nvCxnSpPr>
        <p:spPr>
          <a:xfrm flipH="1">
            <a:off x="3453945" y="3525339"/>
            <a:ext cx="6428964" cy="0"/>
          </a:xfrm>
          <a:prstGeom prst="straightConnector1">
            <a:avLst/>
          </a:prstGeom>
          <a:ln w="15875">
            <a:headEnd type="arrow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6BAE730-0E53-E57F-1515-F495AF12D587}"/>
              </a:ext>
            </a:extLst>
          </p:cNvPr>
          <p:cNvSpPr txBox="1"/>
          <p:nvPr/>
        </p:nvSpPr>
        <p:spPr>
          <a:xfrm>
            <a:off x="4473597" y="32211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Address, support</a:t>
            </a:r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的裝置資訊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97EAC5B-336B-C1E3-A33F-AAE052A4C9E9}"/>
              </a:ext>
            </a:extLst>
          </p:cNvPr>
          <p:cNvCxnSpPr>
            <a:cxnSpLocks/>
          </p:cNvCxnSpPr>
          <p:nvPr/>
        </p:nvCxnSpPr>
        <p:spPr>
          <a:xfrm>
            <a:off x="10731884" y="4203608"/>
            <a:ext cx="18926" cy="239601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B7C6040-7447-D809-DA4D-8D9632F691A8}"/>
              </a:ext>
            </a:extLst>
          </p:cNvPr>
          <p:cNvSpPr/>
          <p:nvPr/>
        </p:nvSpPr>
        <p:spPr>
          <a:xfrm>
            <a:off x="10078741" y="3289553"/>
            <a:ext cx="1306286" cy="8075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ADA35BF-220F-9144-4E1B-79054A81D754}"/>
              </a:ext>
            </a:extLst>
          </p:cNvPr>
          <p:cNvCxnSpPr>
            <a:cxnSpLocks/>
          </p:cNvCxnSpPr>
          <p:nvPr/>
        </p:nvCxnSpPr>
        <p:spPr>
          <a:xfrm flipH="1">
            <a:off x="10150764" y="4213907"/>
            <a:ext cx="478214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36C9F01-5545-5157-6E9D-EB599B8ADE8D}"/>
              </a:ext>
            </a:extLst>
          </p:cNvPr>
          <p:cNvSpPr/>
          <p:nvPr/>
        </p:nvSpPr>
        <p:spPr>
          <a:xfrm>
            <a:off x="10885714" y="3820333"/>
            <a:ext cx="1306286" cy="8075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203A4-6028-5C6E-68A8-751FE324998D}"/>
              </a:ext>
            </a:extLst>
          </p:cNvPr>
          <p:cNvCxnSpPr>
            <a:cxnSpLocks/>
          </p:cNvCxnSpPr>
          <p:nvPr/>
        </p:nvCxnSpPr>
        <p:spPr>
          <a:xfrm>
            <a:off x="11514870" y="4653532"/>
            <a:ext cx="15371" cy="19460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241EA63-4D30-C300-04C9-BB206CCAFBA6}"/>
              </a:ext>
            </a:extLst>
          </p:cNvPr>
          <p:cNvCxnSpPr>
            <a:cxnSpLocks/>
          </p:cNvCxnSpPr>
          <p:nvPr/>
        </p:nvCxnSpPr>
        <p:spPr>
          <a:xfrm flipH="1">
            <a:off x="10150764" y="4704426"/>
            <a:ext cx="1252735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23EA5FE-AD57-9AF7-EEBA-C92C958239C2}"/>
              </a:ext>
            </a:extLst>
          </p:cNvPr>
          <p:cNvCxnSpPr>
            <a:cxnSpLocks/>
          </p:cNvCxnSpPr>
          <p:nvPr/>
        </p:nvCxnSpPr>
        <p:spPr>
          <a:xfrm flipH="1">
            <a:off x="3453945" y="4152685"/>
            <a:ext cx="4065773" cy="0"/>
          </a:xfrm>
          <a:prstGeom prst="straightConnector1">
            <a:avLst/>
          </a:prstGeom>
          <a:ln w="15875">
            <a:headEnd type="arrow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3B21E5F-11ED-892A-5A63-7495B2A73469}"/>
              </a:ext>
            </a:extLst>
          </p:cNvPr>
          <p:cNvSpPr txBox="1"/>
          <p:nvPr/>
        </p:nvSpPr>
        <p:spPr>
          <a:xfrm>
            <a:off x="4157826" y="3865822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Address</a:t>
            </a:r>
            <a:endParaRPr lang="zh-TW" altLang="en-US" sz="1600" dirty="0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2CBD813-F5FC-AAA9-C300-8352A46816A8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413412" y="4769299"/>
            <a:ext cx="0" cy="183032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A1DFB3F-E92C-491E-78AB-2326EFC0E25B}"/>
              </a:ext>
            </a:extLst>
          </p:cNvPr>
          <p:cNvSpPr/>
          <p:nvPr/>
        </p:nvSpPr>
        <p:spPr>
          <a:xfrm>
            <a:off x="7760269" y="3970776"/>
            <a:ext cx="1306286" cy="7985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recv</a:t>
            </a:r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UDP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21DFFA8C-96C2-4553-A088-17ED460F9A1A}"/>
              </a:ext>
            </a:extLst>
          </p:cNvPr>
          <p:cNvCxnSpPr>
            <a:cxnSpLocks/>
          </p:cNvCxnSpPr>
          <p:nvPr/>
        </p:nvCxnSpPr>
        <p:spPr>
          <a:xfrm flipH="1">
            <a:off x="7767919" y="4806243"/>
            <a:ext cx="522528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8043746B-4C6E-E41F-960F-AB514E10D890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315171" y="5373403"/>
            <a:ext cx="0" cy="115306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7A59C5AB-4092-072F-1FD3-5D99BCF254A7}"/>
              </a:ext>
            </a:extLst>
          </p:cNvPr>
          <p:cNvSpPr/>
          <p:nvPr/>
        </p:nvSpPr>
        <p:spPr>
          <a:xfrm>
            <a:off x="8662028" y="4574880"/>
            <a:ext cx="1306286" cy="7985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send UDP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E783405F-CB23-4ABD-1019-7C44F779AE81}"/>
              </a:ext>
            </a:extLst>
          </p:cNvPr>
          <p:cNvCxnSpPr>
            <a:cxnSpLocks/>
          </p:cNvCxnSpPr>
          <p:nvPr/>
        </p:nvCxnSpPr>
        <p:spPr>
          <a:xfrm flipH="1">
            <a:off x="7767919" y="5427536"/>
            <a:ext cx="142226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6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E6951B5-2B40-97CA-0D2D-DD326EFE155D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6309755" y="1826323"/>
            <a:ext cx="0" cy="462490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CABC51E-5517-693C-DE5E-13BD83F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05" y="209255"/>
            <a:ext cx="10515600" cy="106881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循序圖</a:t>
            </a:r>
            <a:b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連線中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E0591A0-F161-A1B2-D93A-9E202E5F9943}"/>
              </a:ext>
            </a:extLst>
          </p:cNvPr>
          <p:cNvCxnSpPr>
            <a:cxnSpLocks noChangeAspect="1"/>
            <a:stCxn id="12" idx="2"/>
          </p:cNvCxnSpPr>
          <p:nvPr/>
        </p:nvCxnSpPr>
        <p:spPr>
          <a:xfrm>
            <a:off x="3052968" y="1817999"/>
            <a:ext cx="32176" cy="475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B48FB14-2630-A416-13A9-9E6466C39152}"/>
              </a:ext>
            </a:extLst>
          </p:cNvPr>
          <p:cNvSpPr/>
          <p:nvPr/>
        </p:nvSpPr>
        <p:spPr>
          <a:xfrm>
            <a:off x="2399825" y="1173018"/>
            <a:ext cx="1306286" cy="644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2EF4A23-C7C9-2348-5C57-B69C455C0023}"/>
              </a:ext>
            </a:extLst>
          </p:cNvPr>
          <p:cNvCxnSpPr>
            <a:cxnSpLocks/>
          </p:cNvCxnSpPr>
          <p:nvPr/>
        </p:nvCxnSpPr>
        <p:spPr>
          <a:xfrm flipH="1" flipV="1">
            <a:off x="1083830" y="1817999"/>
            <a:ext cx="8437" cy="226831"/>
          </a:xfrm>
          <a:prstGeom prst="straightConnector1">
            <a:avLst/>
          </a:prstGeom>
          <a:ln w="15875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6584A9D-0C9F-5665-D5AA-4D9E9F6EBEA1}"/>
              </a:ext>
            </a:extLst>
          </p:cNvPr>
          <p:cNvSpPr txBox="1"/>
          <p:nvPr/>
        </p:nvSpPr>
        <p:spPr>
          <a:xfrm>
            <a:off x="1191098" y="1746748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  <a:endParaRPr lang="zh-TW" altLang="en-US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F25FC97-39F3-A5BE-6D70-F71F08368C1A}"/>
              </a:ext>
            </a:extLst>
          </p:cNvPr>
          <p:cNvCxnSpPr>
            <a:cxnSpLocks/>
          </p:cNvCxnSpPr>
          <p:nvPr/>
        </p:nvCxnSpPr>
        <p:spPr>
          <a:xfrm flipH="1" flipV="1">
            <a:off x="1083830" y="2316106"/>
            <a:ext cx="8437" cy="226831"/>
          </a:xfrm>
          <a:prstGeom prst="straightConnector1">
            <a:avLst/>
          </a:prstGeom>
          <a:ln w="15875">
            <a:solidFill>
              <a:schemeClr val="accent2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72B69F1-58B5-0EBD-7B2A-CAC726A11D78}"/>
              </a:ext>
            </a:extLst>
          </p:cNvPr>
          <p:cNvSpPr txBox="1"/>
          <p:nvPr/>
        </p:nvSpPr>
        <p:spPr>
          <a:xfrm>
            <a:off x="1187067" y="224485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endParaRPr lang="zh-TW" altLang="en-US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E5ED04-8637-2D0E-87AB-72AC7020A22D}"/>
              </a:ext>
            </a:extLst>
          </p:cNvPr>
          <p:cNvCxnSpPr>
            <a:cxnSpLocks noChangeAspect="1"/>
            <a:stCxn id="18" idx="2"/>
          </p:cNvCxnSpPr>
          <p:nvPr/>
        </p:nvCxnSpPr>
        <p:spPr>
          <a:xfrm>
            <a:off x="4182908" y="1823417"/>
            <a:ext cx="21889" cy="4627811"/>
          </a:xfrm>
          <a:prstGeom prst="line">
            <a:avLst/>
          </a:prstGeom>
          <a:ln>
            <a:solidFill>
              <a:schemeClr val="dk1">
                <a:alpha val="20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2CBD8D7-0EA2-55D8-9704-378F9CFCD37C}"/>
              </a:ext>
            </a:extLst>
          </p:cNvPr>
          <p:cNvSpPr/>
          <p:nvPr/>
        </p:nvSpPr>
        <p:spPr>
          <a:xfrm>
            <a:off x="3529765" y="1024894"/>
            <a:ext cx="1306286" cy="7985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alpha val="20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>
                    <a:alpha val="20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</a:p>
          <a:p>
            <a:pPr algn="ctr"/>
            <a:r>
              <a:rPr lang="en-US" altLang="zh-TW" dirty="0">
                <a:solidFill>
                  <a:schemeClr val="tx1">
                    <a:alpha val="20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>
                  <a:alpha val="20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36238F-F213-B23F-F31B-72F67432E438}"/>
              </a:ext>
            </a:extLst>
          </p:cNvPr>
          <p:cNvSpPr/>
          <p:nvPr/>
        </p:nvSpPr>
        <p:spPr>
          <a:xfrm>
            <a:off x="7602651" y="1173018"/>
            <a:ext cx="1306286" cy="644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B37C343-A825-5EA0-8573-B87C895806AD}"/>
              </a:ext>
            </a:extLst>
          </p:cNvPr>
          <p:cNvCxnSpPr>
            <a:cxnSpLocks noChangeAspect="1"/>
          </p:cNvCxnSpPr>
          <p:nvPr/>
        </p:nvCxnSpPr>
        <p:spPr>
          <a:xfrm>
            <a:off x="8266228" y="1818000"/>
            <a:ext cx="41692" cy="4751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6BAE730-0E53-E57F-1515-F495AF12D587}"/>
              </a:ext>
            </a:extLst>
          </p:cNvPr>
          <p:cNvSpPr txBox="1"/>
          <p:nvPr/>
        </p:nvSpPr>
        <p:spPr>
          <a:xfrm>
            <a:off x="7146575" y="28751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傳送畫面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97EAC5B-336B-C1E3-A33F-AAE052A4C9E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378616" y="1916179"/>
            <a:ext cx="0" cy="46538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B7C6040-7447-D809-DA4D-8D9632F691A8}"/>
              </a:ext>
            </a:extLst>
          </p:cNvPr>
          <p:cNvSpPr/>
          <p:nvPr/>
        </p:nvSpPr>
        <p:spPr>
          <a:xfrm>
            <a:off x="8725473" y="1108638"/>
            <a:ext cx="1306286" cy="8075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ADA35BF-220F-9144-4E1B-79054A81D754}"/>
              </a:ext>
            </a:extLst>
          </p:cNvPr>
          <p:cNvCxnSpPr>
            <a:cxnSpLocks/>
          </p:cNvCxnSpPr>
          <p:nvPr/>
        </p:nvCxnSpPr>
        <p:spPr>
          <a:xfrm flipH="1">
            <a:off x="8377382" y="4352453"/>
            <a:ext cx="997783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36C9F01-5545-5157-6E9D-EB599B8ADE8D}"/>
              </a:ext>
            </a:extLst>
          </p:cNvPr>
          <p:cNvSpPr/>
          <p:nvPr/>
        </p:nvSpPr>
        <p:spPr>
          <a:xfrm>
            <a:off x="9724237" y="1146975"/>
            <a:ext cx="1306286" cy="8075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203A4-6028-5C6E-68A8-751FE324998D}"/>
              </a:ext>
            </a:extLst>
          </p:cNvPr>
          <p:cNvCxnSpPr>
            <a:cxnSpLocks noChangeAspect="1"/>
          </p:cNvCxnSpPr>
          <p:nvPr/>
        </p:nvCxnSpPr>
        <p:spPr>
          <a:xfrm>
            <a:off x="10353393" y="1980174"/>
            <a:ext cx="35314" cy="447105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2CBD813-F5FC-AAA9-C300-8352A46816A8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5108631" y="1823417"/>
            <a:ext cx="0" cy="462781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A1DFB3F-E92C-491E-78AB-2326EFC0E25B}"/>
              </a:ext>
            </a:extLst>
          </p:cNvPr>
          <p:cNvSpPr/>
          <p:nvPr/>
        </p:nvSpPr>
        <p:spPr>
          <a:xfrm>
            <a:off x="4455488" y="1024894"/>
            <a:ext cx="1306286" cy="7985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recv</a:t>
            </a:r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UDP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33E6828-8620-CE69-60F1-415E9F428269}"/>
              </a:ext>
            </a:extLst>
          </p:cNvPr>
          <p:cNvCxnSpPr>
            <a:cxnSpLocks/>
          </p:cNvCxnSpPr>
          <p:nvPr/>
        </p:nvCxnSpPr>
        <p:spPr>
          <a:xfrm flipH="1">
            <a:off x="6317675" y="2257265"/>
            <a:ext cx="1" cy="563574"/>
          </a:xfrm>
          <a:prstGeom prst="line">
            <a:avLst/>
          </a:prstGeom>
          <a:ln w="73025" cap="rnd">
            <a:solidFill>
              <a:srgbClr val="E32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C71D8AE-562B-54E6-C0FB-3D7F75EBB701}"/>
              </a:ext>
            </a:extLst>
          </p:cNvPr>
          <p:cNvSpPr txBox="1"/>
          <p:nvPr/>
        </p:nvSpPr>
        <p:spPr>
          <a:xfrm>
            <a:off x="6330225" y="236239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E3259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畫面資料擷取分割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98FDBEE-F5FE-3EAC-89F9-DE1B39723776}"/>
              </a:ext>
            </a:extLst>
          </p:cNvPr>
          <p:cNvCxnSpPr>
            <a:cxnSpLocks/>
          </p:cNvCxnSpPr>
          <p:nvPr/>
        </p:nvCxnSpPr>
        <p:spPr>
          <a:xfrm flipH="1">
            <a:off x="6309755" y="3382830"/>
            <a:ext cx="2917373" cy="0"/>
          </a:xfrm>
          <a:prstGeom prst="straightConnector1">
            <a:avLst/>
          </a:prstGeom>
          <a:ln w="15875">
            <a:solidFill>
              <a:schemeClr val="accent2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1D82E15-1B9B-DA1C-05C3-956ADAD176D2}"/>
              </a:ext>
            </a:extLst>
          </p:cNvPr>
          <p:cNvCxnSpPr>
            <a:cxnSpLocks/>
          </p:cNvCxnSpPr>
          <p:nvPr/>
        </p:nvCxnSpPr>
        <p:spPr>
          <a:xfrm flipH="1">
            <a:off x="6309755" y="3552036"/>
            <a:ext cx="2917372" cy="0"/>
          </a:xfrm>
          <a:prstGeom prst="straightConnector1">
            <a:avLst/>
          </a:prstGeom>
          <a:ln w="15875">
            <a:solidFill>
              <a:schemeClr val="accent2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1F549A9-FE66-2344-D5E9-3D056AB1DA3F}"/>
              </a:ext>
            </a:extLst>
          </p:cNvPr>
          <p:cNvCxnSpPr>
            <a:cxnSpLocks/>
          </p:cNvCxnSpPr>
          <p:nvPr/>
        </p:nvCxnSpPr>
        <p:spPr>
          <a:xfrm flipH="1">
            <a:off x="6309755" y="3196436"/>
            <a:ext cx="2917373" cy="0"/>
          </a:xfrm>
          <a:prstGeom prst="straightConnector1">
            <a:avLst/>
          </a:prstGeom>
          <a:ln w="15875">
            <a:solidFill>
              <a:schemeClr val="accent2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DDBA521-8C88-1471-EDFE-10F74AA12260}"/>
              </a:ext>
            </a:extLst>
          </p:cNvPr>
          <p:cNvCxnSpPr>
            <a:cxnSpLocks/>
          </p:cNvCxnSpPr>
          <p:nvPr/>
        </p:nvCxnSpPr>
        <p:spPr>
          <a:xfrm flipH="1">
            <a:off x="9375165" y="3618784"/>
            <a:ext cx="1" cy="563574"/>
          </a:xfrm>
          <a:prstGeom prst="line">
            <a:avLst/>
          </a:prstGeom>
          <a:ln w="73025" cap="rnd">
            <a:solidFill>
              <a:srgbClr val="E32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3071E16-C94F-93FE-4D80-018DF81E4E6C}"/>
              </a:ext>
            </a:extLst>
          </p:cNvPr>
          <p:cNvSpPr txBox="1"/>
          <p:nvPr/>
        </p:nvSpPr>
        <p:spPr>
          <a:xfrm>
            <a:off x="9378616" y="372468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E3259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畫面資料合併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83F509E-4080-0C28-B3D8-8ADE8B0371F9}"/>
              </a:ext>
            </a:extLst>
          </p:cNvPr>
          <p:cNvSpPr txBox="1"/>
          <p:nvPr/>
        </p:nvSpPr>
        <p:spPr>
          <a:xfrm>
            <a:off x="7718247" y="41995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顯示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69F1D3A-FFE6-F715-0AAE-048D32544C20}"/>
              </a:ext>
            </a:extLst>
          </p:cNvPr>
          <p:cNvSpPr/>
          <p:nvPr/>
        </p:nvSpPr>
        <p:spPr>
          <a:xfrm>
            <a:off x="1865458" y="2018896"/>
            <a:ext cx="9537522" cy="2587349"/>
          </a:xfrm>
          <a:custGeom>
            <a:avLst/>
            <a:gdLst>
              <a:gd name="connsiteX0" fmla="*/ 0 w 9537522"/>
              <a:gd name="connsiteY0" fmla="*/ 0 h 2587349"/>
              <a:gd name="connsiteX1" fmla="*/ 500720 w 9537522"/>
              <a:gd name="connsiteY1" fmla="*/ 0 h 2587349"/>
              <a:gd name="connsiteX2" fmla="*/ 810689 w 9537522"/>
              <a:gd name="connsiteY2" fmla="*/ 0 h 2587349"/>
              <a:gd name="connsiteX3" fmla="*/ 1597535 w 9537522"/>
              <a:gd name="connsiteY3" fmla="*/ 0 h 2587349"/>
              <a:gd name="connsiteX4" fmla="*/ 2098255 w 9537522"/>
              <a:gd name="connsiteY4" fmla="*/ 0 h 2587349"/>
              <a:gd name="connsiteX5" fmla="*/ 2598975 w 9537522"/>
              <a:gd name="connsiteY5" fmla="*/ 0 h 2587349"/>
              <a:gd name="connsiteX6" fmla="*/ 3385820 w 9537522"/>
              <a:gd name="connsiteY6" fmla="*/ 0 h 2587349"/>
              <a:gd name="connsiteX7" fmla="*/ 3791165 w 9537522"/>
              <a:gd name="connsiteY7" fmla="*/ 0 h 2587349"/>
              <a:gd name="connsiteX8" fmla="*/ 4578011 w 9537522"/>
              <a:gd name="connsiteY8" fmla="*/ 0 h 2587349"/>
              <a:gd name="connsiteX9" fmla="*/ 5364856 w 9537522"/>
              <a:gd name="connsiteY9" fmla="*/ 0 h 2587349"/>
              <a:gd name="connsiteX10" fmla="*/ 5960951 w 9537522"/>
              <a:gd name="connsiteY10" fmla="*/ 0 h 2587349"/>
              <a:gd name="connsiteX11" fmla="*/ 6747797 w 9537522"/>
              <a:gd name="connsiteY11" fmla="*/ 0 h 2587349"/>
              <a:gd name="connsiteX12" fmla="*/ 7248517 w 9537522"/>
              <a:gd name="connsiteY12" fmla="*/ 0 h 2587349"/>
              <a:gd name="connsiteX13" fmla="*/ 7749237 w 9537522"/>
              <a:gd name="connsiteY13" fmla="*/ 0 h 2587349"/>
              <a:gd name="connsiteX14" fmla="*/ 8440707 w 9537522"/>
              <a:gd name="connsiteY14" fmla="*/ 0 h 2587349"/>
              <a:gd name="connsiteX15" fmla="*/ 8941427 w 9537522"/>
              <a:gd name="connsiteY15" fmla="*/ 0 h 2587349"/>
              <a:gd name="connsiteX16" fmla="*/ 9537522 w 9537522"/>
              <a:gd name="connsiteY16" fmla="*/ 0 h 2587349"/>
              <a:gd name="connsiteX17" fmla="*/ 9537522 w 9537522"/>
              <a:gd name="connsiteY17" fmla="*/ 569217 h 2587349"/>
              <a:gd name="connsiteX18" fmla="*/ 9537522 w 9537522"/>
              <a:gd name="connsiteY18" fmla="*/ 1112560 h 2587349"/>
              <a:gd name="connsiteX19" fmla="*/ 9537522 w 9537522"/>
              <a:gd name="connsiteY19" fmla="*/ 1655903 h 2587349"/>
              <a:gd name="connsiteX20" fmla="*/ 9537522 w 9537522"/>
              <a:gd name="connsiteY20" fmla="*/ 2095753 h 2587349"/>
              <a:gd name="connsiteX21" fmla="*/ 9537522 w 9537522"/>
              <a:gd name="connsiteY21" fmla="*/ 2587349 h 2587349"/>
              <a:gd name="connsiteX22" fmla="*/ 8846052 w 9537522"/>
              <a:gd name="connsiteY22" fmla="*/ 2587349 h 2587349"/>
              <a:gd name="connsiteX23" fmla="*/ 8440707 w 9537522"/>
              <a:gd name="connsiteY23" fmla="*/ 2587349 h 2587349"/>
              <a:gd name="connsiteX24" fmla="*/ 7844612 w 9537522"/>
              <a:gd name="connsiteY24" fmla="*/ 2587349 h 2587349"/>
              <a:gd name="connsiteX25" fmla="*/ 7534642 w 9537522"/>
              <a:gd name="connsiteY25" fmla="*/ 2587349 h 2587349"/>
              <a:gd name="connsiteX26" fmla="*/ 7224673 w 9537522"/>
              <a:gd name="connsiteY26" fmla="*/ 2587349 h 2587349"/>
              <a:gd name="connsiteX27" fmla="*/ 6628578 w 9537522"/>
              <a:gd name="connsiteY27" fmla="*/ 2587349 h 2587349"/>
              <a:gd name="connsiteX28" fmla="*/ 6223233 w 9537522"/>
              <a:gd name="connsiteY28" fmla="*/ 2587349 h 2587349"/>
              <a:gd name="connsiteX29" fmla="*/ 5531763 w 9537522"/>
              <a:gd name="connsiteY29" fmla="*/ 2587349 h 2587349"/>
              <a:gd name="connsiteX30" fmla="*/ 5126418 w 9537522"/>
              <a:gd name="connsiteY30" fmla="*/ 2587349 h 2587349"/>
              <a:gd name="connsiteX31" fmla="*/ 4434948 w 9537522"/>
              <a:gd name="connsiteY31" fmla="*/ 2587349 h 2587349"/>
              <a:gd name="connsiteX32" fmla="*/ 4124978 w 9537522"/>
              <a:gd name="connsiteY32" fmla="*/ 2587349 h 2587349"/>
              <a:gd name="connsiteX33" fmla="*/ 3433508 w 9537522"/>
              <a:gd name="connsiteY33" fmla="*/ 2587349 h 2587349"/>
              <a:gd name="connsiteX34" fmla="*/ 3028163 w 9537522"/>
              <a:gd name="connsiteY34" fmla="*/ 2587349 h 2587349"/>
              <a:gd name="connsiteX35" fmla="*/ 2718194 w 9537522"/>
              <a:gd name="connsiteY35" fmla="*/ 2587349 h 2587349"/>
              <a:gd name="connsiteX36" fmla="*/ 2312849 w 9537522"/>
              <a:gd name="connsiteY36" fmla="*/ 2587349 h 2587349"/>
              <a:gd name="connsiteX37" fmla="*/ 1621379 w 9537522"/>
              <a:gd name="connsiteY37" fmla="*/ 2587349 h 2587349"/>
              <a:gd name="connsiteX38" fmla="*/ 1216034 w 9537522"/>
              <a:gd name="connsiteY38" fmla="*/ 2587349 h 2587349"/>
              <a:gd name="connsiteX39" fmla="*/ 906065 w 9537522"/>
              <a:gd name="connsiteY39" fmla="*/ 2587349 h 2587349"/>
              <a:gd name="connsiteX40" fmla="*/ 0 w 9537522"/>
              <a:gd name="connsiteY40" fmla="*/ 2587349 h 2587349"/>
              <a:gd name="connsiteX41" fmla="*/ 0 w 9537522"/>
              <a:gd name="connsiteY41" fmla="*/ 2095753 h 2587349"/>
              <a:gd name="connsiteX42" fmla="*/ 0 w 9537522"/>
              <a:gd name="connsiteY42" fmla="*/ 1655903 h 2587349"/>
              <a:gd name="connsiteX43" fmla="*/ 0 w 9537522"/>
              <a:gd name="connsiteY43" fmla="*/ 1138434 h 2587349"/>
              <a:gd name="connsiteX44" fmla="*/ 0 w 9537522"/>
              <a:gd name="connsiteY44" fmla="*/ 672711 h 2587349"/>
              <a:gd name="connsiteX45" fmla="*/ 0 w 9537522"/>
              <a:gd name="connsiteY45" fmla="*/ 0 h 258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537522" h="2587349" extrusionOk="0">
                <a:moveTo>
                  <a:pt x="0" y="0"/>
                </a:moveTo>
                <a:cubicBezTo>
                  <a:pt x="146387" y="-37376"/>
                  <a:pt x="308631" y="58816"/>
                  <a:pt x="500720" y="0"/>
                </a:cubicBezTo>
                <a:cubicBezTo>
                  <a:pt x="692809" y="-58816"/>
                  <a:pt x="744934" y="31281"/>
                  <a:pt x="810689" y="0"/>
                </a:cubicBezTo>
                <a:cubicBezTo>
                  <a:pt x="876444" y="-31281"/>
                  <a:pt x="1340189" y="34669"/>
                  <a:pt x="1597535" y="0"/>
                </a:cubicBezTo>
                <a:cubicBezTo>
                  <a:pt x="1854881" y="-34669"/>
                  <a:pt x="1907027" y="54520"/>
                  <a:pt x="2098255" y="0"/>
                </a:cubicBezTo>
                <a:cubicBezTo>
                  <a:pt x="2289483" y="-54520"/>
                  <a:pt x="2400752" y="46235"/>
                  <a:pt x="2598975" y="0"/>
                </a:cubicBezTo>
                <a:cubicBezTo>
                  <a:pt x="2797198" y="-46235"/>
                  <a:pt x="3168123" y="19684"/>
                  <a:pt x="3385820" y="0"/>
                </a:cubicBezTo>
                <a:cubicBezTo>
                  <a:pt x="3603517" y="-19684"/>
                  <a:pt x="3703248" y="46031"/>
                  <a:pt x="3791165" y="0"/>
                </a:cubicBezTo>
                <a:cubicBezTo>
                  <a:pt x="3879083" y="-46031"/>
                  <a:pt x="4250173" y="76152"/>
                  <a:pt x="4578011" y="0"/>
                </a:cubicBezTo>
                <a:cubicBezTo>
                  <a:pt x="4905849" y="-76152"/>
                  <a:pt x="4985250" y="58026"/>
                  <a:pt x="5364856" y="0"/>
                </a:cubicBezTo>
                <a:cubicBezTo>
                  <a:pt x="5744462" y="-58026"/>
                  <a:pt x="5678102" y="3189"/>
                  <a:pt x="5960951" y="0"/>
                </a:cubicBezTo>
                <a:cubicBezTo>
                  <a:pt x="6243800" y="-3189"/>
                  <a:pt x="6445953" y="47493"/>
                  <a:pt x="6747797" y="0"/>
                </a:cubicBezTo>
                <a:cubicBezTo>
                  <a:pt x="7049641" y="-47493"/>
                  <a:pt x="7101600" y="10436"/>
                  <a:pt x="7248517" y="0"/>
                </a:cubicBezTo>
                <a:cubicBezTo>
                  <a:pt x="7395434" y="-10436"/>
                  <a:pt x="7578868" y="618"/>
                  <a:pt x="7749237" y="0"/>
                </a:cubicBezTo>
                <a:cubicBezTo>
                  <a:pt x="7919606" y="-618"/>
                  <a:pt x="8170289" y="59357"/>
                  <a:pt x="8440707" y="0"/>
                </a:cubicBezTo>
                <a:cubicBezTo>
                  <a:pt x="8711125" y="-59357"/>
                  <a:pt x="8715147" y="36565"/>
                  <a:pt x="8941427" y="0"/>
                </a:cubicBezTo>
                <a:cubicBezTo>
                  <a:pt x="9167707" y="-36565"/>
                  <a:pt x="9340022" y="56258"/>
                  <a:pt x="9537522" y="0"/>
                </a:cubicBezTo>
                <a:cubicBezTo>
                  <a:pt x="9593584" y="154220"/>
                  <a:pt x="9486931" y="335437"/>
                  <a:pt x="9537522" y="569217"/>
                </a:cubicBezTo>
                <a:cubicBezTo>
                  <a:pt x="9588113" y="802997"/>
                  <a:pt x="9520479" y="875177"/>
                  <a:pt x="9537522" y="1112560"/>
                </a:cubicBezTo>
                <a:cubicBezTo>
                  <a:pt x="9554565" y="1349943"/>
                  <a:pt x="9509828" y="1462683"/>
                  <a:pt x="9537522" y="1655903"/>
                </a:cubicBezTo>
                <a:cubicBezTo>
                  <a:pt x="9565216" y="1849123"/>
                  <a:pt x="9488999" y="1931711"/>
                  <a:pt x="9537522" y="2095753"/>
                </a:cubicBezTo>
                <a:cubicBezTo>
                  <a:pt x="9586045" y="2259795"/>
                  <a:pt x="9500885" y="2353957"/>
                  <a:pt x="9537522" y="2587349"/>
                </a:cubicBezTo>
                <a:cubicBezTo>
                  <a:pt x="9387622" y="2638150"/>
                  <a:pt x="9059585" y="2559176"/>
                  <a:pt x="8846052" y="2587349"/>
                </a:cubicBezTo>
                <a:cubicBezTo>
                  <a:pt x="8632519" y="2615522"/>
                  <a:pt x="8609311" y="2565654"/>
                  <a:pt x="8440707" y="2587349"/>
                </a:cubicBezTo>
                <a:cubicBezTo>
                  <a:pt x="8272103" y="2609044"/>
                  <a:pt x="8048009" y="2531821"/>
                  <a:pt x="7844612" y="2587349"/>
                </a:cubicBezTo>
                <a:cubicBezTo>
                  <a:pt x="7641216" y="2642877"/>
                  <a:pt x="7647832" y="2580532"/>
                  <a:pt x="7534642" y="2587349"/>
                </a:cubicBezTo>
                <a:cubicBezTo>
                  <a:pt x="7421452" y="2594166"/>
                  <a:pt x="7333229" y="2582988"/>
                  <a:pt x="7224673" y="2587349"/>
                </a:cubicBezTo>
                <a:cubicBezTo>
                  <a:pt x="7116117" y="2591710"/>
                  <a:pt x="6922268" y="2533701"/>
                  <a:pt x="6628578" y="2587349"/>
                </a:cubicBezTo>
                <a:cubicBezTo>
                  <a:pt x="6334889" y="2640997"/>
                  <a:pt x="6335481" y="2555079"/>
                  <a:pt x="6223233" y="2587349"/>
                </a:cubicBezTo>
                <a:cubicBezTo>
                  <a:pt x="6110986" y="2619619"/>
                  <a:pt x="5699880" y="2570476"/>
                  <a:pt x="5531763" y="2587349"/>
                </a:cubicBezTo>
                <a:cubicBezTo>
                  <a:pt x="5363646" y="2604222"/>
                  <a:pt x="5214082" y="2545030"/>
                  <a:pt x="5126418" y="2587349"/>
                </a:cubicBezTo>
                <a:cubicBezTo>
                  <a:pt x="5038755" y="2629668"/>
                  <a:pt x="4683878" y="2540574"/>
                  <a:pt x="4434948" y="2587349"/>
                </a:cubicBezTo>
                <a:cubicBezTo>
                  <a:pt x="4186018" y="2634124"/>
                  <a:pt x="4227542" y="2580702"/>
                  <a:pt x="4124978" y="2587349"/>
                </a:cubicBezTo>
                <a:cubicBezTo>
                  <a:pt x="4022414" y="2593996"/>
                  <a:pt x="3662223" y="2519072"/>
                  <a:pt x="3433508" y="2587349"/>
                </a:cubicBezTo>
                <a:cubicBezTo>
                  <a:pt x="3204793" y="2655626"/>
                  <a:pt x="3124379" y="2585471"/>
                  <a:pt x="3028163" y="2587349"/>
                </a:cubicBezTo>
                <a:cubicBezTo>
                  <a:pt x="2931948" y="2589227"/>
                  <a:pt x="2822641" y="2576063"/>
                  <a:pt x="2718194" y="2587349"/>
                </a:cubicBezTo>
                <a:cubicBezTo>
                  <a:pt x="2613747" y="2598635"/>
                  <a:pt x="2419424" y="2565562"/>
                  <a:pt x="2312849" y="2587349"/>
                </a:cubicBezTo>
                <a:cubicBezTo>
                  <a:pt x="2206274" y="2609136"/>
                  <a:pt x="1808057" y="2559736"/>
                  <a:pt x="1621379" y="2587349"/>
                </a:cubicBezTo>
                <a:cubicBezTo>
                  <a:pt x="1434701" y="2614962"/>
                  <a:pt x="1331663" y="2553741"/>
                  <a:pt x="1216034" y="2587349"/>
                </a:cubicBezTo>
                <a:cubicBezTo>
                  <a:pt x="1100405" y="2620957"/>
                  <a:pt x="1040574" y="2570860"/>
                  <a:pt x="906065" y="2587349"/>
                </a:cubicBezTo>
                <a:cubicBezTo>
                  <a:pt x="771556" y="2603838"/>
                  <a:pt x="226359" y="2564161"/>
                  <a:pt x="0" y="2587349"/>
                </a:cubicBezTo>
                <a:cubicBezTo>
                  <a:pt x="-55418" y="2353475"/>
                  <a:pt x="39949" y="2283013"/>
                  <a:pt x="0" y="2095753"/>
                </a:cubicBezTo>
                <a:cubicBezTo>
                  <a:pt x="-39949" y="1908493"/>
                  <a:pt x="29448" y="1848047"/>
                  <a:pt x="0" y="1655903"/>
                </a:cubicBezTo>
                <a:cubicBezTo>
                  <a:pt x="-29448" y="1463759"/>
                  <a:pt x="53085" y="1306884"/>
                  <a:pt x="0" y="1138434"/>
                </a:cubicBezTo>
                <a:cubicBezTo>
                  <a:pt x="-53085" y="969984"/>
                  <a:pt x="44653" y="794713"/>
                  <a:pt x="0" y="672711"/>
                </a:cubicBezTo>
                <a:cubicBezTo>
                  <a:pt x="-44653" y="550709"/>
                  <a:pt x="23804" y="293115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99595A3-654A-8104-1028-C7F0E3A4E219}"/>
              </a:ext>
            </a:extLst>
          </p:cNvPr>
          <p:cNvSpPr txBox="1"/>
          <p:nvPr/>
        </p:nvSpPr>
        <p:spPr>
          <a:xfrm>
            <a:off x="1924866" y="208093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loop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5035B92-3D04-708B-77E0-DE43290BAE6C}"/>
              </a:ext>
            </a:extLst>
          </p:cNvPr>
          <p:cNvCxnSpPr>
            <a:cxnSpLocks/>
          </p:cNvCxnSpPr>
          <p:nvPr/>
        </p:nvCxnSpPr>
        <p:spPr>
          <a:xfrm flipH="1">
            <a:off x="5237018" y="5603519"/>
            <a:ext cx="3053078" cy="0"/>
          </a:xfrm>
          <a:prstGeom prst="straightConnector1">
            <a:avLst/>
          </a:prstGeom>
          <a:ln w="15875">
            <a:solidFill>
              <a:schemeClr val="accent2"/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BDA9CBB-85EE-ED51-683C-884865CC9975}"/>
              </a:ext>
            </a:extLst>
          </p:cNvPr>
          <p:cNvSpPr txBox="1"/>
          <p:nvPr/>
        </p:nvSpPr>
        <p:spPr>
          <a:xfrm>
            <a:off x="8432556" y="543289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鍵盤滑鼠事件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121159B-8FA4-539D-1ECC-DC4845E41EF2}"/>
              </a:ext>
            </a:extLst>
          </p:cNvPr>
          <p:cNvSpPr/>
          <p:nvPr/>
        </p:nvSpPr>
        <p:spPr>
          <a:xfrm>
            <a:off x="5656612" y="1027800"/>
            <a:ext cx="1306286" cy="7985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send UDP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54AC783-BDA3-1E67-049C-2DC7624917F1}"/>
              </a:ext>
            </a:extLst>
          </p:cNvPr>
          <p:cNvSpPr txBox="1"/>
          <p:nvPr/>
        </p:nvSpPr>
        <p:spPr>
          <a:xfrm>
            <a:off x="4493493" y="54328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控制</a:t>
            </a:r>
          </a:p>
        </p:txBody>
      </p:sp>
    </p:spTree>
    <p:extLst>
      <p:ext uri="{BB962C8B-B14F-4D97-AF65-F5344CB8AC3E}">
        <p14:creationId xmlns:p14="http://schemas.microsoft.com/office/powerpoint/2010/main" val="160591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E6951B5-2B40-97CA-0D2D-DD326EFE155D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874147" y="1826323"/>
            <a:ext cx="0" cy="408676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CABC51E-5517-693C-DE5E-13BD83F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05" y="209255"/>
            <a:ext cx="10515600" cy="106881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循序圖</a:t>
            </a:r>
            <a:b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關閉連線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E0591A0-F161-A1B2-D93A-9E202E5F9943}"/>
              </a:ext>
            </a:extLst>
          </p:cNvPr>
          <p:cNvCxnSpPr>
            <a:cxnSpLocks noChangeAspect="1"/>
            <a:stCxn id="12" idx="2"/>
          </p:cNvCxnSpPr>
          <p:nvPr/>
        </p:nvCxnSpPr>
        <p:spPr>
          <a:xfrm>
            <a:off x="4739909" y="1817999"/>
            <a:ext cx="27943" cy="41269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B48FB14-2630-A416-13A9-9E6466C39152}"/>
              </a:ext>
            </a:extLst>
          </p:cNvPr>
          <p:cNvSpPr/>
          <p:nvPr/>
        </p:nvSpPr>
        <p:spPr>
          <a:xfrm>
            <a:off x="4086766" y="1173018"/>
            <a:ext cx="1306286" cy="644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2EF4A23-C7C9-2348-5C57-B69C455C0023}"/>
              </a:ext>
            </a:extLst>
          </p:cNvPr>
          <p:cNvCxnSpPr>
            <a:cxnSpLocks/>
          </p:cNvCxnSpPr>
          <p:nvPr/>
        </p:nvCxnSpPr>
        <p:spPr>
          <a:xfrm flipH="1" flipV="1">
            <a:off x="1083830" y="1817999"/>
            <a:ext cx="8437" cy="226831"/>
          </a:xfrm>
          <a:prstGeom prst="straightConnector1">
            <a:avLst/>
          </a:prstGeom>
          <a:ln w="15875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6584A9D-0C9F-5665-D5AA-4D9E9F6EBEA1}"/>
              </a:ext>
            </a:extLst>
          </p:cNvPr>
          <p:cNvSpPr txBox="1"/>
          <p:nvPr/>
        </p:nvSpPr>
        <p:spPr>
          <a:xfrm>
            <a:off x="1191098" y="1746748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  <a:endParaRPr lang="zh-TW" altLang="en-US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F25FC97-39F3-A5BE-6D70-F71F08368C1A}"/>
              </a:ext>
            </a:extLst>
          </p:cNvPr>
          <p:cNvCxnSpPr>
            <a:cxnSpLocks/>
          </p:cNvCxnSpPr>
          <p:nvPr/>
        </p:nvCxnSpPr>
        <p:spPr>
          <a:xfrm flipH="1" flipV="1">
            <a:off x="1083830" y="2316106"/>
            <a:ext cx="8437" cy="226831"/>
          </a:xfrm>
          <a:prstGeom prst="straightConnector1">
            <a:avLst/>
          </a:prstGeom>
          <a:ln w="15875">
            <a:solidFill>
              <a:schemeClr val="accent2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72B69F1-58B5-0EBD-7B2A-CAC726A11D78}"/>
              </a:ext>
            </a:extLst>
          </p:cNvPr>
          <p:cNvSpPr txBox="1"/>
          <p:nvPr/>
        </p:nvSpPr>
        <p:spPr>
          <a:xfrm>
            <a:off x="1187067" y="224485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endParaRPr lang="zh-TW" altLang="en-US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E5ED04-8637-2D0E-87AB-72AC7020A22D}"/>
              </a:ext>
            </a:extLst>
          </p:cNvPr>
          <p:cNvCxnSpPr>
            <a:cxnSpLocks noChangeAspect="1"/>
            <a:stCxn id="18" idx="2"/>
          </p:cNvCxnSpPr>
          <p:nvPr/>
        </p:nvCxnSpPr>
        <p:spPr>
          <a:xfrm>
            <a:off x="5869849" y="1823417"/>
            <a:ext cx="22823" cy="4825328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2CBD8D7-0EA2-55D8-9704-378F9CFCD37C}"/>
              </a:ext>
            </a:extLst>
          </p:cNvPr>
          <p:cNvSpPr/>
          <p:nvPr/>
        </p:nvSpPr>
        <p:spPr>
          <a:xfrm>
            <a:off x="5216706" y="1024894"/>
            <a:ext cx="1306286" cy="7985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36238F-F213-B23F-F31B-72F67432E438}"/>
              </a:ext>
            </a:extLst>
          </p:cNvPr>
          <p:cNvSpPr/>
          <p:nvPr/>
        </p:nvSpPr>
        <p:spPr>
          <a:xfrm>
            <a:off x="8620288" y="1173018"/>
            <a:ext cx="1306286" cy="644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B37C343-A825-5EA0-8573-B87C895806AD}"/>
              </a:ext>
            </a:extLst>
          </p:cNvPr>
          <p:cNvCxnSpPr>
            <a:cxnSpLocks noChangeAspect="1"/>
          </p:cNvCxnSpPr>
          <p:nvPr/>
        </p:nvCxnSpPr>
        <p:spPr>
          <a:xfrm>
            <a:off x="9283865" y="1818000"/>
            <a:ext cx="42383" cy="48307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97EAC5B-336B-C1E3-A33F-AAE052A4C9E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358545" y="1916179"/>
            <a:ext cx="0" cy="427509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B7C6040-7447-D809-DA4D-8D9632F691A8}"/>
              </a:ext>
            </a:extLst>
          </p:cNvPr>
          <p:cNvSpPr/>
          <p:nvPr/>
        </p:nvSpPr>
        <p:spPr>
          <a:xfrm>
            <a:off x="9705402" y="1108638"/>
            <a:ext cx="1306286" cy="8075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6C9F01-5545-5157-6E9D-EB599B8ADE8D}"/>
              </a:ext>
            </a:extLst>
          </p:cNvPr>
          <p:cNvSpPr/>
          <p:nvPr/>
        </p:nvSpPr>
        <p:spPr>
          <a:xfrm>
            <a:off x="10525057" y="1146975"/>
            <a:ext cx="1306286" cy="8075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203A4-6028-5C6E-68A8-751FE324998D}"/>
              </a:ext>
            </a:extLst>
          </p:cNvPr>
          <p:cNvCxnSpPr>
            <a:cxnSpLocks noChangeAspect="1"/>
          </p:cNvCxnSpPr>
          <p:nvPr/>
        </p:nvCxnSpPr>
        <p:spPr>
          <a:xfrm>
            <a:off x="11154213" y="1980174"/>
            <a:ext cx="34385" cy="435348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2CBD813-F5FC-AAA9-C300-8352A46816A8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795572" y="1823417"/>
            <a:ext cx="0" cy="3979109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A1DFB3F-E92C-491E-78AB-2326EFC0E25B}"/>
              </a:ext>
            </a:extLst>
          </p:cNvPr>
          <p:cNvSpPr/>
          <p:nvPr/>
        </p:nvSpPr>
        <p:spPr>
          <a:xfrm>
            <a:off x="6142429" y="1024894"/>
            <a:ext cx="1306286" cy="7985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recv</a:t>
            </a:r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UDP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83F509E-4080-0C28-B3D8-8ADE8B0371F9}"/>
              </a:ext>
            </a:extLst>
          </p:cNvPr>
          <p:cNvSpPr txBox="1"/>
          <p:nvPr/>
        </p:nvSpPr>
        <p:spPr>
          <a:xfrm>
            <a:off x="9336889" y="232227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關閉連線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121159B-8FA4-539D-1ECC-DC4845E41EF2}"/>
              </a:ext>
            </a:extLst>
          </p:cNvPr>
          <p:cNvSpPr/>
          <p:nvPr/>
        </p:nvSpPr>
        <p:spPr>
          <a:xfrm>
            <a:off x="7221004" y="1027800"/>
            <a:ext cx="1306286" cy="7985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send UDP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0DBA425-2ED6-4DA6-8063-BC9AD6F7BD2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624364" y="1817999"/>
            <a:ext cx="32177" cy="4752000"/>
          </a:xfrm>
          <a:prstGeom prst="line">
            <a:avLst/>
          </a:prstGeom>
          <a:ln>
            <a:solidFill>
              <a:schemeClr val="dk1">
                <a:alpha val="2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7A245C4-7046-B4D9-85A6-DFCC322D73C3}"/>
              </a:ext>
            </a:extLst>
          </p:cNvPr>
          <p:cNvSpPr/>
          <p:nvPr/>
        </p:nvSpPr>
        <p:spPr>
          <a:xfrm>
            <a:off x="2961985" y="1278068"/>
            <a:ext cx="1306286" cy="539931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>
                    <a:alpha val="20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Server</a:t>
            </a:r>
            <a:endParaRPr lang="zh-TW" altLang="en-US">
              <a:solidFill>
                <a:schemeClr val="tx1">
                  <a:alpha val="20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49D7C2D-BC07-26B3-44E3-34F65A0AB4EE}"/>
              </a:ext>
            </a:extLst>
          </p:cNvPr>
          <p:cNvCxnSpPr>
            <a:cxnSpLocks/>
          </p:cNvCxnSpPr>
          <p:nvPr/>
        </p:nvCxnSpPr>
        <p:spPr>
          <a:xfrm>
            <a:off x="1962565" y="1898715"/>
            <a:ext cx="41675" cy="475003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4A2B0A1-1ACA-70D3-20E5-2C7851E1C9C2}"/>
              </a:ext>
            </a:extLst>
          </p:cNvPr>
          <p:cNvCxnSpPr>
            <a:cxnSpLocks/>
          </p:cNvCxnSpPr>
          <p:nvPr/>
        </p:nvCxnSpPr>
        <p:spPr>
          <a:xfrm>
            <a:off x="2827588" y="1898715"/>
            <a:ext cx="41675" cy="475003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9AB789D-D3CD-7EEC-36B5-FC2D5D71FCBE}"/>
              </a:ext>
            </a:extLst>
          </p:cNvPr>
          <p:cNvSpPr/>
          <p:nvPr/>
        </p:nvSpPr>
        <p:spPr>
          <a:xfrm>
            <a:off x="2193250" y="1015876"/>
            <a:ext cx="1306286" cy="85368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 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314EA7-C1CF-E7EF-DA3A-F8B75E521F39}"/>
              </a:ext>
            </a:extLst>
          </p:cNvPr>
          <p:cNvSpPr/>
          <p:nvPr/>
        </p:nvSpPr>
        <p:spPr>
          <a:xfrm>
            <a:off x="1326559" y="1024895"/>
            <a:ext cx="1306286" cy="85368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 Thread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24CD236-0C75-926F-6085-1F278CA018E1}"/>
              </a:ext>
            </a:extLst>
          </p:cNvPr>
          <p:cNvCxnSpPr>
            <a:cxnSpLocks/>
          </p:cNvCxnSpPr>
          <p:nvPr/>
        </p:nvCxnSpPr>
        <p:spPr>
          <a:xfrm flipH="1">
            <a:off x="2955636" y="2491548"/>
            <a:ext cx="6317795" cy="0"/>
          </a:xfrm>
          <a:prstGeom prst="straightConnector1">
            <a:avLst/>
          </a:prstGeom>
          <a:ln w="158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A7142E3-7DE2-F539-63CA-09362168C575}"/>
              </a:ext>
            </a:extLst>
          </p:cNvPr>
          <p:cNvSpPr txBox="1"/>
          <p:nvPr/>
        </p:nvSpPr>
        <p:spPr>
          <a:xfrm>
            <a:off x="5608437" y="21529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關閉連線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01EED91-AD35-7CEE-8D51-C297CC152A18}"/>
              </a:ext>
            </a:extLst>
          </p:cNvPr>
          <p:cNvCxnSpPr>
            <a:cxnSpLocks/>
          </p:cNvCxnSpPr>
          <p:nvPr/>
        </p:nvCxnSpPr>
        <p:spPr>
          <a:xfrm flipH="1">
            <a:off x="2827588" y="2821354"/>
            <a:ext cx="2945139" cy="0"/>
          </a:xfrm>
          <a:prstGeom prst="straightConnector1">
            <a:avLst/>
          </a:prstGeom>
          <a:ln w="15875">
            <a:headEnd type="arrow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5B20EF8-6222-030B-3288-14AA0A91783F}"/>
              </a:ext>
            </a:extLst>
          </p:cNvPr>
          <p:cNvSpPr txBox="1"/>
          <p:nvPr/>
        </p:nvSpPr>
        <p:spPr>
          <a:xfrm>
            <a:off x="3825983" y="25105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關閉連線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A8AEFA-33A1-BB40-564C-FCAA853868B0}"/>
              </a:ext>
            </a:extLst>
          </p:cNvPr>
          <p:cNvSpPr txBox="1"/>
          <p:nvPr/>
        </p:nvSpPr>
        <p:spPr>
          <a:xfrm>
            <a:off x="4802301" y="343105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關閉連線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6FF77BB-3E76-9FB2-7732-6A41B8981628}"/>
              </a:ext>
            </a:extLst>
          </p:cNvPr>
          <p:cNvCxnSpPr>
            <a:cxnSpLocks/>
          </p:cNvCxnSpPr>
          <p:nvPr/>
        </p:nvCxnSpPr>
        <p:spPr>
          <a:xfrm flipH="1">
            <a:off x="2124364" y="3579744"/>
            <a:ext cx="2615545" cy="0"/>
          </a:xfrm>
          <a:prstGeom prst="straightConnector1">
            <a:avLst/>
          </a:prstGeom>
          <a:ln w="158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E341A09-1C38-6827-2950-75C570F0845A}"/>
              </a:ext>
            </a:extLst>
          </p:cNvPr>
          <p:cNvCxnSpPr>
            <a:cxnSpLocks/>
          </p:cNvCxnSpPr>
          <p:nvPr/>
        </p:nvCxnSpPr>
        <p:spPr>
          <a:xfrm flipH="1">
            <a:off x="1979702" y="3962039"/>
            <a:ext cx="9054469" cy="0"/>
          </a:xfrm>
          <a:prstGeom prst="straightConnector1">
            <a:avLst/>
          </a:prstGeom>
          <a:ln w="15875">
            <a:headEnd type="arrow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A2F8D88-46BB-6498-99CF-7ADFA77AE621}"/>
              </a:ext>
            </a:extLst>
          </p:cNvPr>
          <p:cNvSpPr txBox="1"/>
          <p:nvPr/>
        </p:nvSpPr>
        <p:spPr>
          <a:xfrm>
            <a:off x="3155778" y="32617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關閉連線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E82A4A9-AE27-AA4E-A0C3-DE1A0A3B61C1}"/>
              </a:ext>
            </a:extLst>
          </p:cNvPr>
          <p:cNvSpPr txBox="1"/>
          <p:nvPr/>
        </p:nvSpPr>
        <p:spPr>
          <a:xfrm>
            <a:off x="3126239" y="36649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關閉連線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824392F-A051-DD93-2373-866BD6BB4B47}"/>
              </a:ext>
            </a:extLst>
          </p:cNvPr>
          <p:cNvCxnSpPr>
            <a:cxnSpLocks/>
          </p:cNvCxnSpPr>
          <p:nvPr/>
        </p:nvCxnSpPr>
        <p:spPr>
          <a:xfrm flipH="1">
            <a:off x="5967434" y="2897731"/>
            <a:ext cx="73056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D7687B6-DBF2-6999-4876-248CE0896CD7}"/>
              </a:ext>
            </a:extLst>
          </p:cNvPr>
          <p:cNvCxnSpPr>
            <a:cxnSpLocks/>
          </p:cNvCxnSpPr>
          <p:nvPr/>
        </p:nvCxnSpPr>
        <p:spPr>
          <a:xfrm flipH="1">
            <a:off x="5967434" y="3040113"/>
            <a:ext cx="18096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B5DD47D-3CCF-337B-5A68-86B0136C5EFC}"/>
              </a:ext>
            </a:extLst>
          </p:cNvPr>
          <p:cNvCxnSpPr>
            <a:cxnSpLocks/>
          </p:cNvCxnSpPr>
          <p:nvPr/>
        </p:nvCxnSpPr>
        <p:spPr>
          <a:xfrm flipH="1">
            <a:off x="9412802" y="2644508"/>
            <a:ext cx="82110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8AED363-5127-E815-53DB-12D555B47C0A}"/>
              </a:ext>
            </a:extLst>
          </p:cNvPr>
          <p:cNvCxnSpPr>
            <a:cxnSpLocks/>
          </p:cNvCxnSpPr>
          <p:nvPr/>
        </p:nvCxnSpPr>
        <p:spPr>
          <a:xfrm flipH="1">
            <a:off x="9412802" y="2777657"/>
            <a:ext cx="159888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788D9631-A3BC-7EB5-BEDE-BBF4BA10E1BE}"/>
              </a:ext>
            </a:extLst>
          </p:cNvPr>
          <p:cNvCxnSpPr>
            <a:cxnSpLocks/>
          </p:cNvCxnSpPr>
          <p:nvPr/>
        </p:nvCxnSpPr>
        <p:spPr>
          <a:xfrm flipH="1">
            <a:off x="5967434" y="3685584"/>
            <a:ext cx="73056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7B387CB-DC25-D284-7659-6A1A74EAF4B9}"/>
              </a:ext>
            </a:extLst>
          </p:cNvPr>
          <p:cNvCxnSpPr>
            <a:cxnSpLocks/>
          </p:cNvCxnSpPr>
          <p:nvPr/>
        </p:nvCxnSpPr>
        <p:spPr>
          <a:xfrm flipH="1">
            <a:off x="5967434" y="3837205"/>
            <a:ext cx="18096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0AF412C-700D-16C6-2BEB-F61F4EF236EC}"/>
              </a:ext>
            </a:extLst>
          </p:cNvPr>
          <p:cNvCxnSpPr>
            <a:cxnSpLocks/>
          </p:cNvCxnSpPr>
          <p:nvPr/>
        </p:nvCxnSpPr>
        <p:spPr>
          <a:xfrm flipH="1">
            <a:off x="9412802" y="4071525"/>
            <a:ext cx="82110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CF13F878-CC3A-1D90-AA81-26D59F5C054C}"/>
              </a:ext>
            </a:extLst>
          </p:cNvPr>
          <p:cNvCxnSpPr>
            <a:cxnSpLocks/>
          </p:cNvCxnSpPr>
          <p:nvPr/>
        </p:nvCxnSpPr>
        <p:spPr>
          <a:xfrm flipH="1">
            <a:off x="9412802" y="4213910"/>
            <a:ext cx="159888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389D7BF-9C75-7343-F4C1-CF9828480758}"/>
              </a:ext>
            </a:extLst>
          </p:cNvPr>
          <p:cNvSpPr txBox="1"/>
          <p:nvPr/>
        </p:nvSpPr>
        <p:spPr>
          <a:xfrm>
            <a:off x="9325557" y="4481779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結束執行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E571B7F9-CE1F-2E86-6910-88B9625C663B}"/>
              </a:ext>
            </a:extLst>
          </p:cNvPr>
          <p:cNvCxnSpPr>
            <a:cxnSpLocks/>
          </p:cNvCxnSpPr>
          <p:nvPr/>
        </p:nvCxnSpPr>
        <p:spPr>
          <a:xfrm flipH="1">
            <a:off x="2976482" y="4651056"/>
            <a:ext cx="6328229" cy="0"/>
          </a:xfrm>
          <a:prstGeom prst="straightConnector1">
            <a:avLst/>
          </a:prstGeom>
          <a:ln w="158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82FD618D-3129-4982-12D5-18FD1B318CDA}"/>
              </a:ext>
            </a:extLst>
          </p:cNvPr>
          <p:cNvSpPr txBox="1"/>
          <p:nvPr/>
        </p:nvSpPr>
        <p:spPr>
          <a:xfrm>
            <a:off x="5605601" y="432952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關閉連線並結束執行</a:t>
            </a: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552F2D9-CA38-20D2-7475-4ADDF4A9DEF9}"/>
              </a:ext>
            </a:extLst>
          </p:cNvPr>
          <p:cNvCxnSpPr>
            <a:cxnSpLocks/>
          </p:cNvCxnSpPr>
          <p:nvPr/>
        </p:nvCxnSpPr>
        <p:spPr>
          <a:xfrm flipH="1">
            <a:off x="2860058" y="4992927"/>
            <a:ext cx="2912669" cy="0"/>
          </a:xfrm>
          <a:prstGeom prst="straightConnector1">
            <a:avLst/>
          </a:prstGeom>
          <a:ln w="15875">
            <a:headEnd type="arrow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5366723-3879-EB9A-AC2E-620D9DAE8AD7}"/>
              </a:ext>
            </a:extLst>
          </p:cNvPr>
          <p:cNvSpPr txBox="1"/>
          <p:nvPr/>
        </p:nvSpPr>
        <p:spPr>
          <a:xfrm>
            <a:off x="3858453" y="468208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關閉連線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150D97D-BF14-D829-72B9-8DDA457E7375}"/>
              </a:ext>
            </a:extLst>
          </p:cNvPr>
          <p:cNvSpPr txBox="1"/>
          <p:nvPr/>
        </p:nvSpPr>
        <p:spPr>
          <a:xfrm>
            <a:off x="1852015" y="44987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註銷裝置</a:t>
            </a: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CCDE3C0-FBE0-F398-9CFB-A7F529F1ED67}"/>
              </a:ext>
            </a:extLst>
          </p:cNvPr>
          <p:cNvCxnSpPr>
            <a:cxnSpLocks/>
          </p:cNvCxnSpPr>
          <p:nvPr/>
        </p:nvCxnSpPr>
        <p:spPr>
          <a:xfrm flipH="1">
            <a:off x="5977844" y="5121840"/>
            <a:ext cx="73056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359B575-3C17-2E03-996B-7AB629FE6C72}"/>
              </a:ext>
            </a:extLst>
          </p:cNvPr>
          <p:cNvCxnSpPr>
            <a:cxnSpLocks/>
          </p:cNvCxnSpPr>
          <p:nvPr/>
        </p:nvCxnSpPr>
        <p:spPr>
          <a:xfrm flipH="1">
            <a:off x="5977844" y="5264223"/>
            <a:ext cx="18096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322B4FC-64BD-F3C6-2E76-9DB8EBD8A95F}"/>
              </a:ext>
            </a:extLst>
          </p:cNvPr>
          <p:cNvCxnSpPr>
            <a:cxnSpLocks/>
          </p:cNvCxnSpPr>
          <p:nvPr/>
        </p:nvCxnSpPr>
        <p:spPr>
          <a:xfrm flipH="1">
            <a:off x="9412802" y="4930781"/>
            <a:ext cx="82110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BE9681B9-D75B-F7B1-3688-C1ED5D9B5DEF}"/>
              </a:ext>
            </a:extLst>
          </p:cNvPr>
          <p:cNvCxnSpPr>
            <a:cxnSpLocks/>
          </p:cNvCxnSpPr>
          <p:nvPr/>
        </p:nvCxnSpPr>
        <p:spPr>
          <a:xfrm flipH="1">
            <a:off x="9412802" y="5073166"/>
            <a:ext cx="159888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3C1A134-238B-8950-5D34-88D551F35CD1}"/>
              </a:ext>
            </a:extLst>
          </p:cNvPr>
          <p:cNvSpPr txBox="1"/>
          <p:nvPr/>
        </p:nvSpPr>
        <p:spPr>
          <a:xfrm>
            <a:off x="4768934" y="5548118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4.</a:t>
            </a:r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結束執行</a:t>
            </a:r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D79F33A1-0C7A-3016-A334-87A77860AD8B}"/>
              </a:ext>
            </a:extLst>
          </p:cNvPr>
          <p:cNvCxnSpPr>
            <a:cxnSpLocks/>
          </p:cNvCxnSpPr>
          <p:nvPr/>
        </p:nvCxnSpPr>
        <p:spPr>
          <a:xfrm flipH="1">
            <a:off x="2140452" y="5717395"/>
            <a:ext cx="2628482" cy="0"/>
          </a:xfrm>
          <a:prstGeom prst="straightConnector1">
            <a:avLst/>
          </a:prstGeom>
          <a:ln w="158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9BFE016B-0E41-74C5-9831-6EF935CE5680}"/>
              </a:ext>
            </a:extLst>
          </p:cNvPr>
          <p:cNvSpPr txBox="1"/>
          <p:nvPr/>
        </p:nvSpPr>
        <p:spPr>
          <a:xfrm>
            <a:off x="2765876" y="541012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關閉連線並結束執行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73C1BD8-2519-7A2D-B0C3-D74A8CFE0AB2}"/>
              </a:ext>
            </a:extLst>
          </p:cNvPr>
          <p:cNvSpPr txBox="1"/>
          <p:nvPr/>
        </p:nvSpPr>
        <p:spPr>
          <a:xfrm>
            <a:off x="987695" y="55481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註銷裝置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C4BA006D-EA41-4EFB-F217-5CE4EAF9BF4B}"/>
              </a:ext>
            </a:extLst>
          </p:cNvPr>
          <p:cNvCxnSpPr>
            <a:cxnSpLocks/>
          </p:cNvCxnSpPr>
          <p:nvPr/>
        </p:nvCxnSpPr>
        <p:spPr>
          <a:xfrm flipH="1">
            <a:off x="2002185" y="6040862"/>
            <a:ext cx="9031986" cy="0"/>
          </a:xfrm>
          <a:prstGeom prst="straightConnector1">
            <a:avLst/>
          </a:prstGeom>
          <a:ln w="15875">
            <a:headEnd type="arrow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C4B855E-D674-8DCF-ECE1-26ECFBA6A04A}"/>
              </a:ext>
            </a:extLst>
          </p:cNvPr>
          <p:cNvSpPr txBox="1"/>
          <p:nvPr/>
        </p:nvSpPr>
        <p:spPr>
          <a:xfrm>
            <a:off x="3148722" y="57438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關閉連線</a:t>
            </a: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B1039FF-50D1-7009-43EF-12D3725A28A6}"/>
              </a:ext>
            </a:extLst>
          </p:cNvPr>
          <p:cNvCxnSpPr>
            <a:cxnSpLocks/>
          </p:cNvCxnSpPr>
          <p:nvPr/>
        </p:nvCxnSpPr>
        <p:spPr>
          <a:xfrm flipH="1">
            <a:off x="9435285" y="6191270"/>
            <a:ext cx="82110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E70EBB59-E47A-B961-F756-4D927A7068AB}"/>
              </a:ext>
            </a:extLst>
          </p:cNvPr>
          <p:cNvCxnSpPr>
            <a:cxnSpLocks/>
          </p:cNvCxnSpPr>
          <p:nvPr/>
        </p:nvCxnSpPr>
        <p:spPr>
          <a:xfrm flipH="1">
            <a:off x="9435285" y="6333655"/>
            <a:ext cx="159888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FA6E970C-9F31-5732-C083-A0D1A01AE1A0}"/>
              </a:ext>
            </a:extLst>
          </p:cNvPr>
          <p:cNvCxnSpPr>
            <a:cxnSpLocks/>
          </p:cNvCxnSpPr>
          <p:nvPr/>
        </p:nvCxnSpPr>
        <p:spPr>
          <a:xfrm flipH="1">
            <a:off x="5977844" y="5802526"/>
            <a:ext cx="73056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996AB1E4-9469-16AA-D94D-443798E91311}"/>
              </a:ext>
            </a:extLst>
          </p:cNvPr>
          <p:cNvCxnSpPr>
            <a:cxnSpLocks/>
          </p:cNvCxnSpPr>
          <p:nvPr/>
        </p:nvCxnSpPr>
        <p:spPr>
          <a:xfrm flipH="1">
            <a:off x="5977844" y="5944909"/>
            <a:ext cx="18096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5CC2AF90-872F-23BC-7C3E-512D4822E299}"/>
              </a:ext>
            </a:extLst>
          </p:cNvPr>
          <p:cNvSpPr txBox="1"/>
          <p:nvPr/>
        </p:nvSpPr>
        <p:spPr>
          <a:xfrm>
            <a:off x="9289530" y="279213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回復等待狀態</a:t>
            </a: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21DF110E-1130-C388-0629-37539E7F49C4}"/>
              </a:ext>
            </a:extLst>
          </p:cNvPr>
          <p:cNvSpPr txBox="1"/>
          <p:nvPr/>
        </p:nvSpPr>
        <p:spPr>
          <a:xfrm>
            <a:off x="4683975" y="284906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回復等待狀態</a:t>
            </a: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491737E2-3CA2-FA44-DF03-020675F4E867}"/>
              </a:ext>
            </a:extLst>
          </p:cNvPr>
          <p:cNvSpPr txBox="1"/>
          <p:nvPr/>
        </p:nvSpPr>
        <p:spPr>
          <a:xfrm>
            <a:off x="4674942" y="366139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回復等待狀態</a:t>
            </a: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D0897240-BDE0-E093-34E0-D8F727AC908A}"/>
              </a:ext>
            </a:extLst>
          </p:cNvPr>
          <p:cNvSpPr txBox="1"/>
          <p:nvPr/>
        </p:nvSpPr>
        <p:spPr>
          <a:xfrm>
            <a:off x="9304711" y="421391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回復等待狀態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F8FFA818-21C8-956C-3E0B-B0A6D30B178B}"/>
              </a:ext>
            </a:extLst>
          </p:cNvPr>
          <p:cNvSpPr txBox="1"/>
          <p:nvPr/>
        </p:nvSpPr>
        <p:spPr>
          <a:xfrm>
            <a:off x="9336682" y="63836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回復等待狀態</a:t>
            </a: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EC711752-F1CB-CE1B-5710-7FED739BD458}"/>
              </a:ext>
            </a:extLst>
          </p:cNvPr>
          <p:cNvSpPr txBox="1"/>
          <p:nvPr/>
        </p:nvSpPr>
        <p:spPr>
          <a:xfrm>
            <a:off x="4693789" y="506427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回復等待狀態</a:t>
            </a:r>
          </a:p>
        </p:txBody>
      </p:sp>
    </p:spTree>
    <p:extLst>
      <p:ext uri="{BB962C8B-B14F-4D97-AF65-F5344CB8AC3E}">
        <p14:creationId xmlns:p14="http://schemas.microsoft.com/office/powerpoint/2010/main" val="131389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04DA7-CB3F-55C7-EB4F-88625189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91971-238A-3674-6778-6C189382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TW511</a:t>
            </a:r>
            <a:r>
              <a:rPr lang="zh-TW" altLang="en-US" sz="1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教學網</a:t>
            </a:r>
            <a:r>
              <a:rPr lang="en-US" altLang="zh-TW" sz="1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(2021)</a:t>
            </a:r>
            <a:r>
              <a:rPr lang="zh-TW" altLang="en-US" sz="1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。大佬教你用 </a:t>
            </a:r>
            <a:r>
              <a:rPr lang="en-US" altLang="zh-TW" sz="1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Python </a:t>
            </a:r>
            <a:r>
              <a:rPr lang="zh-TW" altLang="en-US" sz="1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手把手實現遠端控制桌面。</a:t>
            </a:r>
            <a:r>
              <a:rPr lang="en-US" altLang="zh-TW" sz="1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https://tw511.com/a/01/35077.html(2022/12/12</a:t>
            </a:r>
            <a:r>
              <a:rPr lang="zh-TW" altLang="en-US" sz="1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存取過</a:t>
            </a:r>
            <a:r>
              <a:rPr lang="en-US" altLang="zh-TW" sz="1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</a:t>
            </a:r>
            <a:r>
              <a:rPr lang="zh-TW" altLang="en-US" sz="1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976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32853-1824-3192-ECC8-EE45122F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32347-1495-80D0-F91A-B7A64747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為了瞭解使用者在使用遠端桌面時的通訊流程，而進行遠端桌面運作的即時模擬。</a:t>
            </a:r>
          </a:p>
        </p:txBody>
      </p:sp>
    </p:spTree>
    <p:extLst>
      <p:ext uri="{BB962C8B-B14F-4D97-AF65-F5344CB8AC3E}">
        <p14:creationId xmlns:p14="http://schemas.microsoft.com/office/powerpoint/2010/main" val="4641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3F906-7E7A-9491-F139-1BD791CB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基本架構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2FB31D-2F71-96BB-47F9-D04B94647155}"/>
              </a:ext>
            </a:extLst>
          </p:cNvPr>
          <p:cNvSpPr/>
          <p:nvPr/>
        </p:nvSpPr>
        <p:spPr>
          <a:xfrm>
            <a:off x="5442857" y="1958650"/>
            <a:ext cx="1306286" cy="5399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Server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568E63-81B7-A986-DE1B-0B1DA3762948}"/>
              </a:ext>
            </a:extLst>
          </p:cNvPr>
          <p:cNvSpPr/>
          <p:nvPr/>
        </p:nvSpPr>
        <p:spPr>
          <a:xfrm>
            <a:off x="3545131" y="4673600"/>
            <a:ext cx="1306286" cy="644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support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495192-DC72-E110-80E7-37C93032A034}"/>
              </a:ext>
            </a:extLst>
          </p:cNvPr>
          <p:cNvSpPr/>
          <p:nvPr/>
        </p:nvSpPr>
        <p:spPr>
          <a:xfrm>
            <a:off x="7340585" y="4673599"/>
            <a:ext cx="1306286" cy="644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access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6D77B6-0053-B69F-DBA9-6ADC2EB13E8E}"/>
              </a:ext>
            </a:extLst>
          </p:cNvPr>
          <p:cNvSpPr txBox="1"/>
          <p:nvPr/>
        </p:nvSpPr>
        <p:spPr>
          <a:xfrm>
            <a:off x="3644276" y="5532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提供桌面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1CD141-6764-7466-C89B-0D3A912EF99A}"/>
              </a:ext>
            </a:extLst>
          </p:cNvPr>
          <p:cNvSpPr txBox="1"/>
          <p:nvPr/>
        </p:nvSpPr>
        <p:spPr>
          <a:xfrm>
            <a:off x="7439730" y="5454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控制桌面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7BC3D47-3BED-3629-1B44-49D53BA740B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98274" y="2498581"/>
            <a:ext cx="1897726" cy="2175019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2F0FE5C-7CAF-7C51-08C7-89A5B15BB7E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096000" y="2498581"/>
            <a:ext cx="1897728" cy="2175018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F15B3D-176D-9063-083A-6C51AF7EF022}"/>
              </a:ext>
            </a:extLst>
          </p:cNvPr>
          <p:cNvSpPr txBox="1"/>
          <p:nvPr/>
        </p:nvSpPr>
        <p:spPr>
          <a:xfrm>
            <a:off x="5232528" y="34776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  <a:endParaRPr lang="zh-TW" altLang="en-US" dirty="0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1D5FEF-66EC-664A-4E53-1F3458048724}"/>
              </a:ext>
            </a:extLst>
          </p:cNvPr>
          <p:cNvSpPr txBox="1"/>
          <p:nvPr/>
        </p:nvSpPr>
        <p:spPr>
          <a:xfrm>
            <a:off x="6308436" y="34776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  <a:endParaRPr lang="zh-TW" altLang="en-US" dirty="0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CAA0D5B-7727-FB64-7C2D-C78526E63A5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51417" y="4996090"/>
            <a:ext cx="2489168" cy="1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A7839F-A281-50B3-077E-75EBEEB52265}"/>
              </a:ext>
            </a:extLst>
          </p:cNvPr>
          <p:cNvSpPr txBox="1"/>
          <p:nvPr/>
        </p:nvSpPr>
        <p:spPr>
          <a:xfrm>
            <a:off x="5756805" y="507556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endParaRPr lang="zh-TW" altLang="en-US" dirty="0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281DB1C-2842-A01C-5130-6AE7E6BE8D47}"/>
              </a:ext>
            </a:extLst>
          </p:cNvPr>
          <p:cNvCxnSpPr>
            <a:cxnSpLocks/>
          </p:cNvCxnSpPr>
          <p:nvPr/>
        </p:nvCxnSpPr>
        <p:spPr>
          <a:xfrm flipV="1">
            <a:off x="3962400" y="2498580"/>
            <a:ext cx="1921164" cy="2175019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738A79-2362-47F4-B3F8-4737E7631E02}"/>
              </a:ext>
            </a:extLst>
          </p:cNvPr>
          <p:cNvSpPr txBox="1"/>
          <p:nvPr/>
        </p:nvSpPr>
        <p:spPr>
          <a:xfrm>
            <a:off x="4037010" y="347763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endParaRPr lang="zh-TW" altLang="en-US" dirty="0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B2871AC-F2FF-DB84-2DE2-70D4AAFC9ABC}"/>
              </a:ext>
            </a:extLst>
          </p:cNvPr>
          <p:cNvCxnSpPr>
            <a:cxnSpLocks/>
          </p:cNvCxnSpPr>
          <p:nvPr/>
        </p:nvCxnSpPr>
        <p:spPr>
          <a:xfrm flipH="1" flipV="1">
            <a:off x="6300833" y="2498580"/>
            <a:ext cx="1905331" cy="2175019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FC96A52-EDAA-EFE2-6C71-4C96B66810F6}"/>
              </a:ext>
            </a:extLst>
          </p:cNvPr>
          <p:cNvSpPr txBox="1"/>
          <p:nvPr/>
        </p:nvSpPr>
        <p:spPr>
          <a:xfrm>
            <a:off x="7502835" y="347763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endParaRPr lang="zh-TW" altLang="en-US" dirty="0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18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44C97-3C36-88F0-53C2-A4CFDB82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連線流程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分享方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):</a:t>
            </a:r>
            <a:b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設定欲分享的主機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670D7-9786-1078-2717-E33EEE6F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B77CC4-8650-479B-7381-34BDD5C3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2" y="1776738"/>
            <a:ext cx="4296595" cy="43097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D36E879-BE98-915B-6513-4A804A688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/>
          <a:stretch/>
        </p:blipFill>
        <p:spPr>
          <a:xfrm>
            <a:off x="6520496" y="1776738"/>
            <a:ext cx="4291631" cy="4309721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FEE3A12A-5B57-8E49-A4CE-EBB43D5C1A44}"/>
              </a:ext>
            </a:extLst>
          </p:cNvPr>
          <p:cNvSpPr/>
          <p:nvPr/>
        </p:nvSpPr>
        <p:spPr>
          <a:xfrm>
            <a:off x="3397852" y="3965198"/>
            <a:ext cx="999690" cy="444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E217A1B-166B-4097-AB72-A83C59C90050}"/>
              </a:ext>
            </a:extLst>
          </p:cNvPr>
          <p:cNvCxnSpPr>
            <a:cxnSpLocks/>
          </p:cNvCxnSpPr>
          <p:nvPr/>
        </p:nvCxnSpPr>
        <p:spPr>
          <a:xfrm>
            <a:off x="9240253" y="2929688"/>
            <a:ext cx="270711" cy="180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7C2051B-61A0-FDDE-F7BA-BB6321C1B34D}"/>
              </a:ext>
            </a:extLst>
          </p:cNvPr>
          <p:cNvCxnSpPr>
            <a:cxnSpLocks/>
          </p:cNvCxnSpPr>
          <p:nvPr/>
        </p:nvCxnSpPr>
        <p:spPr>
          <a:xfrm flipH="1" flipV="1">
            <a:off x="7197417" y="3014912"/>
            <a:ext cx="201707" cy="272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B63B7F-16FA-4348-A1C8-7DEBB33511E0}"/>
              </a:ext>
            </a:extLst>
          </p:cNvPr>
          <p:cNvSpPr txBox="1"/>
          <p:nvPr/>
        </p:nvSpPr>
        <p:spPr>
          <a:xfrm>
            <a:off x="2346158" y="4409572"/>
            <a:ext cx="296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點選分享我的螢幕畫面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2E2003-D6EE-75F9-C073-5D9DDB1E22B5}"/>
              </a:ext>
            </a:extLst>
          </p:cNvPr>
          <p:cNvSpPr txBox="1"/>
          <p:nvPr/>
        </p:nvSpPr>
        <p:spPr>
          <a:xfrm>
            <a:off x="6330616" y="3373057"/>
            <a:ext cx="260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輸入主機名稱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B85520F-241F-ABEF-B4EA-C99814296A25}"/>
              </a:ext>
            </a:extLst>
          </p:cNvPr>
          <p:cNvSpPr txBox="1"/>
          <p:nvPr/>
        </p:nvSpPr>
        <p:spPr>
          <a:xfrm>
            <a:off x="7728284" y="2570420"/>
            <a:ext cx="260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輸入完畢點繼續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54A147B-F7BB-F676-608D-B08D8F8E807C}"/>
              </a:ext>
            </a:extLst>
          </p:cNvPr>
          <p:cNvSpPr txBox="1"/>
          <p:nvPr/>
        </p:nvSpPr>
        <p:spPr>
          <a:xfrm>
            <a:off x="4921642" y="1157156"/>
            <a:ext cx="2893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  <a:cs typeface="+mj-cs"/>
              </a:rPr>
              <a:t>分享者畫面</a:t>
            </a:r>
          </a:p>
        </p:txBody>
      </p:sp>
    </p:spTree>
    <p:extLst>
      <p:ext uri="{BB962C8B-B14F-4D97-AF65-F5344CB8AC3E}">
        <p14:creationId xmlns:p14="http://schemas.microsoft.com/office/powerpoint/2010/main" val="196549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>
            <a:extLst>
              <a:ext uri="{FF2B5EF4-FFF2-40B4-BE49-F238E27FC236}">
                <a16:creationId xmlns:a16="http://schemas.microsoft.com/office/drawing/2014/main" id="{631657AC-6DB5-5ABE-2E96-5A9D1BC3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連線流程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存取方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):</a:t>
            </a:r>
            <a:b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16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選擇配對主機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D444B9-FFE1-9CEE-4D31-E337046A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25" y="1776737"/>
            <a:ext cx="4283628" cy="43097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314B85-52E4-D5B7-73F9-39AAF3083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62" y="1776738"/>
            <a:ext cx="4296595" cy="4309721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FEE3A12A-5B57-8E49-A4CE-EBB43D5C1A44}"/>
              </a:ext>
            </a:extLst>
          </p:cNvPr>
          <p:cNvSpPr/>
          <p:nvPr/>
        </p:nvSpPr>
        <p:spPr>
          <a:xfrm>
            <a:off x="1454047" y="3945276"/>
            <a:ext cx="999690" cy="444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B63B7F-16FA-4348-A1C8-7DEBB33511E0}"/>
              </a:ext>
            </a:extLst>
          </p:cNvPr>
          <p:cNvSpPr txBox="1"/>
          <p:nvPr/>
        </p:nvSpPr>
        <p:spPr>
          <a:xfrm>
            <a:off x="930039" y="4409572"/>
            <a:ext cx="296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點選存取我的電腦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2E2003-D6EE-75F9-C073-5D9DDB1E22B5}"/>
              </a:ext>
            </a:extLst>
          </p:cNvPr>
          <p:cNvSpPr txBox="1"/>
          <p:nvPr/>
        </p:nvSpPr>
        <p:spPr>
          <a:xfrm>
            <a:off x="7034463" y="34290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可存取的主機名稱</a:t>
            </a:r>
            <a:r>
              <a:rPr lang="en-US" altLang="zh-TW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	</a:t>
            </a:r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   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D9D2FE1-6B5C-C9C2-423B-1FAB46E72184}"/>
              </a:ext>
            </a:extLst>
          </p:cNvPr>
          <p:cNvCxnSpPr>
            <a:cxnSpLocks/>
          </p:cNvCxnSpPr>
          <p:nvPr/>
        </p:nvCxnSpPr>
        <p:spPr>
          <a:xfrm flipH="1" flipV="1">
            <a:off x="7287654" y="2977833"/>
            <a:ext cx="436620" cy="4511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72D299F-4778-43CF-E54B-22542F836166}"/>
              </a:ext>
            </a:extLst>
          </p:cNvPr>
          <p:cNvSpPr txBox="1"/>
          <p:nvPr/>
        </p:nvSpPr>
        <p:spPr>
          <a:xfrm>
            <a:off x="7148262" y="3746931"/>
            <a:ext cx="251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點擊配對</a:t>
            </a:r>
            <a:r>
              <a:rPr lang="en-US" altLang="zh-TW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	</a:t>
            </a:r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endParaRPr lang="zh-TW" altLang="en-US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AEE03B9-7A1E-A851-B497-C0EA03D83D17}"/>
              </a:ext>
            </a:extLst>
          </p:cNvPr>
          <p:cNvSpPr txBox="1"/>
          <p:nvPr/>
        </p:nvSpPr>
        <p:spPr>
          <a:xfrm>
            <a:off x="4921642" y="1157156"/>
            <a:ext cx="2893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>
                <a:latin typeface="jf open 粉圓 1.1" panose="020F0500000000000000" pitchFamily="34" charset="-120"/>
                <a:ea typeface="jf open 粉圓 1.1" panose="020F0500000000000000" pitchFamily="34" charset="-120"/>
                <a:cs typeface="+mj-cs"/>
              </a:rPr>
              <a:t>存取者畫面</a:t>
            </a:r>
          </a:p>
        </p:txBody>
      </p:sp>
    </p:spTree>
    <p:extLst>
      <p:ext uri="{BB962C8B-B14F-4D97-AF65-F5344CB8AC3E}">
        <p14:creationId xmlns:p14="http://schemas.microsoft.com/office/powerpoint/2010/main" val="330798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>
            <a:extLst>
              <a:ext uri="{FF2B5EF4-FFF2-40B4-BE49-F238E27FC236}">
                <a16:creationId xmlns:a16="http://schemas.microsoft.com/office/drawing/2014/main" id="{D316B85F-811B-A98B-3531-5D785E64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連線流程</a:t>
            </a:r>
            <a:r>
              <a:rPr lang="en-US" altLang="zh-TW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br>
              <a:rPr lang="en-US" altLang="zh-TW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sz="16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sz="16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配對建立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0F9DFB1-7A0C-AD53-DD26-421BC2A8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06" y="1842230"/>
            <a:ext cx="3880929" cy="423846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83FC62B-9E5A-9A8E-B103-6AFD5FE3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08" y="1789804"/>
            <a:ext cx="4264910" cy="429088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5C2C4023-3EEA-6039-2E67-A75C57519933}"/>
              </a:ext>
            </a:extLst>
          </p:cNvPr>
          <p:cNvSpPr txBox="1"/>
          <p:nvPr/>
        </p:nvSpPr>
        <p:spPr>
          <a:xfrm>
            <a:off x="2467200" y="1374305"/>
            <a:ext cx="2893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>
                <a:latin typeface="jf open 粉圓 1.1" panose="020F0500000000000000" pitchFamily="34" charset="-120"/>
                <a:ea typeface="jf open 粉圓 1.1" panose="020F0500000000000000" pitchFamily="34" charset="-120"/>
                <a:cs typeface="+mj-cs"/>
              </a:rPr>
              <a:t>存取者畫面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D9F635-E476-ED29-7A04-20AE57C6BDC3}"/>
              </a:ext>
            </a:extLst>
          </p:cNvPr>
          <p:cNvSpPr txBox="1"/>
          <p:nvPr/>
        </p:nvSpPr>
        <p:spPr>
          <a:xfrm>
            <a:off x="8135979" y="1420472"/>
            <a:ext cx="251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>
              <a:solidFill>
                <a:srgbClr val="FF0000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64E1052-2841-569C-77B8-25EA1093945A}"/>
              </a:ext>
            </a:extLst>
          </p:cNvPr>
          <p:cNvSpPr txBox="1"/>
          <p:nvPr/>
        </p:nvSpPr>
        <p:spPr>
          <a:xfrm>
            <a:off x="7035676" y="4374683"/>
            <a:ext cx="251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顯示存取者位址</a:t>
            </a:r>
            <a:endParaRPr lang="zh-TW" altLang="en-US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91CFAAA-1FFF-C3E1-2428-3C55B47366B3}"/>
              </a:ext>
            </a:extLst>
          </p:cNvPr>
          <p:cNvCxnSpPr>
            <a:cxnSpLocks/>
          </p:cNvCxnSpPr>
          <p:nvPr/>
        </p:nvCxnSpPr>
        <p:spPr>
          <a:xfrm flipH="1" flipV="1">
            <a:off x="7767921" y="3930964"/>
            <a:ext cx="215032" cy="443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8A19F95-8648-F222-1049-E89C819E9D0A}"/>
              </a:ext>
            </a:extLst>
          </p:cNvPr>
          <p:cNvSpPr txBox="1"/>
          <p:nvPr/>
        </p:nvSpPr>
        <p:spPr>
          <a:xfrm>
            <a:off x="7767921" y="1344069"/>
            <a:ext cx="2893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>
                <a:latin typeface="jf open 粉圓 1.1" panose="020F0500000000000000" pitchFamily="34" charset="-120"/>
                <a:ea typeface="jf open 粉圓 1.1" panose="020F0500000000000000" pitchFamily="34" charset="-120"/>
                <a:cs typeface="+mj-cs"/>
              </a:rPr>
              <a:t>分享者畫面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EFE4A0B-1895-D6C2-3664-0412AB6E1D2D}"/>
              </a:ext>
            </a:extLst>
          </p:cNvPr>
          <p:cNvCxnSpPr>
            <a:cxnSpLocks/>
          </p:cNvCxnSpPr>
          <p:nvPr/>
        </p:nvCxnSpPr>
        <p:spPr>
          <a:xfrm flipV="1">
            <a:off x="1182103" y="4134686"/>
            <a:ext cx="508788" cy="239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7227B15-C3FE-C30D-CD0A-B03780167021}"/>
              </a:ext>
            </a:extLst>
          </p:cNvPr>
          <p:cNvSpPr txBox="1"/>
          <p:nvPr/>
        </p:nvSpPr>
        <p:spPr>
          <a:xfrm>
            <a:off x="289162" y="4374683"/>
            <a:ext cx="251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對方即時畫面</a:t>
            </a:r>
            <a:endParaRPr lang="zh-TW" altLang="en-US" b="1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171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>
            <a:extLst>
              <a:ext uri="{FF2B5EF4-FFF2-40B4-BE49-F238E27FC236}">
                <a16:creationId xmlns:a16="http://schemas.microsoft.com/office/drawing/2014/main" id="{A3D68883-F127-35F9-3CB9-AA16038B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59" y="1851897"/>
            <a:ext cx="3880929" cy="4200285"/>
          </a:xfrm>
          <a:prstGeom prst="rect">
            <a:avLst/>
          </a:prstGeom>
        </p:spPr>
      </p:pic>
      <p:sp>
        <p:nvSpPr>
          <p:cNvPr id="17" name="標題 1">
            <a:extLst>
              <a:ext uri="{FF2B5EF4-FFF2-40B4-BE49-F238E27FC236}">
                <a16:creationId xmlns:a16="http://schemas.microsoft.com/office/drawing/2014/main" id="{D316B85F-811B-A98B-3531-5D785E64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連線流程</a:t>
            </a:r>
            <a:r>
              <a:rPr lang="en-US" altLang="zh-TW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br>
              <a:rPr lang="en-US" altLang="zh-TW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en-US" altLang="zh-TW" sz="16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sz="16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配對結束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83FC62B-9E5A-9A8E-B103-6AFD5FE3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08" y="1789804"/>
            <a:ext cx="4264910" cy="429088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5C2C4023-3EEA-6039-2E67-A75C57519933}"/>
              </a:ext>
            </a:extLst>
          </p:cNvPr>
          <p:cNvSpPr txBox="1"/>
          <p:nvPr/>
        </p:nvSpPr>
        <p:spPr>
          <a:xfrm>
            <a:off x="2467200" y="1374305"/>
            <a:ext cx="2893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>
                <a:latin typeface="jf open 粉圓 1.1" panose="020F0500000000000000" pitchFamily="34" charset="-120"/>
                <a:ea typeface="jf open 粉圓 1.1" panose="020F0500000000000000" pitchFamily="34" charset="-120"/>
                <a:cs typeface="+mj-cs"/>
              </a:rPr>
              <a:t>存取者畫面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D9F635-E476-ED29-7A04-20AE57C6BDC3}"/>
              </a:ext>
            </a:extLst>
          </p:cNvPr>
          <p:cNvSpPr txBox="1"/>
          <p:nvPr/>
        </p:nvSpPr>
        <p:spPr>
          <a:xfrm>
            <a:off x="8135979" y="1420472"/>
            <a:ext cx="251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>
              <a:solidFill>
                <a:srgbClr val="FF0000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1EDC15-D9FC-C952-FFC0-DE54447E78E8}"/>
              </a:ext>
            </a:extLst>
          </p:cNvPr>
          <p:cNvSpPr txBox="1"/>
          <p:nvPr/>
        </p:nvSpPr>
        <p:spPr>
          <a:xfrm>
            <a:off x="8031125" y="4334501"/>
            <a:ext cx="2146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點擊斷開連接</a:t>
            </a:r>
            <a:endParaRPr lang="zh-TW" altLang="en-US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5F92506-5B21-EDD0-C2B4-DDA5F089ACDD}"/>
              </a:ext>
            </a:extLst>
          </p:cNvPr>
          <p:cNvCxnSpPr>
            <a:cxnSpLocks/>
          </p:cNvCxnSpPr>
          <p:nvPr/>
        </p:nvCxnSpPr>
        <p:spPr>
          <a:xfrm flipV="1">
            <a:off x="8986100" y="4007422"/>
            <a:ext cx="228488" cy="327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8A19F95-8648-F222-1049-E89C819E9D0A}"/>
              </a:ext>
            </a:extLst>
          </p:cNvPr>
          <p:cNvSpPr txBox="1"/>
          <p:nvPr/>
        </p:nvSpPr>
        <p:spPr>
          <a:xfrm>
            <a:off x="7767921" y="1344069"/>
            <a:ext cx="2893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>
                <a:latin typeface="jf open 粉圓 1.1" panose="020F0500000000000000" pitchFamily="34" charset="-120"/>
                <a:ea typeface="jf open 粉圓 1.1" panose="020F0500000000000000" pitchFamily="34" charset="-120"/>
                <a:cs typeface="+mj-cs"/>
              </a:rPr>
              <a:t>分享者畫面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EFE4A0B-1895-D6C2-3664-0412AB6E1D2D}"/>
              </a:ext>
            </a:extLst>
          </p:cNvPr>
          <p:cNvCxnSpPr>
            <a:cxnSpLocks/>
          </p:cNvCxnSpPr>
          <p:nvPr/>
        </p:nvCxnSpPr>
        <p:spPr>
          <a:xfrm flipV="1">
            <a:off x="2875547" y="4103340"/>
            <a:ext cx="372665" cy="23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7227B15-C3FE-C30D-CD0A-B03780167021}"/>
              </a:ext>
            </a:extLst>
          </p:cNvPr>
          <p:cNvSpPr txBox="1"/>
          <p:nvPr/>
        </p:nvSpPr>
        <p:spPr>
          <a:xfrm>
            <a:off x="1992592" y="4419033"/>
            <a:ext cx="2976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b="1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顯示連線斷開</a:t>
            </a:r>
            <a:endParaRPr lang="en-US" altLang="zh-TW" b="1">
              <a:solidFill>
                <a:srgbClr val="FF0000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en-US" altLang="zh-TW" b="1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b="1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點擊確定跳回配對畫面</a:t>
            </a:r>
            <a:endParaRPr lang="zh-TW" altLang="en-US" b="1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0CE299-4C07-1F3E-9C34-CB4F70B97B11}"/>
              </a:ext>
            </a:extLst>
          </p:cNvPr>
          <p:cNvSpPr txBox="1"/>
          <p:nvPr/>
        </p:nvSpPr>
        <p:spPr>
          <a:xfrm>
            <a:off x="3079364" y="5318771"/>
            <a:ext cx="2146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點擊斷開連接</a:t>
            </a:r>
            <a:endParaRPr lang="zh-TW" altLang="en-US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DB36DA5-82D7-7247-DB39-6BCE30CF7B29}"/>
              </a:ext>
            </a:extLst>
          </p:cNvPr>
          <p:cNvCxnSpPr>
            <a:cxnSpLocks/>
          </p:cNvCxnSpPr>
          <p:nvPr/>
        </p:nvCxnSpPr>
        <p:spPr>
          <a:xfrm>
            <a:off x="4806950" y="5617957"/>
            <a:ext cx="216569" cy="2313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8B9BB034-11C0-F5EC-14EF-65DCA1A9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042" y="5889699"/>
            <a:ext cx="338764" cy="1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9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039ECAA-36AA-6006-32F0-0D2F32EB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89" y="1789804"/>
            <a:ext cx="4290167" cy="43163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61D2AA4-C354-0CF4-D279-53436904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746" y="2377162"/>
            <a:ext cx="3798122" cy="7761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818277-CEC3-F84F-3E68-A793CDD6F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66" y="1789804"/>
            <a:ext cx="4290167" cy="432936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FEE3A12A-5B57-8E49-A4CE-EBB43D5C1A44}"/>
              </a:ext>
            </a:extLst>
          </p:cNvPr>
          <p:cNvSpPr/>
          <p:nvPr/>
        </p:nvSpPr>
        <p:spPr>
          <a:xfrm>
            <a:off x="1907273" y="2814470"/>
            <a:ext cx="734327" cy="3267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B63B7F-16FA-4348-A1C8-7DEBB33511E0}"/>
              </a:ext>
            </a:extLst>
          </p:cNvPr>
          <p:cNvSpPr txBox="1"/>
          <p:nvPr/>
        </p:nvSpPr>
        <p:spPr>
          <a:xfrm>
            <a:off x="1208238" y="3378046"/>
            <a:ext cx="296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新增多台主機分享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2E2003-D6EE-75F9-C073-5D9DDB1E22B5}"/>
              </a:ext>
            </a:extLst>
          </p:cNvPr>
          <p:cNvSpPr txBox="1"/>
          <p:nvPr/>
        </p:nvSpPr>
        <p:spPr>
          <a:xfrm>
            <a:off x="7147122" y="4417195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同步更新可存取的主機名單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D316B85F-811B-A98B-3531-5D785E64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功能介紹</a:t>
            </a:r>
            <a:r>
              <a:rPr lang="en-US" altLang="zh-TW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br>
              <a:rPr lang="en-US" altLang="zh-TW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sz="16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同時提供多台主機遠端存取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529A53-3343-DCF8-75EC-359CC0BEF93A}"/>
              </a:ext>
            </a:extLst>
          </p:cNvPr>
          <p:cNvSpPr txBox="1"/>
          <p:nvPr/>
        </p:nvSpPr>
        <p:spPr>
          <a:xfrm>
            <a:off x="7688844" y="2492906"/>
            <a:ext cx="132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0070C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分享者</a:t>
            </a:r>
            <a:r>
              <a:rPr lang="en-US" altLang="zh-TW" b="1">
                <a:solidFill>
                  <a:srgbClr val="0070C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</a:t>
            </a:r>
            <a:endParaRPr lang="zh-TW" altLang="en-US" b="1">
              <a:solidFill>
                <a:srgbClr val="0070C0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3EC581-7E08-BC19-C26F-4B818B06AF05}"/>
              </a:ext>
            </a:extLst>
          </p:cNvPr>
          <p:cNvSpPr txBox="1"/>
          <p:nvPr/>
        </p:nvSpPr>
        <p:spPr>
          <a:xfrm>
            <a:off x="7732960" y="3457055"/>
            <a:ext cx="132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0070C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分享者</a:t>
            </a:r>
            <a:r>
              <a:rPr lang="en-US" altLang="zh-TW" b="1">
                <a:solidFill>
                  <a:srgbClr val="0070C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</a:t>
            </a:r>
            <a:endParaRPr lang="zh-TW" altLang="en-US" b="1">
              <a:solidFill>
                <a:srgbClr val="0070C0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EFB117-51A4-CAEA-8C38-0B4C6679A57B}"/>
              </a:ext>
            </a:extLst>
          </p:cNvPr>
          <p:cNvSpPr txBox="1"/>
          <p:nvPr/>
        </p:nvSpPr>
        <p:spPr>
          <a:xfrm>
            <a:off x="7907154" y="1368664"/>
            <a:ext cx="2893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>
                <a:latin typeface="jf open 粉圓 1.1" panose="020F0500000000000000" pitchFamily="34" charset="-120"/>
                <a:ea typeface="jf open 粉圓 1.1" panose="020F0500000000000000" pitchFamily="34" charset="-120"/>
                <a:cs typeface="+mj-cs"/>
              </a:rPr>
              <a:t>存取者畫面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DE8928-20D7-D69C-E65E-727801FFB646}"/>
              </a:ext>
            </a:extLst>
          </p:cNvPr>
          <p:cNvSpPr txBox="1"/>
          <p:nvPr/>
        </p:nvSpPr>
        <p:spPr>
          <a:xfrm>
            <a:off x="2326541" y="1368663"/>
            <a:ext cx="2893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>
                <a:latin typeface="jf open 粉圓 1.1" panose="020F0500000000000000" pitchFamily="34" charset="-120"/>
                <a:ea typeface="jf open 粉圓 1.1" panose="020F0500000000000000" pitchFamily="34" charset="-120"/>
                <a:cs typeface="+mj-cs"/>
              </a:rPr>
              <a:t>分享者</a:t>
            </a:r>
            <a:r>
              <a:rPr lang="en-US" altLang="zh-TW" sz="2400">
                <a:latin typeface="jf open 粉圓 1.1" panose="020F0500000000000000" pitchFamily="34" charset="-120"/>
                <a:ea typeface="jf open 粉圓 1.1" panose="020F0500000000000000" pitchFamily="34" charset="-120"/>
                <a:cs typeface="+mj-cs"/>
              </a:rPr>
              <a:t>2</a:t>
            </a:r>
            <a:endParaRPr lang="zh-TW" altLang="en-US" sz="2400">
              <a:latin typeface="jf open 粉圓 1.1" panose="020F0500000000000000" pitchFamily="34" charset="-120"/>
              <a:ea typeface="jf open 粉圓 1.1" panose="020F0500000000000000" pitchFamily="34" charset="-120"/>
              <a:cs typeface="+mj-cs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E82256-469C-4C76-6990-0B05B6574985}"/>
              </a:ext>
            </a:extLst>
          </p:cNvPr>
          <p:cNvCxnSpPr>
            <a:cxnSpLocks/>
          </p:cNvCxnSpPr>
          <p:nvPr/>
        </p:nvCxnSpPr>
        <p:spPr>
          <a:xfrm flipH="1" flipV="1">
            <a:off x="7610078" y="2961354"/>
            <a:ext cx="245763" cy="221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7A5C7D7-2A07-1F5E-94E2-19ECEAA29C09}"/>
              </a:ext>
            </a:extLst>
          </p:cNvPr>
          <p:cNvSpPr txBox="1"/>
          <p:nvPr/>
        </p:nvSpPr>
        <p:spPr>
          <a:xfrm>
            <a:off x="7470534" y="2982395"/>
            <a:ext cx="2478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>
                <a:solidFill>
                  <a:srgbClr val="FF0000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灰色表示連線中</a:t>
            </a:r>
          </a:p>
        </p:txBody>
      </p:sp>
    </p:spTree>
    <p:extLst>
      <p:ext uri="{BB962C8B-B14F-4D97-AF65-F5344CB8AC3E}">
        <p14:creationId xmlns:p14="http://schemas.microsoft.com/office/powerpoint/2010/main" val="106059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BC51E-5517-693C-DE5E-13BD83F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05" y="209255"/>
            <a:ext cx="10515600" cy="1068813"/>
          </a:xfrm>
        </p:spPr>
        <p:txBody>
          <a:bodyPr>
            <a:normAutofit/>
          </a:bodyPr>
          <a:lstStyle/>
          <a:p>
            <a:r>
              <a:rPr lang="zh-TW" altLang="en-US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循序圖</a:t>
            </a:r>
            <a:br>
              <a:rPr lang="en-US" altLang="zh-TW" sz="2800">
                <a:latin typeface="jf open 粉圓 1.1" panose="020F0500000000000000" pitchFamily="34" charset="-120"/>
                <a:ea typeface="jf open 粉圓 1.1" panose="020F0500000000000000" pitchFamily="34" charset="-120"/>
              </a:rPr>
            </a:br>
            <a:r>
              <a:rPr lang="zh-TW" altLang="en-US" sz="160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註冊裝置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4A27C1D-43D7-2F8D-3136-EA7D22904F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08840" y="1817999"/>
            <a:ext cx="32177" cy="475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80ED059-1FEB-4DFB-A892-799B946A9E7D}"/>
              </a:ext>
            </a:extLst>
          </p:cNvPr>
          <p:cNvSpPr/>
          <p:nvPr/>
        </p:nvSpPr>
        <p:spPr>
          <a:xfrm>
            <a:off x="4955697" y="1278068"/>
            <a:ext cx="1306286" cy="5399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Server</a:t>
            </a:r>
            <a:endParaRPr lang="zh-TW" altLang="en-US" dirty="0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E0591A0-F161-A1B2-D93A-9E202E5F99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457756" y="1817999"/>
            <a:ext cx="32176" cy="475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B48FB14-2630-A416-13A9-9E6466C39152}"/>
              </a:ext>
            </a:extLst>
          </p:cNvPr>
          <p:cNvSpPr/>
          <p:nvPr/>
        </p:nvSpPr>
        <p:spPr>
          <a:xfrm>
            <a:off x="8804613" y="1278068"/>
            <a:ext cx="1306286" cy="5399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</a:t>
            </a:r>
            <a:endParaRPr lang="zh-TW" altLang="en-US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1F549A9-FE66-2344-D5E9-3D056AB1DA3F}"/>
              </a:ext>
            </a:extLst>
          </p:cNvPr>
          <p:cNvCxnSpPr>
            <a:cxnSpLocks/>
          </p:cNvCxnSpPr>
          <p:nvPr/>
        </p:nvCxnSpPr>
        <p:spPr>
          <a:xfrm flipH="1">
            <a:off x="5757430" y="2244855"/>
            <a:ext cx="3700326" cy="0"/>
          </a:xfrm>
          <a:prstGeom prst="straightConnector1">
            <a:avLst/>
          </a:prstGeom>
          <a:ln w="158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2EF4A23-C7C9-2348-5C57-B69C455C0023}"/>
              </a:ext>
            </a:extLst>
          </p:cNvPr>
          <p:cNvCxnSpPr>
            <a:cxnSpLocks/>
          </p:cNvCxnSpPr>
          <p:nvPr/>
        </p:nvCxnSpPr>
        <p:spPr>
          <a:xfrm flipH="1" flipV="1">
            <a:off x="1083830" y="1817999"/>
            <a:ext cx="8437" cy="226831"/>
          </a:xfrm>
          <a:prstGeom prst="straightConnector1">
            <a:avLst/>
          </a:prstGeom>
          <a:ln w="15875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6584A9D-0C9F-5665-D5AA-4D9E9F6EBEA1}"/>
              </a:ext>
            </a:extLst>
          </p:cNvPr>
          <p:cNvSpPr txBox="1"/>
          <p:nvPr/>
        </p:nvSpPr>
        <p:spPr>
          <a:xfrm>
            <a:off x="1191098" y="1746748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TCP</a:t>
            </a:r>
            <a:endParaRPr lang="zh-TW" altLang="en-US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25C0EA9-32B7-2E9D-9D12-604ADFCF3696}"/>
              </a:ext>
            </a:extLst>
          </p:cNvPr>
          <p:cNvSpPr txBox="1"/>
          <p:nvPr/>
        </p:nvSpPr>
        <p:spPr>
          <a:xfrm>
            <a:off x="7197625" y="1875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連線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9A18ACA-E42B-BEB2-C4B4-5EAF2B3B5F61}"/>
              </a:ext>
            </a:extLst>
          </p:cNvPr>
          <p:cNvCxnSpPr>
            <a:cxnSpLocks/>
          </p:cNvCxnSpPr>
          <p:nvPr/>
        </p:nvCxnSpPr>
        <p:spPr>
          <a:xfrm flipH="1">
            <a:off x="3994315" y="2863980"/>
            <a:ext cx="5233763" cy="0"/>
          </a:xfrm>
          <a:prstGeom prst="straightConnector1">
            <a:avLst/>
          </a:prstGeom>
          <a:ln w="15875">
            <a:headEnd type="arrow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A354599-8EF0-B524-6AB3-B95EBDA69B88}"/>
              </a:ext>
            </a:extLst>
          </p:cNvPr>
          <p:cNvSpPr txBox="1"/>
          <p:nvPr/>
        </p:nvSpPr>
        <p:spPr>
          <a:xfrm>
            <a:off x="7017286" y="2525426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裝置</a:t>
            </a:r>
            <a:r>
              <a:rPr lang="en-US" altLang="zh-TW" sz="160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UID</a:t>
            </a:r>
            <a:endParaRPr lang="zh-TW" altLang="en-US" sz="1600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F25FC97-39F3-A5BE-6D70-F71F08368C1A}"/>
              </a:ext>
            </a:extLst>
          </p:cNvPr>
          <p:cNvCxnSpPr>
            <a:cxnSpLocks/>
          </p:cNvCxnSpPr>
          <p:nvPr/>
        </p:nvCxnSpPr>
        <p:spPr>
          <a:xfrm flipH="1" flipV="1">
            <a:off x="1083830" y="2316106"/>
            <a:ext cx="8437" cy="226831"/>
          </a:xfrm>
          <a:prstGeom prst="straightConnector1">
            <a:avLst/>
          </a:prstGeom>
          <a:ln w="15875">
            <a:solidFill>
              <a:schemeClr val="accent2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72B69F1-58B5-0EBD-7B2A-CAC726A11D78}"/>
              </a:ext>
            </a:extLst>
          </p:cNvPr>
          <p:cNvSpPr txBox="1"/>
          <p:nvPr/>
        </p:nvSpPr>
        <p:spPr>
          <a:xfrm>
            <a:off x="1187067" y="224485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endParaRPr lang="zh-TW" altLang="en-US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2D467B5-BE79-ED8C-F1C3-1F60A889DE91}"/>
              </a:ext>
            </a:extLst>
          </p:cNvPr>
          <p:cNvCxnSpPr>
            <a:cxnSpLocks/>
          </p:cNvCxnSpPr>
          <p:nvPr/>
        </p:nvCxnSpPr>
        <p:spPr>
          <a:xfrm flipH="1">
            <a:off x="2872509" y="3692655"/>
            <a:ext cx="6585247" cy="0"/>
          </a:xfrm>
          <a:prstGeom prst="straightConnector1">
            <a:avLst/>
          </a:prstGeom>
          <a:ln w="15875">
            <a:solidFill>
              <a:schemeClr val="accent2"/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26443E2-D035-505B-D54E-0471F6FDE912}"/>
              </a:ext>
            </a:extLst>
          </p:cNvPr>
          <p:cNvSpPr txBox="1"/>
          <p:nvPr/>
        </p:nvSpPr>
        <p:spPr>
          <a:xfrm>
            <a:off x="7017286" y="3313827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裝置</a:t>
            </a:r>
            <a:r>
              <a:rPr lang="en-US" altLang="zh-TW" sz="1600">
                <a:solidFill>
                  <a:schemeClr val="accent2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UID</a:t>
            </a:r>
            <a:endParaRPr lang="zh-TW" altLang="en-US" sz="1600">
              <a:solidFill>
                <a:schemeClr val="accent2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C0E9FDC-DB84-5212-C58E-BBFA6B4C2F46}"/>
              </a:ext>
            </a:extLst>
          </p:cNvPr>
          <p:cNvCxnSpPr>
            <a:cxnSpLocks/>
          </p:cNvCxnSpPr>
          <p:nvPr/>
        </p:nvCxnSpPr>
        <p:spPr>
          <a:xfrm flipH="1">
            <a:off x="4036772" y="4916170"/>
            <a:ext cx="5361634" cy="0"/>
          </a:xfrm>
          <a:prstGeom prst="straightConnector1">
            <a:avLst/>
          </a:prstGeom>
          <a:ln w="15875">
            <a:headEnd type="arrow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BE9D9EA-090C-0BCA-744F-8EC42FCCDC32}"/>
              </a:ext>
            </a:extLst>
          </p:cNvPr>
          <p:cNvSpPr txBox="1"/>
          <p:nvPr/>
        </p:nvSpPr>
        <p:spPr>
          <a:xfrm>
            <a:off x="6335432" y="5663474"/>
            <a:ext cx="159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有收到</a:t>
            </a:r>
            <a:r>
              <a:rPr lang="en-US" altLang="zh-TW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(A)</a:t>
            </a:r>
            <a:endParaRPr lang="zh-TW" altLang="en-US" sz="1600" dirty="0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32B7205-6391-67FC-B3E7-D928FA75358B}"/>
              </a:ext>
            </a:extLst>
          </p:cNvPr>
          <p:cNvCxnSpPr>
            <a:cxnSpLocks/>
          </p:cNvCxnSpPr>
          <p:nvPr/>
        </p:nvCxnSpPr>
        <p:spPr>
          <a:xfrm flipH="1">
            <a:off x="4034257" y="5996437"/>
            <a:ext cx="5364148" cy="5591"/>
          </a:xfrm>
          <a:prstGeom prst="straightConnector1">
            <a:avLst/>
          </a:prstGeom>
          <a:ln w="15875">
            <a:headEnd type="arrow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5A021DD-4934-18B1-8561-F54A2134CBEF}"/>
              </a:ext>
            </a:extLst>
          </p:cNvPr>
          <p:cNvSpPr txBox="1"/>
          <p:nvPr/>
        </p:nvSpPr>
        <p:spPr>
          <a:xfrm>
            <a:off x="6319848" y="4617141"/>
            <a:ext cx="155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沒收到</a:t>
            </a:r>
            <a:r>
              <a:rPr lang="en-US" altLang="zh-TW" sz="1600" dirty="0">
                <a:solidFill>
                  <a:schemeClr val="accent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(E)</a:t>
            </a:r>
            <a:endParaRPr lang="zh-TW" altLang="en-US" sz="1600" dirty="0">
              <a:solidFill>
                <a:schemeClr val="accent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BC288CA-72E0-A0B4-E063-C427CADD5A68}"/>
              </a:ext>
            </a:extLst>
          </p:cNvPr>
          <p:cNvCxnSpPr>
            <a:cxnSpLocks/>
          </p:cNvCxnSpPr>
          <p:nvPr/>
        </p:nvCxnSpPr>
        <p:spPr>
          <a:xfrm>
            <a:off x="2740226" y="1898715"/>
            <a:ext cx="39942" cy="455251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485A411-5F74-AB60-F888-5915967FDAB8}"/>
              </a:ext>
            </a:extLst>
          </p:cNvPr>
          <p:cNvSpPr/>
          <p:nvPr/>
        </p:nvSpPr>
        <p:spPr>
          <a:xfrm>
            <a:off x="2095136" y="1335592"/>
            <a:ext cx="1306286" cy="53993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 Thread</a:t>
            </a:r>
            <a:endParaRPr lang="zh-TW" altLang="en-US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30FD630-6998-9095-D347-310F25CF50C4}"/>
              </a:ext>
            </a:extLst>
          </p:cNvPr>
          <p:cNvSpPr txBox="1"/>
          <p:nvPr/>
        </p:nvSpPr>
        <p:spPr>
          <a:xfrm>
            <a:off x="1136846" y="3378092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儲存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ctr"/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Address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278C1E8B-9BF4-95B4-F4B9-BBCA584559FC}"/>
              </a:ext>
            </a:extLst>
          </p:cNvPr>
          <p:cNvGrpSpPr/>
          <p:nvPr/>
        </p:nvGrpSpPr>
        <p:grpSpPr>
          <a:xfrm>
            <a:off x="9695528" y="3692655"/>
            <a:ext cx="641562" cy="1220691"/>
            <a:chOff x="8444383" y="3186531"/>
            <a:chExt cx="641562" cy="1220691"/>
          </a:xfrm>
        </p:grpSpPr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776DEE5F-CD2E-3F88-3FAC-30FA334A311F}"/>
                </a:ext>
              </a:extLst>
            </p:cNvPr>
            <p:cNvCxnSpPr>
              <a:cxnSpLocks/>
            </p:cNvCxnSpPr>
            <p:nvPr/>
          </p:nvCxnSpPr>
          <p:spPr>
            <a:xfrm>
              <a:off x="8444383" y="4407222"/>
              <a:ext cx="64156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4ED71BEC-B6ED-9113-9FE3-4D61898172BC}"/>
                </a:ext>
              </a:extLst>
            </p:cNvPr>
            <p:cNvCxnSpPr>
              <a:cxnSpLocks/>
            </p:cNvCxnSpPr>
            <p:nvPr/>
          </p:nvCxnSpPr>
          <p:spPr>
            <a:xfrm>
              <a:off x="8444383" y="3186531"/>
              <a:ext cx="64156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90B4D757-63ED-EBD3-1A51-F0D06A72F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5945" y="3186531"/>
              <a:ext cx="0" cy="122041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C2EF53EE-48D9-FA09-C95F-EEAE7CBBB1B2}"/>
              </a:ext>
            </a:extLst>
          </p:cNvPr>
          <p:cNvCxnSpPr>
            <a:cxnSpLocks/>
          </p:cNvCxnSpPr>
          <p:nvPr/>
        </p:nvCxnSpPr>
        <p:spPr>
          <a:xfrm>
            <a:off x="3998620" y="2389341"/>
            <a:ext cx="35637" cy="406188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DC05701-F225-FCF6-E209-198B7A0253B8}"/>
              </a:ext>
            </a:extLst>
          </p:cNvPr>
          <p:cNvSpPr/>
          <p:nvPr/>
        </p:nvSpPr>
        <p:spPr>
          <a:xfrm>
            <a:off x="3396645" y="1623705"/>
            <a:ext cx="1306286" cy="53993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client Thread</a:t>
            </a:r>
            <a:endParaRPr lang="zh-TW" altLang="en-US">
              <a:solidFill>
                <a:schemeClr val="tx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54F68A3E-610C-61CC-8C80-B10C0CD04EBA}"/>
              </a:ext>
            </a:extLst>
          </p:cNvPr>
          <p:cNvCxnSpPr>
            <a:cxnSpLocks/>
          </p:cNvCxnSpPr>
          <p:nvPr/>
        </p:nvCxnSpPr>
        <p:spPr>
          <a:xfrm flipH="1">
            <a:off x="4119418" y="2389341"/>
            <a:ext cx="1376219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EAD8CC7C-4EFA-2A15-3E1B-9632BFE0E26A}"/>
              </a:ext>
            </a:extLst>
          </p:cNvPr>
          <p:cNvSpPr/>
          <p:nvPr/>
        </p:nvSpPr>
        <p:spPr>
          <a:xfrm>
            <a:off x="1542474" y="4546183"/>
            <a:ext cx="9537522" cy="1697639"/>
          </a:xfrm>
          <a:custGeom>
            <a:avLst/>
            <a:gdLst>
              <a:gd name="connsiteX0" fmla="*/ 0 w 9537522"/>
              <a:gd name="connsiteY0" fmla="*/ 0 h 1697639"/>
              <a:gd name="connsiteX1" fmla="*/ 500720 w 9537522"/>
              <a:gd name="connsiteY1" fmla="*/ 0 h 1697639"/>
              <a:gd name="connsiteX2" fmla="*/ 810689 w 9537522"/>
              <a:gd name="connsiteY2" fmla="*/ 0 h 1697639"/>
              <a:gd name="connsiteX3" fmla="*/ 1597535 w 9537522"/>
              <a:gd name="connsiteY3" fmla="*/ 0 h 1697639"/>
              <a:gd name="connsiteX4" fmla="*/ 2098255 w 9537522"/>
              <a:gd name="connsiteY4" fmla="*/ 0 h 1697639"/>
              <a:gd name="connsiteX5" fmla="*/ 2598975 w 9537522"/>
              <a:gd name="connsiteY5" fmla="*/ 0 h 1697639"/>
              <a:gd name="connsiteX6" fmla="*/ 3385820 w 9537522"/>
              <a:gd name="connsiteY6" fmla="*/ 0 h 1697639"/>
              <a:gd name="connsiteX7" fmla="*/ 3791165 w 9537522"/>
              <a:gd name="connsiteY7" fmla="*/ 0 h 1697639"/>
              <a:gd name="connsiteX8" fmla="*/ 4578011 w 9537522"/>
              <a:gd name="connsiteY8" fmla="*/ 0 h 1697639"/>
              <a:gd name="connsiteX9" fmla="*/ 5364856 w 9537522"/>
              <a:gd name="connsiteY9" fmla="*/ 0 h 1697639"/>
              <a:gd name="connsiteX10" fmla="*/ 5960951 w 9537522"/>
              <a:gd name="connsiteY10" fmla="*/ 0 h 1697639"/>
              <a:gd name="connsiteX11" fmla="*/ 6747797 w 9537522"/>
              <a:gd name="connsiteY11" fmla="*/ 0 h 1697639"/>
              <a:gd name="connsiteX12" fmla="*/ 7248517 w 9537522"/>
              <a:gd name="connsiteY12" fmla="*/ 0 h 1697639"/>
              <a:gd name="connsiteX13" fmla="*/ 7749237 w 9537522"/>
              <a:gd name="connsiteY13" fmla="*/ 0 h 1697639"/>
              <a:gd name="connsiteX14" fmla="*/ 8440707 w 9537522"/>
              <a:gd name="connsiteY14" fmla="*/ 0 h 1697639"/>
              <a:gd name="connsiteX15" fmla="*/ 8941427 w 9537522"/>
              <a:gd name="connsiteY15" fmla="*/ 0 h 1697639"/>
              <a:gd name="connsiteX16" fmla="*/ 9537522 w 9537522"/>
              <a:gd name="connsiteY16" fmla="*/ 0 h 1697639"/>
              <a:gd name="connsiteX17" fmla="*/ 9537522 w 9537522"/>
              <a:gd name="connsiteY17" fmla="*/ 599832 h 1697639"/>
              <a:gd name="connsiteX18" fmla="*/ 9537522 w 9537522"/>
              <a:gd name="connsiteY18" fmla="*/ 1182689 h 1697639"/>
              <a:gd name="connsiteX19" fmla="*/ 9537522 w 9537522"/>
              <a:gd name="connsiteY19" fmla="*/ 1697639 h 1697639"/>
              <a:gd name="connsiteX20" fmla="*/ 9227553 w 9537522"/>
              <a:gd name="connsiteY20" fmla="*/ 1697639 h 1697639"/>
              <a:gd name="connsiteX21" fmla="*/ 8440707 w 9537522"/>
              <a:gd name="connsiteY21" fmla="*/ 1697639 h 1697639"/>
              <a:gd name="connsiteX22" fmla="*/ 7844612 w 9537522"/>
              <a:gd name="connsiteY22" fmla="*/ 1697639 h 1697639"/>
              <a:gd name="connsiteX23" fmla="*/ 7439267 w 9537522"/>
              <a:gd name="connsiteY23" fmla="*/ 1697639 h 1697639"/>
              <a:gd name="connsiteX24" fmla="*/ 6843172 w 9537522"/>
              <a:gd name="connsiteY24" fmla="*/ 1697639 h 1697639"/>
              <a:gd name="connsiteX25" fmla="*/ 6533203 w 9537522"/>
              <a:gd name="connsiteY25" fmla="*/ 1697639 h 1697639"/>
              <a:gd name="connsiteX26" fmla="*/ 6223233 w 9537522"/>
              <a:gd name="connsiteY26" fmla="*/ 1697639 h 1697639"/>
              <a:gd name="connsiteX27" fmla="*/ 5627138 w 9537522"/>
              <a:gd name="connsiteY27" fmla="*/ 1697639 h 1697639"/>
              <a:gd name="connsiteX28" fmla="*/ 5221793 w 9537522"/>
              <a:gd name="connsiteY28" fmla="*/ 1697639 h 1697639"/>
              <a:gd name="connsiteX29" fmla="*/ 4530323 w 9537522"/>
              <a:gd name="connsiteY29" fmla="*/ 1697639 h 1697639"/>
              <a:gd name="connsiteX30" fmla="*/ 4124978 w 9537522"/>
              <a:gd name="connsiteY30" fmla="*/ 1697639 h 1697639"/>
              <a:gd name="connsiteX31" fmla="*/ 3433508 w 9537522"/>
              <a:gd name="connsiteY31" fmla="*/ 1697639 h 1697639"/>
              <a:gd name="connsiteX32" fmla="*/ 3123538 w 9537522"/>
              <a:gd name="connsiteY32" fmla="*/ 1697639 h 1697639"/>
              <a:gd name="connsiteX33" fmla="*/ 2432068 w 9537522"/>
              <a:gd name="connsiteY33" fmla="*/ 1697639 h 1697639"/>
              <a:gd name="connsiteX34" fmla="*/ 2026723 w 9537522"/>
              <a:gd name="connsiteY34" fmla="*/ 1697639 h 1697639"/>
              <a:gd name="connsiteX35" fmla="*/ 1716754 w 9537522"/>
              <a:gd name="connsiteY35" fmla="*/ 1697639 h 1697639"/>
              <a:gd name="connsiteX36" fmla="*/ 1311409 w 9537522"/>
              <a:gd name="connsiteY36" fmla="*/ 1697639 h 1697639"/>
              <a:gd name="connsiteX37" fmla="*/ 619939 w 9537522"/>
              <a:gd name="connsiteY37" fmla="*/ 1697639 h 1697639"/>
              <a:gd name="connsiteX38" fmla="*/ 0 w 9537522"/>
              <a:gd name="connsiteY38" fmla="*/ 1697639 h 1697639"/>
              <a:gd name="connsiteX39" fmla="*/ 0 w 9537522"/>
              <a:gd name="connsiteY39" fmla="*/ 1182689 h 1697639"/>
              <a:gd name="connsiteX40" fmla="*/ 0 w 9537522"/>
              <a:gd name="connsiteY40" fmla="*/ 667738 h 1697639"/>
              <a:gd name="connsiteX41" fmla="*/ 0 w 9537522"/>
              <a:gd name="connsiteY41" fmla="*/ 0 h 169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537522" h="1697639" extrusionOk="0">
                <a:moveTo>
                  <a:pt x="0" y="0"/>
                </a:moveTo>
                <a:cubicBezTo>
                  <a:pt x="146387" y="-37376"/>
                  <a:pt x="308631" y="58816"/>
                  <a:pt x="500720" y="0"/>
                </a:cubicBezTo>
                <a:cubicBezTo>
                  <a:pt x="692809" y="-58816"/>
                  <a:pt x="744934" y="31281"/>
                  <a:pt x="810689" y="0"/>
                </a:cubicBezTo>
                <a:cubicBezTo>
                  <a:pt x="876444" y="-31281"/>
                  <a:pt x="1340189" y="34669"/>
                  <a:pt x="1597535" y="0"/>
                </a:cubicBezTo>
                <a:cubicBezTo>
                  <a:pt x="1854881" y="-34669"/>
                  <a:pt x="1907027" y="54520"/>
                  <a:pt x="2098255" y="0"/>
                </a:cubicBezTo>
                <a:cubicBezTo>
                  <a:pt x="2289483" y="-54520"/>
                  <a:pt x="2400752" y="46235"/>
                  <a:pt x="2598975" y="0"/>
                </a:cubicBezTo>
                <a:cubicBezTo>
                  <a:pt x="2797198" y="-46235"/>
                  <a:pt x="3168123" y="19684"/>
                  <a:pt x="3385820" y="0"/>
                </a:cubicBezTo>
                <a:cubicBezTo>
                  <a:pt x="3603517" y="-19684"/>
                  <a:pt x="3703248" y="46031"/>
                  <a:pt x="3791165" y="0"/>
                </a:cubicBezTo>
                <a:cubicBezTo>
                  <a:pt x="3879083" y="-46031"/>
                  <a:pt x="4250173" y="76152"/>
                  <a:pt x="4578011" y="0"/>
                </a:cubicBezTo>
                <a:cubicBezTo>
                  <a:pt x="4905849" y="-76152"/>
                  <a:pt x="4985250" y="58026"/>
                  <a:pt x="5364856" y="0"/>
                </a:cubicBezTo>
                <a:cubicBezTo>
                  <a:pt x="5744462" y="-58026"/>
                  <a:pt x="5678102" y="3189"/>
                  <a:pt x="5960951" y="0"/>
                </a:cubicBezTo>
                <a:cubicBezTo>
                  <a:pt x="6243800" y="-3189"/>
                  <a:pt x="6445953" y="47493"/>
                  <a:pt x="6747797" y="0"/>
                </a:cubicBezTo>
                <a:cubicBezTo>
                  <a:pt x="7049641" y="-47493"/>
                  <a:pt x="7101600" y="10436"/>
                  <a:pt x="7248517" y="0"/>
                </a:cubicBezTo>
                <a:cubicBezTo>
                  <a:pt x="7395434" y="-10436"/>
                  <a:pt x="7578868" y="618"/>
                  <a:pt x="7749237" y="0"/>
                </a:cubicBezTo>
                <a:cubicBezTo>
                  <a:pt x="7919606" y="-618"/>
                  <a:pt x="8170289" y="59357"/>
                  <a:pt x="8440707" y="0"/>
                </a:cubicBezTo>
                <a:cubicBezTo>
                  <a:pt x="8711125" y="-59357"/>
                  <a:pt x="8715147" y="36565"/>
                  <a:pt x="8941427" y="0"/>
                </a:cubicBezTo>
                <a:cubicBezTo>
                  <a:pt x="9167707" y="-36565"/>
                  <a:pt x="9340022" y="56258"/>
                  <a:pt x="9537522" y="0"/>
                </a:cubicBezTo>
                <a:cubicBezTo>
                  <a:pt x="9555666" y="126297"/>
                  <a:pt x="9488830" y="323982"/>
                  <a:pt x="9537522" y="599832"/>
                </a:cubicBezTo>
                <a:cubicBezTo>
                  <a:pt x="9586214" y="875682"/>
                  <a:pt x="9527715" y="1060859"/>
                  <a:pt x="9537522" y="1182689"/>
                </a:cubicBezTo>
                <a:cubicBezTo>
                  <a:pt x="9547329" y="1304519"/>
                  <a:pt x="9495090" y="1557658"/>
                  <a:pt x="9537522" y="1697639"/>
                </a:cubicBezTo>
                <a:cubicBezTo>
                  <a:pt x="9405658" y="1720708"/>
                  <a:pt x="9354729" y="1674262"/>
                  <a:pt x="9227553" y="1697639"/>
                </a:cubicBezTo>
                <a:cubicBezTo>
                  <a:pt x="9100377" y="1721016"/>
                  <a:pt x="8827469" y="1621263"/>
                  <a:pt x="8440707" y="1697639"/>
                </a:cubicBezTo>
                <a:cubicBezTo>
                  <a:pt x="8053945" y="1774015"/>
                  <a:pt x="8082239" y="1643835"/>
                  <a:pt x="7844612" y="1697639"/>
                </a:cubicBezTo>
                <a:cubicBezTo>
                  <a:pt x="7606985" y="1751443"/>
                  <a:pt x="7607871" y="1675944"/>
                  <a:pt x="7439267" y="1697639"/>
                </a:cubicBezTo>
                <a:cubicBezTo>
                  <a:pt x="7270663" y="1719334"/>
                  <a:pt x="7046569" y="1642111"/>
                  <a:pt x="6843172" y="1697639"/>
                </a:cubicBezTo>
                <a:cubicBezTo>
                  <a:pt x="6639776" y="1753167"/>
                  <a:pt x="6637923" y="1679507"/>
                  <a:pt x="6533203" y="1697639"/>
                </a:cubicBezTo>
                <a:cubicBezTo>
                  <a:pt x="6428483" y="1715771"/>
                  <a:pt x="6337505" y="1661166"/>
                  <a:pt x="6223233" y="1697639"/>
                </a:cubicBezTo>
                <a:cubicBezTo>
                  <a:pt x="6108961" y="1734112"/>
                  <a:pt x="5920828" y="1643991"/>
                  <a:pt x="5627138" y="1697639"/>
                </a:cubicBezTo>
                <a:cubicBezTo>
                  <a:pt x="5333449" y="1751287"/>
                  <a:pt x="5334041" y="1665369"/>
                  <a:pt x="5221793" y="1697639"/>
                </a:cubicBezTo>
                <a:cubicBezTo>
                  <a:pt x="5109546" y="1729909"/>
                  <a:pt x="4698440" y="1680766"/>
                  <a:pt x="4530323" y="1697639"/>
                </a:cubicBezTo>
                <a:cubicBezTo>
                  <a:pt x="4362206" y="1714512"/>
                  <a:pt x="4212642" y="1655320"/>
                  <a:pt x="4124978" y="1697639"/>
                </a:cubicBezTo>
                <a:cubicBezTo>
                  <a:pt x="4037315" y="1739958"/>
                  <a:pt x="3682438" y="1650864"/>
                  <a:pt x="3433508" y="1697639"/>
                </a:cubicBezTo>
                <a:cubicBezTo>
                  <a:pt x="3184578" y="1744414"/>
                  <a:pt x="3226102" y="1690992"/>
                  <a:pt x="3123538" y="1697639"/>
                </a:cubicBezTo>
                <a:cubicBezTo>
                  <a:pt x="3020974" y="1704286"/>
                  <a:pt x="2660783" y="1629362"/>
                  <a:pt x="2432068" y="1697639"/>
                </a:cubicBezTo>
                <a:cubicBezTo>
                  <a:pt x="2203353" y="1765916"/>
                  <a:pt x="2122939" y="1695761"/>
                  <a:pt x="2026723" y="1697639"/>
                </a:cubicBezTo>
                <a:cubicBezTo>
                  <a:pt x="1930508" y="1699517"/>
                  <a:pt x="1821201" y="1686353"/>
                  <a:pt x="1716754" y="1697639"/>
                </a:cubicBezTo>
                <a:cubicBezTo>
                  <a:pt x="1612307" y="1708925"/>
                  <a:pt x="1417984" y="1675852"/>
                  <a:pt x="1311409" y="1697639"/>
                </a:cubicBezTo>
                <a:cubicBezTo>
                  <a:pt x="1204834" y="1719426"/>
                  <a:pt x="806617" y="1670026"/>
                  <a:pt x="619939" y="1697639"/>
                </a:cubicBezTo>
                <a:cubicBezTo>
                  <a:pt x="433261" y="1725252"/>
                  <a:pt x="165415" y="1666306"/>
                  <a:pt x="0" y="1697639"/>
                </a:cubicBezTo>
                <a:cubicBezTo>
                  <a:pt x="-12174" y="1555926"/>
                  <a:pt x="45651" y="1347441"/>
                  <a:pt x="0" y="1182689"/>
                </a:cubicBezTo>
                <a:cubicBezTo>
                  <a:pt x="-45651" y="1017937"/>
                  <a:pt x="34214" y="908015"/>
                  <a:pt x="0" y="667738"/>
                </a:cubicBezTo>
                <a:cubicBezTo>
                  <a:pt x="-34214" y="427461"/>
                  <a:pt x="74511" y="191204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868E80-1424-5BC0-52F9-24D5ADFA4D2B}"/>
              </a:ext>
            </a:extLst>
          </p:cNvPr>
          <p:cNvSpPr txBox="1"/>
          <p:nvPr/>
        </p:nvSpPr>
        <p:spPr>
          <a:xfrm>
            <a:off x="1563639" y="45437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loop</a:t>
            </a:r>
            <a:endParaRPr lang="zh-TW" altLang="en-US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436EDA-5466-7AB2-4400-6BC92B011D5B}"/>
              </a:ext>
            </a:extLst>
          </p:cNvPr>
          <p:cNvSpPr txBox="1"/>
          <p:nvPr/>
        </p:nvSpPr>
        <p:spPr>
          <a:xfrm>
            <a:off x="2430491" y="4630112"/>
            <a:ext cx="1632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如果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ctr"/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UDP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</a:t>
            </a: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Address</a:t>
            </a:r>
          </a:p>
          <a:p>
            <a:pPr algn="ctr"/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不存在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9917CC2-22FF-1B7B-A5DD-5CB872326419}"/>
              </a:ext>
            </a:extLst>
          </p:cNvPr>
          <p:cNvSpPr txBox="1"/>
          <p:nvPr/>
        </p:nvSpPr>
        <p:spPr>
          <a:xfrm>
            <a:off x="2940389" y="5663474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反之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ctr"/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break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55EE7EE-9882-A7ED-E58B-7A199A7D6D4B}"/>
              </a:ext>
            </a:extLst>
          </p:cNvPr>
          <p:cNvSpPr txBox="1"/>
          <p:nvPr/>
        </p:nvSpPr>
        <p:spPr>
          <a:xfrm>
            <a:off x="9498297" y="581736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break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01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061581350BED24F902FF1963B1D5980" ma:contentTypeVersion="8" ma:contentTypeDescription="建立新的文件。" ma:contentTypeScope="" ma:versionID="b399203e1d00d909ff2070be77c35814">
  <xsd:schema xmlns:xsd="http://www.w3.org/2001/XMLSchema" xmlns:xs="http://www.w3.org/2001/XMLSchema" xmlns:p="http://schemas.microsoft.com/office/2006/metadata/properties" xmlns:ns3="7d1b6fe1-8b1a-4ad6-b1fc-ca47f15e31ea" xmlns:ns4="e1cffd69-05ff-4072-ae7b-f73987a51fe9" targetNamespace="http://schemas.microsoft.com/office/2006/metadata/properties" ma:root="true" ma:fieldsID="6f71ebb9ebc71657b2ad0e01f081e1c4" ns3:_="" ns4:_="">
    <xsd:import namespace="7d1b6fe1-8b1a-4ad6-b1fc-ca47f15e31ea"/>
    <xsd:import namespace="e1cffd69-05ff-4072-ae7b-f73987a51f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b6fe1-8b1a-4ad6-b1fc-ca47f15e31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ffd69-05ff-4072-ae7b-f73987a51f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60F6C0-0636-481D-B6BD-4D6313844F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AA4FA1-DA01-431F-AC62-439C59273D83}">
  <ds:schemaRefs>
    <ds:schemaRef ds:uri="7d1b6fe1-8b1a-4ad6-b1fc-ca47f15e31ea"/>
    <ds:schemaRef ds:uri="e1cffd69-05ff-4072-ae7b-f73987a51f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053F40-C76C-4ED8-BBB6-EE543C91229D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e1cffd69-05ff-4072-ae7b-f73987a51fe9"/>
    <ds:schemaRef ds:uri="7d1b6fe1-8b1a-4ad6-b1fc-ca47f15e31e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526</Words>
  <Application>Microsoft Office PowerPoint</Application>
  <PresentationFormat>寬螢幕</PresentationFormat>
  <Paragraphs>197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jf open 粉圓 1.1</vt:lpstr>
      <vt:lpstr>Arial</vt:lpstr>
      <vt:lpstr>Office 佈景主題</vt:lpstr>
      <vt:lpstr>遠端桌面控制</vt:lpstr>
      <vt:lpstr>研究動機</vt:lpstr>
      <vt:lpstr>基本架構</vt:lpstr>
      <vt:lpstr>連線流程(分享方): 1. 設定欲分享的主機</vt:lpstr>
      <vt:lpstr>連線流程(存取方): 2.選擇配對主機</vt:lpstr>
      <vt:lpstr>連線流程: 3.配對建立</vt:lpstr>
      <vt:lpstr>連線流程: 3.配對結束</vt:lpstr>
      <vt:lpstr>功能介紹: 同時提供多台主機遠端存取</vt:lpstr>
      <vt:lpstr>循序圖 註冊裝置</vt:lpstr>
      <vt:lpstr>循序圖 註冊身分</vt:lpstr>
      <vt:lpstr>循序圖 建立連線</vt:lpstr>
      <vt:lpstr>循序圖 連線中</vt:lpstr>
      <vt:lpstr>循序圖 關閉連線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許倫豪</dc:creator>
  <cp:lastModifiedBy>潘子珉</cp:lastModifiedBy>
  <cp:revision>3</cp:revision>
  <dcterms:created xsi:type="dcterms:W3CDTF">2022-12-11T12:39:52Z</dcterms:created>
  <dcterms:modified xsi:type="dcterms:W3CDTF">2022-12-12T06:24:36Z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0x0101009061581350BED24F902FF1963B1D5980</vt:lpwstr>
  </property>
</Properties>
</file>