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17"/>
  </p:normalViewPr>
  <p:slideViewPr>
    <p:cSldViewPr snapToGrid="0" snapToObjects="1">
      <p:cViewPr>
        <p:scale>
          <a:sx n="102" d="100"/>
          <a:sy n="102" d="100"/>
        </p:scale>
        <p:origin x="416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7D88A9-A1DB-3949-81BB-44A6AAF2E415}" type="datetimeFigureOut">
              <a:rPr lang="en-US" smtClean="0"/>
              <a:t>2/21/20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5F7942-5335-194C-80AD-87784F0F2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753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80940-C4FE-F64A-9E73-E3ADFA7799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5F205A-CF9D-2E48-BCB7-997DB4C1B8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A845E-F62C-FE43-A460-3E48A54F7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FC3F8-D8BE-2045-A3EF-23358B2A3406}" type="datetimeFigureOut">
              <a:rPr lang="en-US" smtClean="0"/>
              <a:t>2/21/20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7B197-AD85-5146-9F3C-CA1243335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B9063-B561-5446-8272-A58CDAA27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9D980-3203-4C4F-BA7A-C1A765CFB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095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FD93C-40C8-F844-90D9-0BC012A59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240CF5-7C78-C44D-8098-B441012CA5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2E406-D70A-D34F-9793-5294D359E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FC3F8-D8BE-2045-A3EF-23358B2A3406}" type="datetimeFigureOut">
              <a:rPr lang="en-US" smtClean="0"/>
              <a:t>2/21/20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A40934-FE7F-A04D-A25D-8B9BCEB20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80931C-1C5C-9641-9CF0-302D17AA2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9D980-3203-4C4F-BA7A-C1A765CFB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328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C2475F-FF3D-944C-87F8-900827AEB4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0A9F33-4941-5248-AD34-F9A14732EF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A91F6-CF9B-BE4E-AA55-01D479FDE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FC3F8-D8BE-2045-A3EF-23358B2A3406}" type="datetimeFigureOut">
              <a:rPr lang="en-US" smtClean="0"/>
              <a:t>2/21/20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140B5-84F6-644A-A0DE-3F0F08002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17CDB-E70D-2C4D-82CF-331C2C157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9D980-3203-4C4F-BA7A-C1A765CFB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26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AA032-B564-AE40-A647-BF3D054EC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3E197-5C5A-5E4A-980E-28DA4952E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4BE496-40AE-3447-A274-718577EB7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FC3F8-D8BE-2045-A3EF-23358B2A3406}" type="datetimeFigureOut">
              <a:rPr lang="en-US" smtClean="0"/>
              <a:t>2/21/20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E4EA3-BBE2-B44B-AB29-D163C96C4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355E83-F560-8F48-AA7D-791D8B8F7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9D980-3203-4C4F-BA7A-C1A765CFB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134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FC3CF-9C6B-D843-A941-EAFE26A31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64DDEC-8D7C-8A41-977B-F7BF6334A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B8181A-4964-6442-8DB1-91D003751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FC3F8-D8BE-2045-A3EF-23358B2A3406}" type="datetimeFigureOut">
              <a:rPr lang="en-US" smtClean="0"/>
              <a:t>2/21/20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0B411-FB85-5443-B6BC-3EB95B391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145B7-9785-2948-914C-1EC189D34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9D980-3203-4C4F-BA7A-C1A765CFB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789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CBC6D-6680-EB4C-A7B7-19F98F8D0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8E636-1FEA-C74A-AAB4-97B6244182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DE9642-5E54-4445-ACA1-5EB837578F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1AD6BC-6170-084D-BC56-B96869A57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FC3F8-D8BE-2045-A3EF-23358B2A3406}" type="datetimeFigureOut">
              <a:rPr lang="en-US" smtClean="0"/>
              <a:t>2/21/20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E5ECD5-77F3-C442-825B-DFD9B24F4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C3BD6B-0D6A-1D4A-9C5C-2184F0C2A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9D980-3203-4C4F-BA7A-C1A765CFB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487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70F7E-AB90-B640-9492-D4520DED9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C82A7A-A8C5-1F4F-9133-A0DCB6D472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5B8067-50B0-8E48-94D8-F2B28F2715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141713-39F5-7143-AF9A-363C16CB0F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69D3D7-AA90-5B4E-882B-BDC8F28719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8EC163-657F-CC46-9DA6-D3D58AA1C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FC3F8-D8BE-2045-A3EF-23358B2A3406}" type="datetimeFigureOut">
              <a:rPr lang="en-US" smtClean="0"/>
              <a:t>2/21/20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B07FBA-CE3C-D645-8FF6-E79D5EB15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80FF92-4477-8843-B67B-CD36E9400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9D980-3203-4C4F-BA7A-C1A765CFB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935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98F39-A803-2747-BFBB-6793D0667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DB5173-C447-FD45-9DF4-B47FC9ABE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FC3F8-D8BE-2045-A3EF-23358B2A3406}" type="datetimeFigureOut">
              <a:rPr lang="en-US" smtClean="0"/>
              <a:t>2/21/20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EC5CC0-0EC1-D84A-83E6-4A2220B1C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A6C40-2DD4-7349-BE5B-0AC2A64BE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9D980-3203-4C4F-BA7A-C1A765CFB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027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0F52A6-BB94-0044-9BFE-EC734DCFC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FC3F8-D8BE-2045-A3EF-23358B2A3406}" type="datetimeFigureOut">
              <a:rPr lang="en-US" smtClean="0"/>
              <a:t>2/21/20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D9DB93-CBD6-8C4F-80BD-75594877F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F9DF92-4820-2340-8BBF-AA33CF958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9D980-3203-4C4F-BA7A-C1A765CFB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603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078D8-D0D4-5E48-8B99-685D1069F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26B3B-5510-6C4D-BE26-B39D94586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41708A-BB4E-0547-89EE-62944BECD0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0D6A3D-A90D-C542-81E8-E7BE41E61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FC3F8-D8BE-2045-A3EF-23358B2A3406}" type="datetimeFigureOut">
              <a:rPr lang="en-US" smtClean="0"/>
              <a:t>2/21/20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9BB05D-38AE-B04C-A12C-FB5ADCBA5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A3FC8F-CC96-3644-8071-9B3B17871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9D980-3203-4C4F-BA7A-C1A765CFB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475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DA9BF-B742-544A-94FA-59DD631EE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A9507D-2DFC-7A4D-92D2-43901DA430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8E60C0-2BF5-1A4C-A785-F332EC43F9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242076-8D64-B944-8F37-3226969CA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FC3F8-D8BE-2045-A3EF-23358B2A3406}" type="datetimeFigureOut">
              <a:rPr lang="en-US" smtClean="0"/>
              <a:t>2/21/20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22F3EB-58C0-E847-AF4E-B6B44BC3C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4C6C82-583E-2444-B764-3D613AF8E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9D980-3203-4C4F-BA7A-C1A765CFB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943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5DCA0-AACC-754B-BD56-4B890AC4B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C8EA59-D689-0146-8047-A907B96473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9CE754-2CDB-A447-A173-086D88B087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FC3F8-D8BE-2045-A3EF-23358B2A3406}" type="datetimeFigureOut">
              <a:rPr lang="en-US" smtClean="0"/>
              <a:t>2/21/20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0E1D0-AF2C-174D-8FE8-2D68BA0BD2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CC0383-2E47-4A40-914F-30F1B0E3BD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9D980-3203-4C4F-BA7A-C1A765CFB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741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table&#10;&#10;Description automatically generated">
            <a:extLst>
              <a:ext uri="{FF2B5EF4-FFF2-40B4-BE49-F238E27FC236}">
                <a16:creationId xmlns:a16="http://schemas.microsoft.com/office/drawing/2014/main" id="{63DDB737-2B45-4744-8E22-41939432A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699" y="1999192"/>
            <a:ext cx="9626600" cy="45339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788E09-D81D-8B4E-8958-329DCF97C6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60133" y="795337"/>
            <a:ext cx="6671733" cy="1203855"/>
          </a:xfrm>
        </p:spPr>
        <p:txBody>
          <a:bodyPr/>
          <a:lstStyle/>
          <a:p>
            <a:r>
              <a:rPr lang="en-US" dirty="0"/>
              <a:t>Hangman in Python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6112A5A2-DF02-6E43-A687-28B837FF3C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0013"/>
            <a:ext cx="2446866" cy="24468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F45F843-353C-9942-A489-F7E1638139C2}"/>
              </a:ext>
            </a:extLst>
          </p:cNvPr>
          <p:cNvSpPr txBox="1"/>
          <p:nvPr/>
        </p:nvSpPr>
        <p:spPr>
          <a:xfrm>
            <a:off x="313267" y="6163760"/>
            <a:ext cx="2446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Philène</a:t>
            </a:r>
            <a:r>
              <a:rPr lang="en-US" dirty="0"/>
              <a:t> Moquette</a:t>
            </a:r>
          </a:p>
        </p:txBody>
      </p:sp>
    </p:spTree>
    <p:extLst>
      <p:ext uri="{BB962C8B-B14F-4D97-AF65-F5344CB8AC3E}">
        <p14:creationId xmlns:p14="http://schemas.microsoft.com/office/powerpoint/2010/main" val="642299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F9535-54F2-D74E-B021-D94B0FC66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Hangman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A93DB-E972-7E42-A9CC-469405468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Rules:</a:t>
            </a:r>
          </a:p>
          <a:p>
            <a:pPr lvl="1"/>
            <a:r>
              <a:rPr lang="en-US" dirty="0"/>
              <a:t>Player gets 10 tries to guess a randomly selected secret word</a:t>
            </a:r>
          </a:p>
          <a:p>
            <a:pPr lvl="1"/>
            <a:r>
              <a:rPr lang="en-US" dirty="0"/>
              <a:t>The player gets to guess either one letter each turn or, if they’re feeling lucky, they can attempt to guess the whole word. However:</a:t>
            </a:r>
          </a:p>
          <a:p>
            <a:pPr lvl="2"/>
            <a:r>
              <a:rPr lang="en-US" dirty="0"/>
              <a:t>If they guess the word wrong, it’s Game Over. </a:t>
            </a:r>
          </a:p>
          <a:p>
            <a:pPr lvl="1"/>
            <a:r>
              <a:rPr lang="en-US" dirty="0"/>
              <a:t>If the 10 turns run out before the player guesses the word, it’s Game Over. </a:t>
            </a:r>
          </a:p>
          <a:p>
            <a:pPr lvl="1"/>
            <a:r>
              <a:rPr lang="en-US" dirty="0"/>
              <a:t>If the player guesses the word correctly or guesses all letters before the 10 turns are over, they win!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764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C27B7-2CF2-6844-A673-CB77892DF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81EB9-0AD2-404B-917B-C8663FED7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obvious:</a:t>
            </a:r>
          </a:p>
          <a:p>
            <a:pPr lvl="1"/>
            <a:r>
              <a:rPr lang="en-US" dirty="0"/>
              <a:t>I still feel like I don’t know what I’m doing a lot of the time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981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116</Words>
  <Application>Microsoft Macintosh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Hangman in Python</vt:lpstr>
      <vt:lpstr>Description Hangman</vt:lpstr>
      <vt:lpstr>Challenges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Hangman in Python</dc:title>
  <dc:creator>Philène Moquette</dc:creator>
  <cp:lastModifiedBy>Philène Moquette</cp:lastModifiedBy>
  <cp:revision>4</cp:revision>
  <dcterms:created xsi:type="dcterms:W3CDTF">2020-02-21T07:43:51Z</dcterms:created>
  <dcterms:modified xsi:type="dcterms:W3CDTF">2020-02-21T08:03:24Z</dcterms:modified>
</cp:coreProperties>
</file>