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sldIdLst>
    <p:sldId id="323" r:id="rId2"/>
    <p:sldId id="324" r:id="rId3"/>
    <p:sldId id="325" r:id="rId4"/>
    <p:sldId id="332" r:id="rId5"/>
    <p:sldId id="326" r:id="rId6"/>
    <p:sldId id="327" r:id="rId7"/>
    <p:sldId id="328" r:id="rId8"/>
    <p:sldId id="32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 autoAdjust="0"/>
    <p:restoredTop sz="90612" autoAdjust="0"/>
  </p:normalViewPr>
  <p:slideViewPr>
    <p:cSldViewPr>
      <p:cViewPr varScale="1">
        <p:scale>
          <a:sx n="115" d="100"/>
          <a:sy n="115" d="100"/>
        </p:scale>
        <p:origin x="8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startuml</a:t>
            </a:r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FileInfo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-name: String </a:t>
            </a:r>
          </a:p>
          <a:p>
            <a:r>
              <a:rPr lang="en-US" altLang="ko-KR" dirty="0"/>
              <a:t>    -type: String</a:t>
            </a:r>
          </a:p>
          <a:p>
            <a:r>
              <a:rPr lang="en-US" altLang="ko-KR" dirty="0"/>
              <a:t>    -size: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-</a:t>
            </a:r>
            <a:r>
              <a:rPr lang="en-US" altLang="ko-KR" dirty="0" err="1"/>
              <a:t>modifiedDate</a:t>
            </a:r>
            <a:r>
              <a:rPr lang="en-US" altLang="ko-KR" dirty="0"/>
              <a:t>: Date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FileInfo</a:t>
            </a:r>
            <a:r>
              <a:rPr lang="en-US" altLang="ko-KR" dirty="0"/>
              <a:t>(name: String, type: String, size: </a:t>
            </a:r>
            <a:r>
              <a:rPr lang="en-US" altLang="ko-KR" dirty="0" err="1"/>
              <a:t>int</a:t>
            </a:r>
            <a:r>
              <a:rPr lang="en-US" altLang="ko-KR" dirty="0"/>
              <a:t>, modified: Date)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getName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getType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getSize</a:t>
            </a:r>
            <a:r>
              <a:rPr lang="en-US" altLang="ko-KR" dirty="0"/>
              <a:t>():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+</a:t>
            </a:r>
            <a:r>
              <a:rPr lang="en-US" altLang="ko-KR" dirty="0" err="1"/>
              <a:t>getModifiedDate</a:t>
            </a:r>
            <a:r>
              <a:rPr lang="en-US" altLang="ko-KR" dirty="0"/>
              <a:t>(): Date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toString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50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startuml</a:t>
            </a:r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FileInfo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-name: String </a:t>
            </a:r>
          </a:p>
          <a:p>
            <a:r>
              <a:rPr lang="en-US" altLang="ko-KR" dirty="0"/>
              <a:t>    -type: String</a:t>
            </a:r>
          </a:p>
          <a:p>
            <a:r>
              <a:rPr lang="en-US" altLang="ko-KR" dirty="0"/>
              <a:t>    -size: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-</a:t>
            </a:r>
            <a:r>
              <a:rPr lang="en-US" altLang="ko-KR" dirty="0" err="1"/>
              <a:t>modifiedDate</a:t>
            </a:r>
            <a:r>
              <a:rPr lang="en-US" altLang="ko-KR" dirty="0"/>
              <a:t>: Date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FileInfo</a:t>
            </a:r>
            <a:r>
              <a:rPr lang="en-US" altLang="ko-KR" dirty="0"/>
              <a:t>(name: String, type: String, size: </a:t>
            </a:r>
            <a:r>
              <a:rPr lang="en-US" altLang="ko-KR" dirty="0" err="1"/>
              <a:t>int</a:t>
            </a:r>
            <a:r>
              <a:rPr lang="en-US" altLang="ko-KR" dirty="0"/>
              <a:t>, modified: Date)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getName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getType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getSize</a:t>
            </a:r>
            <a:r>
              <a:rPr lang="en-US" altLang="ko-KR" dirty="0"/>
              <a:t>():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+</a:t>
            </a:r>
            <a:r>
              <a:rPr lang="en-US" altLang="ko-KR" dirty="0" err="1"/>
              <a:t>getModifiedDate</a:t>
            </a:r>
            <a:r>
              <a:rPr lang="en-US" altLang="ko-KR" dirty="0"/>
              <a:t>(): Date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toString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93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startuml</a:t>
            </a:r>
            <a:endParaRPr lang="en-US" altLang="ko-KR" dirty="0"/>
          </a:p>
          <a:p>
            <a:r>
              <a:rPr lang="en-US" altLang="ko-KR" dirty="0"/>
              <a:t>class Sorter {</a:t>
            </a:r>
          </a:p>
          <a:p>
            <a:r>
              <a:rPr lang="en-US" altLang="ko-KR" dirty="0"/>
              <a:t>    -compare: Comparable</a:t>
            </a:r>
          </a:p>
          <a:p>
            <a:r>
              <a:rPr lang="en-US" altLang="ko-KR" dirty="0"/>
              <a:t>    +Sorter(comparable: Comparable)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setComparable</a:t>
            </a:r>
            <a:r>
              <a:rPr lang="en-US" altLang="ko-KR" dirty="0"/>
              <a:t>(comparable: Comparable): void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bubbleSort</a:t>
            </a:r>
            <a:r>
              <a:rPr lang="en-US" altLang="ko-KR" dirty="0"/>
              <a:t>(date: Object[]): void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interface Comparable {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compareTo</a:t>
            </a:r>
            <a:r>
              <a:rPr lang="en-US" altLang="ko-KR" dirty="0"/>
              <a:t>(o1: Object, o2: Object):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Sorter -right-&gt; Comparable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CompareFileName</a:t>
            </a:r>
            <a:r>
              <a:rPr lang="en-US" altLang="ko-KR" dirty="0"/>
              <a:t> implements Comparable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CompareFileSize</a:t>
            </a:r>
            <a:r>
              <a:rPr lang="en-US" altLang="ko-KR" dirty="0"/>
              <a:t> implements Comparable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CompareModifiedDate</a:t>
            </a:r>
            <a:r>
              <a:rPr lang="en-US" altLang="ko-KR" dirty="0"/>
              <a:t> implements Comparable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CompareFileType</a:t>
            </a:r>
            <a:r>
              <a:rPr lang="en-US" altLang="ko-KR" dirty="0"/>
              <a:t> implements Comparable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54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51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zh-TW" dirty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고급 객체 지향</a:t>
              </a:r>
              <a:r>
                <a:rPr kumimoji="0" lang="en-US" altLang="ko-KR" sz="4400" b="1" dirty="0"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프로그래밍</a:t>
              </a:r>
              <a:endParaRPr kumimoji="0" lang="en-US" altLang="ko-KR" sz="4400" b="1" dirty="0"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실습과제 </a:t>
              </a:r>
              <a:r>
                <a:rPr kumimoji="0" lang="en-US" altLang="ko-KR" sz="4400" b="1" dirty="0">
                  <a:solidFill>
                    <a:schemeClr val="tx2"/>
                  </a:solidFill>
                  <a:latin typeface="+mj-ea"/>
                  <a:ea typeface="+mj-ea"/>
                </a:rPr>
                <a:t>#02</a:t>
              </a:r>
              <a:endParaRPr kumimoji="0" lang="en-US" altLang="ko-KR" sz="44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+mn-ea"/>
                <a:ea typeface="+mn-ea"/>
              </a:rPr>
              <a:t>ycho@smu.ac.kr</a:t>
            </a:r>
            <a:endParaRPr sz="2600" dirty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스트래티지</a:t>
            </a:r>
            <a:r>
              <a:rPr lang="ko-KR" altLang="en-US" dirty="0"/>
              <a:t> 패턴을 이용해서 파일 속성을 다양한 형태로 비교해서 정렬해서 출력할 수 있는 프로그램을 작성할 것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7504" y="2722612"/>
            <a:ext cx="8712968" cy="401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예</a:t>
            </a:r>
            <a:r>
              <a:rPr lang="en-US" altLang="ko-KR" kern="0" dirty="0"/>
              <a:t>: </a:t>
            </a:r>
            <a:r>
              <a:rPr lang="ko-KR" altLang="en-US" kern="0" dirty="0"/>
              <a:t>탐색기에서 헤더 부분을 선택해서 파일 이름</a:t>
            </a:r>
            <a:r>
              <a:rPr lang="en-US" altLang="ko-KR" kern="0" dirty="0"/>
              <a:t>, </a:t>
            </a:r>
            <a:r>
              <a:rPr lang="ko-KR" altLang="en-US" kern="0" dirty="0"/>
              <a:t>최종 수정 날짜</a:t>
            </a:r>
            <a:r>
              <a:rPr lang="en-US" altLang="ko-KR" kern="0" dirty="0"/>
              <a:t>, </a:t>
            </a:r>
            <a:r>
              <a:rPr lang="ko-KR" altLang="en-US" kern="0" dirty="0"/>
              <a:t>파일 크기 등으로 정렬해서 볼 수 있는 기능</a:t>
            </a:r>
          </a:p>
          <a:p>
            <a:pPr lvl="1"/>
            <a:r>
              <a:rPr lang="ko-KR" altLang="en-US" kern="0" dirty="0"/>
              <a:t>파일 정보 관련 클래스는 다음 슬라이드에서 보인 것처럼 정의할 것</a:t>
            </a:r>
            <a:r>
              <a:rPr lang="en-US" altLang="ko-KR" kern="0" dirty="0"/>
              <a:t>(</a:t>
            </a:r>
            <a:r>
              <a:rPr lang="ko-KR" altLang="en-US" kern="0" dirty="0"/>
              <a:t>필요하면 멤버 변수나 함수 추가 가능</a:t>
            </a:r>
            <a:r>
              <a:rPr lang="en-US" altLang="ko-KR" kern="0" dirty="0"/>
              <a:t>)</a:t>
            </a:r>
          </a:p>
          <a:p>
            <a:pPr lvl="1"/>
            <a:r>
              <a:rPr lang="ko-KR" altLang="en-US" kern="0" dirty="0"/>
              <a:t>정렬 알고리즘은 </a:t>
            </a:r>
            <a:r>
              <a:rPr lang="en-US" altLang="ko-KR" kern="0" dirty="0"/>
              <a:t>Object </a:t>
            </a:r>
            <a:r>
              <a:rPr lang="ko-KR" altLang="en-US" kern="0" dirty="0"/>
              <a:t>객체 배열을 입력으로 받아 정렬하는 함수로 구현할 것</a:t>
            </a:r>
            <a:endParaRPr lang="en-US" altLang="ko-KR" kern="0" dirty="0"/>
          </a:p>
          <a:p>
            <a:pPr lvl="1"/>
            <a:r>
              <a:rPr lang="ko-KR" altLang="en-US" kern="0" dirty="0"/>
              <a:t>버블 정렬 코드는 포함된 </a:t>
            </a:r>
            <a:r>
              <a:rPr lang="en-US" altLang="ko-KR" kern="0"/>
              <a:t>Sorter.java </a:t>
            </a:r>
            <a:r>
              <a:rPr lang="ko-KR" altLang="en-US" kern="0"/>
              <a:t>파일</a:t>
            </a:r>
            <a:r>
              <a:rPr lang="en-US" altLang="ko-KR" kern="0"/>
              <a:t> </a:t>
            </a:r>
            <a:r>
              <a:rPr lang="ko-KR" altLang="en-US" kern="0" dirty="0"/>
              <a:t>참조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00905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FileInfo</a:t>
            </a:r>
            <a:r>
              <a:rPr lang="en-US" altLang="ko-KR" dirty="0"/>
              <a:t> </a:t>
            </a:r>
            <a:r>
              <a:rPr lang="ko-KR" altLang="en-US" dirty="0"/>
              <a:t>클래스 다이어그램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916832"/>
            <a:ext cx="7992888" cy="39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6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1484784"/>
            <a:ext cx="8820472" cy="23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함수는 정수를 버블 정렬 알고리즘을 이용해서 오름차순으로 정렬하는 함수임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1764" y="2204864"/>
            <a:ext cx="8820472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dirty="0"/>
              <a:t>void </a:t>
            </a:r>
            <a:r>
              <a:rPr lang="en-US" altLang="ko-KR" dirty="0" err="1"/>
              <a:t>bubbleSortInts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[] data) {</a:t>
            </a:r>
          </a:p>
          <a:p>
            <a:r>
              <a:rPr lang="en-US" altLang="ko-KR" dirty="0"/>
              <a:t>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data.length</a:t>
            </a:r>
            <a:r>
              <a:rPr lang="en-US" altLang="ko-KR" dirty="0"/>
              <a:t>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</a:t>
            </a:r>
            <a:r>
              <a:rPr lang="en-US" altLang="ko-KR" dirty="0" err="1"/>
              <a:t>data.length</a:t>
            </a:r>
            <a:r>
              <a:rPr lang="en-US" altLang="ko-KR" dirty="0"/>
              <a:t> – </a:t>
            </a:r>
            <a:r>
              <a:rPr lang="en-US" altLang="ko-KR" dirty="0" err="1"/>
              <a:t>i</a:t>
            </a:r>
            <a:r>
              <a:rPr lang="en-US" altLang="ko-KR" dirty="0"/>
              <a:t> - 1;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if (data[j] &gt; data[j + 1]) { // swap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temp = data[j];</a:t>
            </a:r>
          </a:p>
          <a:p>
            <a:r>
              <a:rPr lang="en-US" altLang="ko-KR" dirty="0"/>
              <a:t>        data[j] = data[j + 1];</a:t>
            </a:r>
          </a:p>
          <a:p>
            <a:r>
              <a:rPr lang="en-US" altLang="ko-KR" dirty="0"/>
              <a:t>        data[j + 1] = temp;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26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정렬 코드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772816"/>
            <a:ext cx="8964488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dirty="0"/>
              <a:t>void </a:t>
            </a:r>
            <a:r>
              <a:rPr lang="en-US" altLang="ko-KR" dirty="0" err="1"/>
              <a:t>bubbleSortStrings</a:t>
            </a:r>
            <a:r>
              <a:rPr lang="en-US" altLang="ko-KR" dirty="0"/>
              <a:t>(String[] data2) {</a:t>
            </a:r>
          </a:p>
          <a:p>
            <a:r>
              <a:rPr lang="en-US" altLang="ko-KR" dirty="0"/>
              <a:t>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data2.length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data2.length – </a:t>
            </a:r>
            <a:r>
              <a:rPr lang="en-US" altLang="ko-KR" dirty="0" err="1"/>
              <a:t>i</a:t>
            </a:r>
            <a:r>
              <a:rPr lang="en-US" altLang="ko-KR" dirty="0"/>
              <a:t> - 1;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if (data2[j].</a:t>
            </a:r>
            <a:r>
              <a:rPr lang="en-US" altLang="ko-KR" dirty="0" err="1"/>
              <a:t>compareTo</a:t>
            </a:r>
            <a:r>
              <a:rPr lang="en-US" altLang="ko-KR" dirty="0"/>
              <a:t>(data2[j + 1]) &gt; 0) {</a:t>
            </a:r>
          </a:p>
          <a:p>
            <a:r>
              <a:rPr lang="en-US" altLang="ko-KR" dirty="0"/>
              <a:t>        String temp = data2[j];</a:t>
            </a:r>
          </a:p>
          <a:p>
            <a:r>
              <a:rPr lang="en-US" altLang="ko-KR" dirty="0"/>
              <a:t>        data2[j] = data2[j + 1];</a:t>
            </a:r>
          </a:p>
          <a:p>
            <a:r>
              <a:rPr lang="en-US" altLang="ko-KR" dirty="0"/>
              <a:t>        data2[j + 1] = temp;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4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배열 정렬 코드</a:t>
            </a:r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844824"/>
            <a:ext cx="8964488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dirty="0"/>
              <a:t>void </a:t>
            </a:r>
            <a:r>
              <a:rPr lang="en-US" altLang="ko-KR" dirty="0" err="1"/>
              <a:t>bubbleSortDates</a:t>
            </a:r>
            <a:r>
              <a:rPr lang="en-US" altLang="ko-KR" dirty="0"/>
              <a:t>(Date[] data3) {</a:t>
            </a:r>
          </a:p>
          <a:p>
            <a:r>
              <a:rPr lang="en-US" altLang="ko-KR" dirty="0"/>
              <a:t>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data3.length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data3.length – </a:t>
            </a:r>
            <a:r>
              <a:rPr lang="en-US" altLang="ko-KR" dirty="0" err="1"/>
              <a:t>i</a:t>
            </a:r>
            <a:r>
              <a:rPr lang="en-US" altLang="ko-KR" dirty="0"/>
              <a:t> - 1;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if (data3[j].</a:t>
            </a:r>
            <a:r>
              <a:rPr lang="en-US" altLang="ko-KR" dirty="0" err="1"/>
              <a:t>compareTo</a:t>
            </a:r>
            <a:r>
              <a:rPr lang="en-US" altLang="ko-KR" dirty="0"/>
              <a:t>(data3[j + 1]) &gt; 0) {</a:t>
            </a:r>
          </a:p>
          <a:p>
            <a:r>
              <a:rPr lang="en-US" altLang="ko-KR" dirty="0"/>
              <a:t>        Date temp = data3[j];</a:t>
            </a:r>
          </a:p>
          <a:p>
            <a:r>
              <a:rPr lang="en-US" altLang="ko-KR" dirty="0"/>
              <a:t>        data3[j] = data3[j + 1];</a:t>
            </a:r>
          </a:p>
          <a:p>
            <a:r>
              <a:rPr lang="en-US" altLang="ko-KR" dirty="0"/>
              <a:t>        data3[j + 1] = temp;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562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Sorter </a:t>
            </a:r>
            <a:r>
              <a:rPr lang="ko-KR" altLang="en-US" dirty="0"/>
              <a:t>클래스에 일반화된 </a:t>
            </a:r>
            <a:r>
              <a:rPr lang="en-US" altLang="ko-KR" dirty="0" err="1"/>
              <a:t>bubbleSort</a:t>
            </a:r>
            <a:r>
              <a:rPr lang="en-US" altLang="ko-KR" dirty="0"/>
              <a:t>() </a:t>
            </a:r>
            <a:r>
              <a:rPr lang="ko-KR" altLang="en-US" dirty="0"/>
              <a:t>함수를 구현할 것 </a:t>
            </a:r>
            <a:endParaRPr lang="en-US" altLang="ko-KR" dirty="0"/>
          </a:p>
          <a:p>
            <a:r>
              <a:rPr lang="en-US" altLang="ko-KR" dirty="0"/>
              <a:t>Sorter </a:t>
            </a:r>
            <a:r>
              <a:rPr lang="ko-KR" altLang="en-US" dirty="0"/>
              <a:t>클래스의 </a:t>
            </a:r>
            <a:r>
              <a:rPr lang="en-US" altLang="ko-KR" dirty="0" err="1"/>
              <a:t>bubbleSort</a:t>
            </a:r>
            <a:r>
              <a:rPr lang="en-US" altLang="ko-KR" dirty="0"/>
              <a:t>() </a:t>
            </a:r>
            <a:r>
              <a:rPr lang="ko-KR" altLang="en-US" dirty="0"/>
              <a:t>함수를 이용해서 </a:t>
            </a:r>
            <a:r>
              <a:rPr lang="en-US" altLang="ko-KR" b="1" dirty="0" err="1"/>
              <a:t>FileInfo</a:t>
            </a:r>
            <a:r>
              <a:rPr lang="ko-KR" altLang="en-US" b="1" dirty="0"/>
              <a:t>의 속성 각각에 대해 정렬</a:t>
            </a:r>
            <a:r>
              <a:rPr lang="ko-KR" altLang="en-US" dirty="0"/>
              <a:t>할 수 있도록 </a:t>
            </a:r>
            <a:r>
              <a:rPr lang="ko-KR" altLang="en-US" dirty="0" err="1"/>
              <a:t>스트래티지</a:t>
            </a:r>
            <a:r>
              <a:rPr lang="ko-KR" altLang="en-US" dirty="0"/>
              <a:t> 패턴을 사용할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pc="-100" dirty="0"/>
              <a:t>main() </a:t>
            </a:r>
            <a:r>
              <a:rPr lang="ko-KR" altLang="en-US" spc="-100" dirty="0"/>
              <a:t>함수에서는 </a:t>
            </a:r>
            <a:r>
              <a:rPr lang="en-US" altLang="ko-KR" spc="-100" dirty="0" err="1"/>
              <a:t>FileInfo</a:t>
            </a:r>
            <a:r>
              <a:rPr lang="ko-KR" altLang="en-US" spc="-100" dirty="0"/>
              <a:t>의 각 속성 별로 정렬해서 화면에 출력</a:t>
            </a:r>
            <a:r>
              <a:rPr lang="en-US" altLang="ko-KR" spc="-100" dirty="0"/>
              <a:t>—</a:t>
            </a:r>
            <a:r>
              <a:rPr lang="ko-KR" altLang="en-US" spc="-100" dirty="0"/>
              <a:t>첨부된 결과 파일</a:t>
            </a:r>
            <a:r>
              <a:rPr lang="en-US" altLang="ko-KR" spc="-100" dirty="0"/>
              <a:t>(MP02Result.txt)</a:t>
            </a:r>
            <a:r>
              <a:rPr lang="ko-KR" altLang="en-US" spc="-100" dirty="0"/>
              <a:t> 참조</a:t>
            </a:r>
            <a:r>
              <a:rPr lang="en-US" altLang="ko-KR" spc="-100" dirty="0"/>
              <a:t>)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3573016"/>
            <a:ext cx="8856984" cy="2092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ts val="2600"/>
              </a:lnSpc>
            </a:pPr>
            <a:r>
              <a:rPr lang="en-US" altLang="ko-KR" dirty="0"/>
              <a:t>class Sorter {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public void </a:t>
            </a:r>
            <a:r>
              <a:rPr lang="en-US" altLang="ko-KR" dirty="0" err="1"/>
              <a:t>bubbleSort</a:t>
            </a:r>
            <a:r>
              <a:rPr lang="en-US" altLang="ko-KR" dirty="0"/>
              <a:t>(Object[] </a:t>
            </a:r>
            <a:r>
              <a:rPr lang="en-US" altLang="ko-KR" dirty="0" err="1"/>
              <a:t>objs</a:t>
            </a:r>
            <a:r>
              <a:rPr lang="en-US" altLang="ko-KR" dirty="0"/>
              <a:t>) {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// </a:t>
            </a:r>
            <a:r>
              <a:rPr lang="ko-KR" altLang="en-US" dirty="0"/>
              <a:t>나머지는 클래스 다이어그램 확인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4395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53254</TotalTime>
  <Words>739</Words>
  <Application>Microsoft Macintosh PowerPoint</Application>
  <PresentationFormat>화면 슬라이드 쇼(4:3)</PresentationFormat>
  <Paragraphs>119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Consolas</vt:lpstr>
      <vt:lpstr>Garamond</vt:lpstr>
      <vt:lpstr>Times New Roman</vt:lpstr>
      <vt:lpstr>Wingdings</vt:lpstr>
      <vt:lpstr>Level</vt:lpstr>
      <vt:lpstr>PowerPoint 프레젠테이션</vt:lpstr>
      <vt:lpstr>실습과제 #02 </vt:lpstr>
      <vt:lpstr>실습과제 #02 </vt:lpstr>
      <vt:lpstr>실습과제 #02 </vt:lpstr>
      <vt:lpstr>실습과제 #02 </vt:lpstr>
      <vt:lpstr>실습과제 #02 </vt:lpstr>
      <vt:lpstr>실습과제 #02 </vt:lpstr>
      <vt:lpstr>실습과제 #02 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나주엽</cp:lastModifiedBy>
  <cp:revision>3470</cp:revision>
  <dcterms:created xsi:type="dcterms:W3CDTF">2001-05-01T19:45:44Z</dcterms:created>
  <dcterms:modified xsi:type="dcterms:W3CDTF">2022-10-18T05:06:23Z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