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7" r:id="rId15"/>
    <p:sldId id="271" r:id="rId1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658" y="-6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55" y="2855975"/>
            <a:ext cx="156972" cy="15544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383" y="4376927"/>
            <a:ext cx="156972" cy="15544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116" y="1071372"/>
            <a:ext cx="303275" cy="14859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6051" y="2546603"/>
            <a:ext cx="156972" cy="15392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6219" y="1063244"/>
            <a:ext cx="304799" cy="117855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1104" y="1060196"/>
            <a:ext cx="126491" cy="75184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86156" y="2232660"/>
            <a:ext cx="156971" cy="155448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6156" y="1804416"/>
            <a:ext cx="156971" cy="156971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30351" y="1059180"/>
            <a:ext cx="347472" cy="434340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50391" y="1463040"/>
            <a:ext cx="120395" cy="12039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144" y="2546603"/>
            <a:ext cx="102107" cy="103632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3988308"/>
            <a:ext cx="114300" cy="394716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6679" y="2200655"/>
            <a:ext cx="117348" cy="391668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9163" y="2586227"/>
            <a:ext cx="94487" cy="86868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1252" y="4904232"/>
            <a:ext cx="19812" cy="1799844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85928" y="5230876"/>
            <a:ext cx="303276" cy="1473200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4196" y="4756403"/>
            <a:ext cx="156972" cy="156972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0" y="5702807"/>
            <a:ext cx="59436" cy="1001268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35863" y="5074920"/>
            <a:ext cx="156972" cy="155448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56031" y="5533898"/>
            <a:ext cx="309372" cy="1174750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70915" y="5963412"/>
            <a:ext cx="124968" cy="752855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05968" y="5388864"/>
            <a:ext cx="156971" cy="155448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05968" y="5815583"/>
            <a:ext cx="156971" cy="155448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53212" y="6283451"/>
            <a:ext cx="344423" cy="425196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67156" y="6192012"/>
            <a:ext cx="123443" cy="120395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9474707" y="1059180"/>
            <a:ext cx="344424" cy="422148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9383267" y="1450848"/>
            <a:ext cx="123444" cy="124967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9596628" y="2330195"/>
            <a:ext cx="155448" cy="155447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9514332" y="5757671"/>
            <a:ext cx="246888" cy="950976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9713976" y="5640323"/>
            <a:ext cx="129539" cy="126492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9662159" y="1062227"/>
            <a:ext cx="251460" cy="1274064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9601199" y="5074920"/>
            <a:ext cx="155447" cy="155448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9439655" y="5221223"/>
            <a:ext cx="254508" cy="1487424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9776460" y="6353555"/>
            <a:ext cx="156971" cy="35509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96860" y="1646933"/>
            <a:ext cx="2264679" cy="479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3935" y="2294602"/>
            <a:ext cx="8190529" cy="3420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9" Type="http://schemas.openxmlformats.org/officeDocument/2006/relationships/image" Target="../media/image73.png"/><Relationship Id="rId21" Type="http://schemas.openxmlformats.org/officeDocument/2006/relationships/image" Target="../media/image55.png"/><Relationship Id="rId34" Type="http://schemas.openxmlformats.org/officeDocument/2006/relationships/image" Target="../media/image68.png"/><Relationship Id="rId42" Type="http://schemas.openxmlformats.org/officeDocument/2006/relationships/image" Target="../media/image75.png"/><Relationship Id="rId47" Type="http://schemas.openxmlformats.org/officeDocument/2006/relationships/image" Target="../media/image80.png"/><Relationship Id="rId50" Type="http://schemas.openxmlformats.org/officeDocument/2006/relationships/image" Target="../media/image83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29" Type="http://schemas.openxmlformats.org/officeDocument/2006/relationships/image" Target="../media/image63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32" Type="http://schemas.openxmlformats.org/officeDocument/2006/relationships/image" Target="../media/image66.png"/><Relationship Id="rId37" Type="http://schemas.openxmlformats.org/officeDocument/2006/relationships/image" Target="../media/image71.png"/><Relationship Id="rId40" Type="http://schemas.openxmlformats.org/officeDocument/2006/relationships/image" Target="../media/image74.png"/><Relationship Id="rId45" Type="http://schemas.openxmlformats.org/officeDocument/2006/relationships/image" Target="../media/image78.png"/><Relationship Id="rId53" Type="http://schemas.openxmlformats.org/officeDocument/2006/relationships/image" Target="../media/image86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31" Type="http://schemas.openxmlformats.org/officeDocument/2006/relationships/image" Target="../media/image65.png"/><Relationship Id="rId44" Type="http://schemas.openxmlformats.org/officeDocument/2006/relationships/image" Target="../media/image77.png"/><Relationship Id="rId52" Type="http://schemas.openxmlformats.org/officeDocument/2006/relationships/image" Target="../media/image85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Relationship Id="rId35" Type="http://schemas.openxmlformats.org/officeDocument/2006/relationships/image" Target="../media/image69.png"/><Relationship Id="rId43" Type="http://schemas.openxmlformats.org/officeDocument/2006/relationships/image" Target="../media/image76.png"/><Relationship Id="rId48" Type="http://schemas.openxmlformats.org/officeDocument/2006/relationships/image" Target="../media/image81.png"/><Relationship Id="rId8" Type="http://schemas.openxmlformats.org/officeDocument/2006/relationships/image" Target="../media/image42.png"/><Relationship Id="rId51" Type="http://schemas.openxmlformats.org/officeDocument/2006/relationships/image" Target="../media/image84.png"/><Relationship Id="rId3" Type="http://schemas.openxmlformats.org/officeDocument/2006/relationships/image" Target="../media/image37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33" Type="http://schemas.openxmlformats.org/officeDocument/2006/relationships/image" Target="../media/image67.png"/><Relationship Id="rId38" Type="http://schemas.openxmlformats.org/officeDocument/2006/relationships/image" Target="../media/image72.png"/><Relationship Id="rId46" Type="http://schemas.openxmlformats.org/officeDocument/2006/relationships/image" Target="../media/image79.png"/><Relationship Id="rId20" Type="http://schemas.openxmlformats.org/officeDocument/2006/relationships/image" Target="../media/image54.png"/><Relationship Id="rId41" Type="http://schemas.openxmlformats.org/officeDocument/2006/relationships/image" Target="../media/image16.png"/><Relationship Id="rId54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36" Type="http://schemas.openxmlformats.org/officeDocument/2006/relationships/image" Target="../media/image70.png"/><Relationship Id="rId49" Type="http://schemas.openxmlformats.org/officeDocument/2006/relationships/image" Target="../media/image82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7.png"/><Relationship Id="rId18" Type="http://schemas.openxmlformats.org/officeDocument/2006/relationships/image" Target="../media/image291.png"/><Relationship Id="rId26" Type="http://schemas.openxmlformats.org/officeDocument/2006/relationships/image" Target="../media/image299.png"/><Relationship Id="rId3" Type="http://schemas.openxmlformats.org/officeDocument/2006/relationships/image" Target="../media/image277.png"/><Relationship Id="rId21" Type="http://schemas.openxmlformats.org/officeDocument/2006/relationships/image" Target="../media/image294.png"/><Relationship Id="rId34" Type="http://schemas.openxmlformats.org/officeDocument/2006/relationships/image" Target="../media/image307.png"/><Relationship Id="rId7" Type="http://schemas.openxmlformats.org/officeDocument/2006/relationships/image" Target="../media/image281.png"/><Relationship Id="rId12" Type="http://schemas.openxmlformats.org/officeDocument/2006/relationships/image" Target="../media/image286.png"/><Relationship Id="rId17" Type="http://schemas.openxmlformats.org/officeDocument/2006/relationships/image" Target="../media/image290.png"/><Relationship Id="rId25" Type="http://schemas.openxmlformats.org/officeDocument/2006/relationships/image" Target="../media/image298.png"/><Relationship Id="rId33" Type="http://schemas.openxmlformats.org/officeDocument/2006/relationships/image" Target="../media/image306.png"/><Relationship Id="rId2" Type="http://schemas.openxmlformats.org/officeDocument/2006/relationships/image" Target="../media/image276.png"/><Relationship Id="rId16" Type="http://schemas.openxmlformats.org/officeDocument/2006/relationships/image" Target="../media/image16.png"/><Relationship Id="rId20" Type="http://schemas.openxmlformats.org/officeDocument/2006/relationships/image" Target="../media/image293.png"/><Relationship Id="rId29" Type="http://schemas.openxmlformats.org/officeDocument/2006/relationships/image" Target="../media/image30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0.png"/><Relationship Id="rId11" Type="http://schemas.openxmlformats.org/officeDocument/2006/relationships/image" Target="../media/image285.png"/><Relationship Id="rId24" Type="http://schemas.openxmlformats.org/officeDocument/2006/relationships/image" Target="../media/image297.png"/><Relationship Id="rId32" Type="http://schemas.openxmlformats.org/officeDocument/2006/relationships/image" Target="../media/image305.png"/><Relationship Id="rId5" Type="http://schemas.openxmlformats.org/officeDocument/2006/relationships/image" Target="../media/image279.png"/><Relationship Id="rId15" Type="http://schemas.openxmlformats.org/officeDocument/2006/relationships/image" Target="../media/image289.png"/><Relationship Id="rId23" Type="http://schemas.openxmlformats.org/officeDocument/2006/relationships/image" Target="../media/image296.png"/><Relationship Id="rId28" Type="http://schemas.openxmlformats.org/officeDocument/2006/relationships/image" Target="../media/image301.png"/><Relationship Id="rId36" Type="http://schemas.openxmlformats.org/officeDocument/2006/relationships/image" Target="../media/image308.png"/><Relationship Id="rId10" Type="http://schemas.openxmlformats.org/officeDocument/2006/relationships/image" Target="../media/image284.png"/><Relationship Id="rId19" Type="http://schemas.openxmlformats.org/officeDocument/2006/relationships/image" Target="../media/image292.png"/><Relationship Id="rId31" Type="http://schemas.openxmlformats.org/officeDocument/2006/relationships/image" Target="../media/image304.png"/><Relationship Id="rId4" Type="http://schemas.openxmlformats.org/officeDocument/2006/relationships/image" Target="../media/image278.png"/><Relationship Id="rId9" Type="http://schemas.openxmlformats.org/officeDocument/2006/relationships/image" Target="../media/image283.png"/><Relationship Id="rId14" Type="http://schemas.openxmlformats.org/officeDocument/2006/relationships/image" Target="../media/image288.png"/><Relationship Id="rId22" Type="http://schemas.openxmlformats.org/officeDocument/2006/relationships/image" Target="../media/image295.png"/><Relationship Id="rId27" Type="http://schemas.openxmlformats.org/officeDocument/2006/relationships/image" Target="../media/image300.png"/><Relationship Id="rId30" Type="http://schemas.openxmlformats.org/officeDocument/2006/relationships/image" Target="../media/image303.png"/><Relationship Id="rId35" Type="http://schemas.openxmlformats.org/officeDocument/2006/relationships/image" Target="../media/image35.png"/><Relationship Id="rId8" Type="http://schemas.openxmlformats.org/officeDocument/2006/relationships/image" Target="../media/image282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9.png"/><Relationship Id="rId18" Type="http://schemas.openxmlformats.org/officeDocument/2006/relationships/image" Target="../media/image323.png"/><Relationship Id="rId26" Type="http://schemas.openxmlformats.org/officeDocument/2006/relationships/image" Target="../media/image26.png"/><Relationship Id="rId3" Type="http://schemas.openxmlformats.org/officeDocument/2006/relationships/image" Target="../media/image310.png"/><Relationship Id="rId21" Type="http://schemas.openxmlformats.org/officeDocument/2006/relationships/image" Target="../media/image326.png"/><Relationship Id="rId34" Type="http://schemas.openxmlformats.org/officeDocument/2006/relationships/image" Target="../media/image337.png"/><Relationship Id="rId7" Type="http://schemas.openxmlformats.org/officeDocument/2006/relationships/image" Target="../media/image313.png"/><Relationship Id="rId12" Type="http://schemas.openxmlformats.org/officeDocument/2006/relationships/image" Target="../media/image318.png"/><Relationship Id="rId17" Type="http://schemas.openxmlformats.org/officeDocument/2006/relationships/image" Target="../media/image322.png"/><Relationship Id="rId25" Type="http://schemas.openxmlformats.org/officeDocument/2006/relationships/image" Target="../media/image330.png"/><Relationship Id="rId33" Type="http://schemas.openxmlformats.org/officeDocument/2006/relationships/image" Target="../media/image336.png"/><Relationship Id="rId2" Type="http://schemas.openxmlformats.org/officeDocument/2006/relationships/image" Target="../media/image309.png"/><Relationship Id="rId16" Type="http://schemas.openxmlformats.org/officeDocument/2006/relationships/image" Target="../media/image16.png"/><Relationship Id="rId20" Type="http://schemas.openxmlformats.org/officeDocument/2006/relationships/image" Target="../media/image325.png"/><Relationship Id="rId29" Type="http://schemas.openxmlformats.org/officeDocument/2006/relationships/image" Target="../media/image3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2.png"/><Relationship Id="rId11" Type="http://schemas.openxmlformats.org/officeDocument/2006/relationships/image" Target="../media/image317.png"/><Relationship Id="rId24" Type="http://schemas.openxmlformats.org/officeDocument/2006/relationships/image" Target="../media/image329.png"/><Relationship Id="rId32" Type="http://schemas.openxmlformats.org/officeDocument/2006/relationships/image" Target="../media/image335.png"/><Relationship Id="rId5" Type="http://schemas.openxmlformats.org/officeDocument/2006/relationships/image" Target="../media/image311.png"/><Relationship Id="rId15" Type="http://schemas.openxmlformats.org/officeDocument/2006/relationships/image" Target="../media/image321.png"/><Relationship Id="rId23" Type="http://schemas.openxmlformats.org/officeDocument/2006/relationships/image" Target="../media/image328.png"/><Relationship Id="rId28" Type="http://schemas.openxmlformats.org/officeDocument/2006/relationships/image" Target="../media/image28.png"/><Relationship Id="rId36" Type="http://schemas.openxmlformats.org/officeDocument/2006/relationships/image" Target="../media/image338.png"/><Relationship Id="rId10" Type="http://schemas.openxmlformats.org/officeDocument/2006/relationships/image" Target="../media/image316.png"/><Relationship Id="rId19" Type="http://schemas.openxmlformats.org/officeDocument/2006/relationships/image" Target="../media/image324.png"/><Relationship Id="rId31" Type="http://schemas.openxmlformats.org/officeDocument/2006/relationships/image" Target="../media/image334.png"/><Relationship Id="rId4" Type="http://schemas.openxmlformats.org/officeDocument/2006/relationships/image" Target="../media/image184.png"/><Relationship Id="rId9" Type="http://schemas.openxmlformats.org/officeDocument/2006/relationships/image" Target="../media/image315.png"/><Relationship Id="rId14" Type="http://schemas.openxmlformats.org/officeDocument/2006/relationships/image" Target="../media/image320.png"/><Relationship Id="rId22" Type="http://schemas.openxmlformats.org/officeDocument/2006/relationships/image" Target="../media/image327.png"/><Relationship Id="rId27" Type="http://schemas.openxmlformats.org/officeDocument/2006/relationships/image" Target="../media/image331.png"/><Relationship Id="rId30" Type="http://schemas.openxmlformats.org/officeDocument/2006/relationships/image" Target="../media/image333.png"/><Relationship Id="rId35" Type="http://schemas.openxmlformats.org/officeDocument/2006/relationships/image" Target="../media/image35.png"/><Relationship Id="rId8" Type="http://schemas.openxmlformats.org/officeDocument/2006/relationships/image" Target="../media/image314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9.png"/><Relationship Id="rId18" Type="http://schemas.openxmlformats.org/officeDocument/2006/relationships/image" Target="../media/image352.png"/><Relationship Id="rId26" Type="http://schemas.openxmlformats.org/officeDocument/2006/relationships/image" Target="../media/image360.png"/><Relationship Id="rId3" Type="http://schemas.openxmlformats.org/officeDocument/2006/relationships/image" Target="../media/image340.png"/><Relationship Id="rId21" Type="http://schemas.openxmlformats.org/officeDocument/2006/relationships/image" Target="../media/image355.png"/><Relationship Id="rId34" Type="http://schemas.openxmlformats.org/officeDocument/2006/relationships/image" Target="../media/image367.png"/><Relationship Id="rId7" Type="http://schemas.openxmlformats.org/officeDocument/2006/relationships/image" Target="../media/image343.png"/><Relationship Id="rId12" Type="http://schemas.openxmlformats.org/officeDocument/2006/relationships/image" Target="../media/image348.png"/><Relationship Id="rId17" Type="http://schemas.openxmlformats.org/officeDocument/2006/relationships/image" Target="../media/image351.png"/><Relationship Id="rId25" Type="http://schemas.openxmlformats.org/officeDocument/2006/relationships/image" Target="../media/image359.png"/><Relationship Id="rId33" Type="http://schemas.openxmlformats.org/officeDocument/2006/relationships/image" Target="../media/image366.png"/><Relationship Id="rId2" Type="http://schemas.openxmlformats.org/officeDocument/2006/relationships/image" Target="../media/image339.png"/><Relationship Id="rId16" Type="http://schemas.openxmlformats.org/officeDocument/2006/relationships/image" Target="../media/image16.png"/><Relationship Id="rId20" Type="http://schemas.openxmlformats.org/officeDocument/2006/relationships/image" Target="../media/image354.png"/><Relationship Id="rId29" Type="http://schemas.openxmlformats.org/officeDocument/2006/relationships/image" Target="../media/image3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2.png"/><Relationship Id="rId11" Type="http://schemas.openxmlformats.org/officeDocument/2006/relationships/image" Target="../media/image347.png"/><Relationship Id="rId24" Type="http://schemas.openxmlformats.org/officeDocument/2006/relationships/image" Target="../media/image358.png"/><Relationship Id="rId32" Type="http://schemas.openxmlformats.org/officeDocument/2006/relationships/image" Target="../media/image365.png"/><Relationship Id="rId5" Type="http://schemas.openxmlformats.org/officeDocument/2006/relationships/image" Target="../media/image341.png"/><Relationship Id="rId15" Type="http://schemas.openxmlformats.org/officeDocument/2006/relationships/image" Target="../media/image100.png"/><Relationship Id="rId23" Type="http://schemas.openxmlformats.org/officeDocument/2006/relationships/image" Target="../media/image357.png"/><Relationship Id="rId28" Type="http://schemas.openxmlformats.org/officeDocument/2006/relationships/image" Target="../media/image362.png"/><Relationship Id="rId10" Type="http://schemas.openxmlformats.org/officeDocument/2006/relationships/image" Target="../media/image346.png"/><Relationship Id="rId19" Type="http://schemas.openxmlformats.org/officeDocument/2006/relationships/image" Target="../media/image353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345.png"/><Relationship Id="rId14" Type="http://schemas.openxmlformats.org/officeDocument/2006/relationships/image" Target="../media/image350.png"/><Relationship Id="rId22" Type="http://schemas.openxmlformats.org/officeDocument/2006/relationships/image" Target="../media/image356.png"/><Relationship Id="rId27" Type="http://schemas.openxmlformats.org/officeDocument/2006/relationships/image" Target="../media/image361.png"/><Relationship Id="rId30" Type="http://schemas.openxmlformats.org/officeDocument/2006/relationships/image" Target="../media/image364.png"/><Relationship Id="rId35" Type="http://schemas.openxmlformats.org/officeDocument/2006/relationships/image" Target="../media/image35.png"/><Relationship Id="rId8" Type="http://schemas.openxmlformats.org/officeDocument/2006/relationships/image" Target="../media/image344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9.png"/><Relationship Id="rId18" Type="http://schemas.openxmlformats.org/officeDocument/2006/relationships/image" Target="../media/image352.png"/><Relationship Id="rId26" Type="http://schemas.openxmlformats.org/officeDocument/2006/relationships/image" Target="../media/image360.png"/><Relationship Id="rId3" Type="http://schemas.openxmlformats.org/officeDocument/2006/relationships/image" Target="../media/image340.png"/><Relationship Id="rId21" Type="http://schemas.openxmlformats.org/officeDocument/2006/relationships/image" Target="../media/image355.png"/><Relationship Id="rId34" Type="http://schemas.openxmlformats.org/officeDocument/2006/relationships/image" Target="../media/image367.png"/><Relationship Id="rId7" Type="http://schemas.openxmlformats.org/officeDocument/2006/relationships/image" Target="../media/image343.png"/><Relationship Id="rId12" Type="http://schemas.openxmlformats.org/officeDocument/2006/relationships/image" Target="../media/image348.png"/><Relationship Id="rId17" Type="http://schemas.openxmlformats.org/officeDocument/2006/relationships/image" Target="../media/image351.png"/><Relationship Id="rId25" Type="http://schemas.openxmlformats.org/officeDocument/2006/relationships/image" Target="../media/image359.png"/><Relationship Id="rId33" Type="http://schemas.openxmlformats.org/officeDocument/2006/relationships/image" Target="../media/image366.png"/><Relationship Id="rId2" Type="http://schemas.openxmlformats.org/officeDocument/2006/relationships/image" Target="../media/image339.png"/><Relationship Id="rId16" Type="http://schemas.openxmlformats.org/officeDocument/2006/relationships/image" Target="../media/image16.png"/><Relationship Id="rId20" Type="http://schemas.openxmlformats.org/officeDocument/2006/relationships/image" Target="../media/image354.png"/><Relationship Id="rId29" Type="http://schemas.openxmlformats.org/officeDocument/2006/relationships/image" Target="../media/image3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2.png"/><Relationship Id="rId11" Type="http://schemas.openxmlformats.org/officeDocument/2006/relationships/image" Target="../media/image347.png"/><Relationship Id="rId24" Type="http://schemas.openxmlformats.org/officeDocument/2006/relationships/image" Target="../media/image358.png"/><Relationship Id="rId32" Type="http://schemas.openxmlformats.org/officeDocument/2006/relationships/image" Target="../media/image365.png"/><Relationship Id="rId5" Type="http://schemas.openxmlformats.org/officeDocument/2006/relationships/image" Target="../media/image341.png"/><Relationship Id="rId15" Type="http://schemas.openxmlformats.org/officeDocument/2006/relationships/image" Target="../media/image100.png"/><Relationship Id="rId23" Type="http://schemas.openxmlformats.org/officeDocument/2006/relationships/image" Target="../media/image357.png"/><Relationship Id="rId28" Type="http://schemas.openxmlformats.org/officeDocument/2006/relationships/image" Target="../media/image362.png"/><Relationship Id="rId36" Type="http://schemas.openxmlformats.org/officeDocument/2006/relationships/image" Target="../media/image368.png"/><Relationship Id="rId10" Type="http://schemas.openxmlformats.org/officeDocument/2006/relationships/image" Target="../media/image346.png"/><Relationship Id="rId19" Type="http://schemas.openxmlformats.org/officeDocument/2006/relationships/image" Target="../media/image353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345.png"/><Relationship Id="rId14" Type="http://schemas.openxmlformats.org/officeDocument/2006/relationships/image" Target="../media/image350.png"/><Relationship Id="rId22" Type="http://schemas.openxmlformats.org/officeDocument/2006/relationships/image" Target="../media/image356.png"/><Relationship Id="rId27" Type="http://schemas.openxmlformats.org/officeDocument/2006/relationships/image" Target="../media/image361.png"/><Relationship Id="rId30" Type="http://schemas.openxmlformats.org/officeDocument/2006/relationships/image" Target="../media/image364.png"/><Relationship Id="rId35" Type="http://schemas.openxmlformats.org/officeDocument/2006/relationships/image" Target="../media/image35.png"/><Relationship Id="rId8" Type="http://schemas.openxmlformats.org/officeDocument/2006/relationships/image" Target="../media/image344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8.png"/><Relationship Id="rId18" Type="http://schemas.openxmlformats.org/officeDocument/2006/relationships/image" Target="../media/image382.png"/><Relationship Id="rId26" Type="http://schemas.openxmlformats.org/officeDocument/2006/relationships/image" Target="../media/image268.png"/><Relationship Id="rId3" Type="http://schemas.openxmlformats.org/officeDocument/2006/relationships/image" Target="../media/image370.png"/><Relationship Id="rId21" Type="http://schemas.openxmlformats.org/officeDocument/2006/relationships/image" Target="../media/image385.png"/><Relationship Id="rId34" Type="http://schemas.openxmlformats.org/officeDocument/2006/relationships/image" Target="../media/image396.png"/><Relationship Id="rId7" Type="http://schemas.openxmlformats.org/officeDocument/2006/relationships/image" Target="../media/image372.png"/><Relationship Id="rId12" Type="http://schemas.openxmlformats.org/officeDocument/2006/relationships/image" Target="../media/image377.png"/><Relationship Id="rId17" Type="http://schemas.openxmlformats.org/officeDocument/2006/relationships/image" Target="../media/image381.png"/><Relationship Id="rId25" Type="http://schemas.openxmlformats.org/officeDocument/2006/relationships/image" Target="../media/image389.png"/><Relationship Id="rId33" Type="http://schemas.openxmlformats.org/officeDocument/2006/relationships/image" Target="../media/image395.png"/><Relationship Id="rId2" Type="http://schemas.openxmlformats.org/officeDocument/2006/relationships/image" Target="../media/image369.png"/><Relationship Id="rId16" Type="http://schemas.openxmlformats.org/officeDocument/2006/relationships/image" Target="../media/image16.png"/><Relationship Id="rId20" Type="http://schemas.openxmlformats.org/officeDocument/2006/relationships/image" Target="../media/image384.png"/><Relationship Id="rId29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8.png"/><Relationship Id="rId11" Type="http://schemas.openxmlformats.org/officeDocument/2006/relationships/image" Target="../media/image376.png"/><Relationship Id="rId24" Type="http://schemas.openxmlformats.org/officeDocument/2006/relationships/image" Target="../media/image388.png"/><Relationship Id="rId32" Type="http://schemas.openxmlformats.org/officeDocument/2006/relationships/image" Target="../media/image394.png"/><Relationship Id="rId5" Type="http://schemas.openxmlformats.org/officeDocument/2006/relationships/image" Target="../media/image371.png"/><Relationship Id="rId15" Type="http://schemas.openxmlformats.org/officeDocument/2006/relationships/image" Target="../media/image380.png"/><Relationship Id="rId23" Type="http://schemas.openxmlformats.org/officeDocument/2006/relationships/image" Target="../media/image387.png"/><Relationship Id="rId28" Type="http://schemas.openxmlformats.org/officeDocument/2006/relationships/image" Target="../media/image28.png"/><Relationship Id="rId36" Type="http://schemas.openxmlformats.org/officeDocument/2006/relationships/image" Target="../media/image397.png"/><Relationship Id="rId10" Type="http://schemas.openxmlformats.org/officeDocument/2006/relationships/image" Target="../media/image375.png"/><Relationship Id="rId19" Type="http://schemas.openxmlformats.org/officeDocument/2006/relationships/image" Target="../media/image383.png"/><Relationship Id="rId31" Type="http://schemas.openxmlformats.org/officeDocument/2006/relationships/image" Target="../media/image393.png"/><Relationship Id="rId4" Type="http://schemas.openxmlformats.org/officeDocument/2006/relationships/image" Target="../media/image184.png"/><Relationship Id="rId9" Type="http://schemas.openxmlformats.org/officeDocument/2006/relationships/image" Target="../media/image374.png"/><Relationship Id="rId14" Type="http://schemas.openxmlformats.org/officeDocument/2006/relationships/image" Target="../media/image379.png"/><Relationship Id="rId22" Type="http://schemas.openxmlformats.org/officeDocument/2006/relationships/image" Target="../media/image386.png"/><Relationship Id="rId27" Type="http://schemas.openxmlformats.org/officeDocument/2006/relationships/image" Target="../media/image390.png"/><Relationship Id="rId30" Type="http://schemas.openxmlformats.org/officeDocument/2006/relationships/image" Target="../media/image392.png"/><Relationship Id="rId35" Type="http://schemas.openxmlformats.org/officeDocument/2006/relationships/image" Target="../media/image35.png"/><Relationship Id="rId8" Type="http://schemas.openxmlformats.org/officeDocument/2006/relationships/image" Target="../media/image373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9.png"/><Relationship Id="rId18" Type="http://schemas.openxmlformats.org/officeDocument/2006/relationships/image" Target="../media/image413.png"/><Relationship Id="rId26" Type="http://schemas.openxmlformats.org/officeDocument/2006/relationships/image" Target="../media/image421.png"/><Relationship Id="rId3" Type="http://schemas.openxmlformats.org/officeDocument/2006/relationships/image" Target="../media/image399.png"/><Relationship Id="rId21" Type="http://schemas.openxmlformats.org/officeDocument/2006/relationships/image" Target="../media/image416.png"/><Relationship Id="rId34" Type="http://schemas.openxmlformats.org/officeDocument/2006/relationships/image" Target="../media/image429.png"/><Relationship Id="rId7" Type="http://schemas.openxmlformats.org/officeDocument/2006/relationships/image" Target="../media/image403.png"/><Relationship Id="rId12" Type="http://schemas.openxmlformats.org/officeDocument/2006/relationships/image" Target="../media/image408.png"/><Relationship Id="rId17" Type="http://schemas.openxmlformats.org/officeDocument/2006/relationships/image" Target="../media/image412.png"/><Relationship Id="rId25" Type="http://schemas.openxmlformats.org/officeDocument/2006/relationships/image" Target="../media/image420.png"/><Relationship Id="rId33" Type="http://schemas.openxmlformats.org/officeDocument/2006/relationships/image" Target="../media/image428.png"/><Relationship Id="rId2" Type="http://schemas.openxmlformats.org/officeDocument/2006/relationships/image" Target="../media/image398.png"/><Relationship Id="rId16" Type="http://schemas.openxmlformats.org/officeDocument/2006/relationships/image" Target="../media/image16.png"/><Relationship Id="rId20" Type="http://schemas.openxmlformats.org/officeDocument/2006/relationships/image" Target="../media/image415.png"/><Relationship Id="rId29" Type="http://schemas.openxmlformats.org/officeDocument/2006/relationships/image" Target="../media/image4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2.png"/><Relationship Id="rId11" Type="http://schemas.openxmlformats.org/officeDocument/2006/relationships/image" Target="../media/image407.png"/><Relationship Id="rId24" Type="http://schemas.openxmlformats.org/officeDocument/2006/relationships/image" Target="../media/image419.png"/><Relationship Id="rId32" Type="http://schemas.openxmlformats.org/officeDocument/2006/relationships/image" Target="../media/image427.png"/><Relationship Id="rId5" Type="http://schemas.openxmlformats.org/officeDocument/2006/relationships/image" Target="../media/image401.png"/><Relationship Id="rId15" Type="http://schemas.openxmlformats.org/officeDocument/2006/relationships/image" Target="../media/image411.png"/><Relationship Id="rId23" Type="http://schemas.openxmlformats.org/officeDocument/2006/relationships/image" Target="../media/image418.png"/><Relationship Id="rId28" Type="http://schemas.openxmlformats.org/officeDocument/2006/relationships/image" Target="../media/image423.png"/><Relationship Id="rId10" Type="http://schemas.openxmlformats.org/officeDocument/2006/relationships/image" Target="../media/image406.png"/><Relationship Id="rId19" Type="http://schemas.openxmlformats.org/officeDocument/2006/relationships/image" Target="../media/image414.png"/><Relationship Id="rId31" Type="http://schemas.openxmlformats.org/officeDocument/2006/relationships/image" Target="../media/image426.png"/><Relationship Id="rId4" Type="http://schemas.openxmlformats.org/officeDocument/2006/relationships/image" Target="../media/image400.png"/><Relationship Id="rId9" Type="http://schemas.openxmlformats.org/officeDocument/2006/relationships/image" Target="../media/image405.png"/><Relationship Id="rId14" Type="http://schemas.openxmlformats.org/officeDocument/2006/relationships/image" Target="../media/image410.png"/><Relationship Id="rId22" Type="http://schemas.openxmlformats.org/officeDocument/2006/relationships/image" Target="../media/image417.png"/><Relationship Id="rId27" Type="http://schemas.openxmlformats.org/officeDocument/2006/relationships/image" Target="../media/image422.png"/><Relationship Id="rId30" Type="http://schemas.openxmlformats.org/officeDocument/2006/relationships/image" Target="../media/image425.png"/><Relationship Id="rId35" Type="http://schemas.openxmlformats.org/officeDocument/2006/relationships/image" Target="../media/image35.png"/><Relationship Id="rId8" Type="http://schemas.openxmlformats.org/officeDocument/2006/relationships/image" Target="../media/image404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8.png"/><Relationship Id="rId18" Type="http://schemas.openxmlformats.org/officeDocument/2006/relationships/image" Target="../media/image102.png"/><Relationship Id="rId26" Type="http://schemas.openxmlformats.org/officeDocument/2006/relationships/image" Target="../media/image110.png"/><Relationship Id="rId3" Type="http://schemas.openxmlformats.org/officeDocument/2006/relationships/image" Target="../media/image89.png"/><Relationship Id="rId21" Type="http://schemas.openxmlformats.org/officeDocument/2006/relationships/image" Target="../media/image105.png"/><Relationship Id="rId34" Type="http://schemas.openxmlformats.org/officeDocument/2006/relationships/image" Target="../media/image117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1.png"/><Relationship Id="rId25" Type="http://schemas.openxmlformats.org/officeDocument/2006/relationships/image" Target="../media/image109.png"/><Relationship Id="rId33" Type="http://schemas.openxmlformats.org/officeDocument/2006/relationships/image" Target="../media/image116.png"/><Relationship Id="rId2" Type="http://schemas.openxmlformats.org/officeDocument/2006/relationships/image" Target="../media/image88.png"/><Relationship Id="rId16" Type="http://schemas.openxmlformats.org/officeDocument/2006/relationships/image" Target="../media/image16.png"/><Relationship Id="rId20" Type="http://schemas.openxmlformats.org/officeDocument/2006/relationships/image" Target="../media/image104.png"/><Relationship Id="rId29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24" Type="http://schemas.openxmlformats.org/officeDocument/2006/relationships/image" Target="../media/image108.png"/><Relationship Id="rId32" Type="http://schemas.openxmlformats.org/officeDocument/2006/relationships/image" Target="../media/image115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23" Type="http://schemas.openxmlformats.org/officeDocument/2006/relationships/image" Target="../media/image107.png"/><Relationship Id="rId28" Type="http://schemas.openxmlformats.org/officeDocument/2006/relationships/image" Target="../media/image28.png"/><Relationship Id="rId10" Type="http://schemas.openxmlformats.org/officeDocument/2006/relationships/image" Target="../media/image95.png"/><Relationship Id="rId19" Type="http://schemas.openxmlformats.org/officeDocument/2006/relationships/image" Target="../media/image103.png"/><Relationship Id="rId31" Type="http://schemas.openxmlformats.org/officeDocument/2006/relationships/image" Target="../media/image114.png"/><Relationship Id="rId4" Type="http://schemas.openxmlformats.org/officeDocument/2006/relationships/image" Target="../media/image4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Relationship Id="rId22" Type="http://schemas.openxmlformats.org/officeDocument/2006/relationships/image" Target="../media/image106.png"/><Relationship Id="rId27" Type="http://schemas.openxmlformats.org/officeDocument/2006/relationships/image" Target="../media/image111.png"/><Relationship Id="rId30" Type="http://schemas.openxmlformats.org/officeDocument/2006/relationships/image" Target="../media/image113.png"/><Relationship Id="rId35" Type="http://schemas.openxmlformats.org/officeDocument/2006/relationships/image" Target="../media/image35.png"/><Relationship Id="rId8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9.png"/><Relationship Id="rId18" Type="http://schemas.openxmlformats.org/officeDocument/2006/relationships/image" Target="../media/image133.png"/><Relationship Id="rId26" Type="http://schemas.openxmlformats.org/officeDocument/2006/relationships/image" Target="../media/image141.png"/><Relationship Id="rId3" Type="http://schemas.openxmlformats.org/officeDocument/2006/relationships/image" Target="../media/image119.png"/><Relationship Id="rId21" Type="http://schemas.openxmlformats.org/officeDocument/2006/relationships/image" Target="../media/image136.png"/><Relationship Id="rId34" Type="http://schemas.openxmlformats.org/officeDocument/2006/relationships/image" Target="../media/image148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2.png"/><Relationship Id="rId25" Type="http://schemas.openxmlformats.org/officeDocument/2006/relationships/image" Target="../media/image140.png"/><Relationship Id="rId33" Type="http://schemas.openxmlformats.org/officeDocument/2006/relationships/image" Target="../media/image147.png"/><Relationship Id="rId2" Type="http://schemas.openxmlformats.org/officeDocument/2006/relationships/image" Target="../media/image118.png"/><Relationship Id="rId16" Type="http://schemas.openxmlformats.org/officeDocument/2006/relationships/image" Target="../media/image16.png"/><Relationship Id="rId20" Type="http://schemas.openxmlformats.org/officeDocument/2006/relationships/image" Target="../media/image135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24" Type="http://schemas.openxmlformats.org/officeDocument/2006/relationships/image" Target="../media/image139.png"/><Relationship Id="rId32" Type="http://schemas.openxmlformats.org/officeDocument/2006/relationships/image" Target="../media/image146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23" Type="http://schemas.openxmlformats.org/officeDocument/2006/relationships/image" Target="../media/image138.png"/><Relationship Id="rId28" Type="http://schemas.openxmlformats.org/officeDocument/2006/relationships/image" Target="../media/image28.png"/><Relationship Id="rId10" Type="http://schemas.openxmlformats.org/officeDocument/2006/relationships/image" Target="../media/image126.png"/><Relationship Id="rId19" Type="http://schemas.openxmlformats.org/officeDocument/2006/relationships/image" Target="../media/image134.png"/><Relationship Id="rId31" Type="http://schemas.openxmlformats.org/officeDocument/2006/relationships/image" Target="../media/image145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Relationship Id="rId22" Type="http://schemas.openxmlformats.org/officeDocument/2006/relationships/image" Target="../media/image137.png"/><Relationship Id="rId27" Type="http://schemas.openxmlformats.org/officeDocument/2006/relationships/image" Target="../media/image142.png"/><Relationship Id="rId30" Type="http://schemas.openxmlformats.org/officeDocument/2006/relationships/image" Target="../media/image144.png"/><Relationship Id="rId35" Type="http://schemas.openxmlformats.org/officeDocument/2006/relationships/image" Target="../media/image35.png"/><Relationship Id="rId8" Type="http://schemas.openxmlformats.org/officeDocument/2006/relationships/image" Target="../media/image12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0.png"/><Relationship Id="rId18" Type="http://schemas.openxmlformats.org/officeDocument/2006/relationships/image" Target="../media/image164.png"/><Relationship Id="rId26" Type="http://schemas.openxmlformats.org/officeDocument/2006/relationships/image" Target="../media/image172.png"/><Relationship Id="rId3" Type="http://schemas.openxmlformats.org/officeDocument/2006/relationships/image" Target="../media/image150.png"/><Relationship Id="rId21" Type="http://schemas.openxmlformats.org/officeDocument/2006/relationships/image" Target="../media/image167.png"/><Relationship Id="rId34" Type="http://schemas.openxmlformats.org/officeDocument/2006/relationships/image" Target="../media/image180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17" Type="http://schemas.openxmlformats.org/officeDocument/2006/relationships/image" Target="../media/image163.png"/><Relationship Id="rId25" Type="http://schemas.openxmlformats.org/officeDocument/2006/relationships/image" Target="../media/image171.png"/><Relationship Id="rId33" Type="http://schemas.openxmlformats.org/officeDocument/2006/relationships/image" Target="../media/image179.png"/><Relationship Id="rId2" Type="http://schemas.openxmlformats.org/officeDocument/2006/relationships/image" Target="../media/image149.png"/><Relationship Id="rId16" Type="http://schemas.openxmlformats.org/officeDocument/2006/relationships/image" Target="../media/image16.png"/><Relationship Id="rId20" Type="http://schemas.openxmlformats.org/officeDocument/2006/relationships/image" Target="../media/image166.png"/><Relationship Id="rId29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24" Type="http://schemas.openxmlformats.org/officeDocument/2006/relationships/image" Target="../media/image170.png"/><Relationship Id="rId32" Type="http://schemas.openxmlformats.org/officeDocument/2006/relationships/image" Target="../media/image178.png"/><Relationship Id="rId5" Type="http://schemas.openxmlformats.org/officeDocument/2006/relationships/image" Target="../media/image152.png"/><Relationship Id="rId15" Type="http://schemas.openxmlformats.org/officeDocument/2006/relationships/image" Target="../media/image162.png"/><Relationship Id="rId23" Type="http://schemas.openxmlformats.org/officeDocument/2006/relationships/image" Target="../media/image169.png"/><Relationship Id="rId28" Type="http://schemas.openxmlformats.org/officeDocument/2006/relationships/image" Target="../media/image174.png"/><Relationship Id="rId10" Type="http://schemas.openxmlformats.org/officeDocument/2006/relationships/image" Target="../media/image157.png"/><Relationship Id="rId19" Type="http://schemas.openxmlformats.org/officeDocument/2006/relationships/image" Target="../media/image165.png"/><Relationship Id="rId31" Type="http://schemas.openxmlformats.org/officeDocument/2006/relationships/image" Target="../media/image177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Relationship Id="rId22" Type="http://schemas.openxmlformats.org/officeDocument/2006/relationships/image" Target="../media/image168.png"/><Relationship Id="rId27" Type="http://schemas.openxmlformats.org/officeDocument/2006/relationships/image" Target="../media/image173.png"/><Relationship Id="rId30" Type="http://schemas.openxmlformats.org/officeDocument/2006/relationships/image" Target="../media/image176.png"/><Relationship Id="rId35" Type="http://schemas.openxmlformats.org/officeDocument/2006/relationships/image" Target="../media/image35.png"/><Relationship Id="rId8" Type="http://schemas.openxmlformats.org/officeDocument/2006/relationships/image" Target="../media/image155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9.png"/><Relationship Id="rId18" Type="http://schemas.openxmlformats.org/officeDocument/2006/relationships/image" Target="../media/image163.png"/><Relationship Id="rId26" Type="http://schemas.openxmlformats.org/officeDocument/2006/relationships/image" Target="../media/image171.png"/><Relationship Id="rId21" Type="http://schemas.openxmlformats.org/officeDocument/2006/relationships/image" Target="../media/image166.png"/><Relationship Id="rId34" Type="http://schemas.openxmlformats.org/officeDocument/2006/relationships/image" Target="../media/image179.png"/><Relationship Id="rId7" Type="http://schemas.openxmlformats.org/officeDocument/2006/relationships/image" Target="../media/image153.png"/><Relationship Id="rId12" Type="http://schemas.openxmlformats.org/officeDocument/2006/relationships/image" Target="../media/image158.png"/><Relationship Id="rId17" Type="http://schemas.openxmlformats.org/officeDocument/2006/relationships/image" Target="../media/image16.png"/><Relationship Id="rId25" Type="http://schemas.openxmlformats.org/officeDocument/2006/relationships/image" Target="../media/image170.png"/><Relationship Id="rId33" Type="http://schemas.openxmlformats.org/officeDocument/2006/relationships/image" Target="../media/image17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2.png"/><Relationship Id="rId20" Type="http://schemas.openxmlformats.org/officeDocument/2006/relationships/image" Target="../media/image165.png"/><Relationship Id="rId29" Type="http://schemas.openxmlformats.org/officeDocument/2006/relationships/image" Target="../media/image174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24" Type="http://schemas.openxmlformats.org/officeDocument/2006/relationships/image" Target="../media/image169.png"/><Relationship Id="rId32" Type="http://schemas.openxmlformats.org/officeDocument/2006/relationships/image" Target="../media/image177.png"/><Relationship Id="rId37" Type="http://schemas.openxmlformats.org/officeDocument/2006/relationships/image" Target="../media/image181.png"/><Relationship Id="rId5" Type="http://schemas.openxmlformats.org/officeDocument/2006/relationships/image" Target="../media/image151.png"/><Relationship Id="rId15" Type="http://schemas.openxmlformats.org/officeDocument/2006/relationships/image" Target="../media/image161.png"/><Relationship Id="rId23" Type="http://schemas.openxmlformats.org/officeDocument/2006/relationships/image" Target="../media/image168.png"/><Relationship Id="rId28" Type="http://schemas.openxmlformats.org/officeDocument/2006/relationships/image" Target="../media/image173.png"/><Relationship Id="rId36" Type="http://schemas.openxmlformats.org/officeDocument/2006/relationships/image" Target="../media/image35.png"/><Relationship Id="rId10" Type="http://schemas.openxmlformats.org/officeDocument/2006/relationships/image" Target="../media/image156.png"/><Relationship Id="rId19" Type="http://schemas.openxmlformats.org/officeDocument/2006/relationships/image" Target="../media/image164.png"/><Relationship Id="rId31" Type="http://schemas.openxmlformats.org/officeDocument/2006/relationships/image" Target="../media/image176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Relationship Id="rId14" Type="http://schemas.openxmlformats.org/officeDocument/2006/relationships/image" Target="../media/image160.png"/><Relationship Id="rId22" Type="http://schemas.openxmlformats.org/officeDocument/2006/relationships/image" Target="../media/image167.png"/><Relationship Id="rId27" Type="http://schemas.openxmlformats.org/officeDocument/2006/relationships/image" Target="../media/image172.png"/><Relationship Id="rId30" Type="http://schemas.openxmlformats.org/officeDocument/2006/relationships/image" Target="../media/image175.png"/><Relationship Id="rId35" Type="http://schemas.openxmlformats.org/officeDocument/2006/relationships/image" Target="../media/image180.png"/><Relationship Id="rId8" Type="http://schemas.openxmlformats.org/officeDocument/2006/relationships/image" Target="../media/image154.png"/><Relationship Id="rId3" Type="http://schemas.openxmlformats.org/officeDocument/2006/relationships/image" Target="../media/image149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3.png"/><Relationship Id="rId18" Type="http://schemas.openxmlformats.org/officeDocument/2006/relationships/image" Target="../media/image197.png"/><Relationship Id="rId26" Type="http://schemas.openxmlformats.org/officeDocument/2006/relationships/image" Target="../media/image205.png"/><Relationship Id="rId3" Type="http://schemas.openxmlformats.org/officeDocument/2006/relationships/image" Target="../media/image183.png"/><Relationship Id="rId21" Type="http://schemas.openxmlformats.org/officeDocument/2006/relationships/image" Target="../media/image200.png"/><Relationship Id="rId34" Type="http://schemas.openxmlformats.org/officeDocument/2006/relationships/image" Target="../media/image212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17" Type="http://schemas.openxmlformats.org/officeDocument/2006/relationships/image" Target="../media/image196.png"/><Relationship Id="rId25" Type="http://schemas.openxmlformats.org/officeDocument/2006/relationships/image" Target="../media/image204.png"/><Relationship Id="rId33" Type="http://schemas.openxmlformats.org/officeDocument/2006/relationships/image" Target="../media/image211.png"/><Relationship Id="rId2" Type="http://schemas.openxmlformats.org/officeDocument/2006/relationships/image" Target="../media/image182.png"/><Relationship Id="rId16" Type="http://schemas.openxmlformats.org/officeDocument/2006/relationships/image" Target="../media/image16.png"/><Relationship Id="rId20" Type="http://schemas.openxmlformats.org/officeDocument/2006/relationships/image" Target="../media/image199.png"/><Relationship Id="rId29" Type="http://schemas.openxmlformats.org/officeDocument/2006/relationships/image" Target="../media/image20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24" Type="http://schemas.openxmlformats.org/officeDocument/2006/relationships/image" Target="../media/image203.png"/><Relationship Id="rId32" Type="http://schemas.openxmlformats.org/officeDocument/2006/relationships/image" Target="../media/image210.png"/><Relationship Id="rId5" Type="http://schemas.openxmlformats.org/officeDocument/2006/relationships/image" Target="../media/image185.png"/><Relationship Id="rId15" Type="http://schemas.openxmlformats.org/officeDocument/2006/relationships/image" Target="../media/image195.png"/><Relationship Id="rId23" Type="http://schemas.openxmlformats.org/officeDocument/2006/relationships/image" Target="../media/image202.png"/><Relationship Id="rId28" Type="http://schemas.openxmlformats.org/officeDocument/2006/relationships/image" Target="../media/image28.png"/><Relationship Id="rId36" Type="http://schemas.openxmlformats.org/officeDocument/2006/relationships/image" Target="../media/image213.png"/><Relationship Id="rId10" Type="http://schemas.openxmlformats.org/officeDocument/2006/relationships/image" Target="../media/image190.png"/><Relationship Id="rId19" Type="http://schemas.openxmlformats.org/officeDocument/2006/relationships/image" Target="../media/image198.png"/><Relationship Id="rId31" Type="http://schemas.openxmlformats.org/officeDocument/2006/relationships/image" Target="../media/image209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Relationship Id="rId22" Type="http://schemas.openxmlformats.org/officeDocument/2006/relationships/image" Target="../media/image201.png"/><Relationship Id="rId27" Type="http://schemas.openxmlformats.org/officeDocument/2006/relationships/image" Target="../media/image206.png"/><Relationship Id="rId30" Type="http://schemas.openxmlformats.org/officeDocument/2006/relationships/image" Target="../media/image208.png"/><Relationship Id="rId35" Type="http://schemas.openxmlformats.org/officeDocument/2006/relationships/image" Target="../media/image35.png"/><Relationship Id="rId8" Type="http://schemas.openxmlformats.org/officeDocument/2006/relationships/image" Target="../media/image18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5.png"/><Relationship Id="rId18" Type="http://schemas.openxmlformats.org/officeDocument/2006/relationships/image" Target="../media/image228.png"/><Relationship Id="rId26" Type="http://schemas.openxmlformats.org/officeDocument/2006/relationships/image" Target="../media/image236.png"/><Relationship Id="rId3" Type="http://schemas.openxmlformats.org/officeDocument/2006/relationships/image" Target="../media/image215.png"/><Relationship Id="rId21" Type="http://schemas.openxmlformats.org/officeDocument/2006/relationships/image" Target="../media/image231.png"/><Relationship Id="rId34" Type="http://schemas.openxmlformats.org/officeDocument/2006/relationships/image" Target="../media/image243.png"/><Relationship Id="rId7" Type="http://schemas.openxmlformats.org/officeDocument/2006/relationships/image" Target="../media/image219.png"/><Relationship Id="rId12" Type="http://schemas.openxmlformats.org/officeDocument/2006/relationships/image" Target="../media/image224.png"/><Relationship Id="rId17" Type="http://schemas.openxmlformats.org/officeDocument/2006/relationships/image" Target="../media/image227.png"/><Relationship Id="rId25" Type="http://schemas.openxmlformats.org/officeDocument/2006/relationships/image" Target="../media/image235.png"/><Relationship Id="rId33" Type="http://schemas.openxmlformats.org/officeDocument/2006/relationships/image" Target="../media/image242.png"/><Relationship Id="rId2" Type="http://schemas.openxmlformats.org/officeDocument/2006/relationships/image" Target="../media/image214.png"/><Relationship Id="rId16" Type="http://schemas.openxmlformats.org/officeDocument/2006/relationships/image" Target="../media/image16.png"/><Relationship Id="rId20" Type="http://schemas.openxmlformats.org/officeDocument/2006/relationships/image" Target="../media/image230.png"/><Relationship Id="rId29" Type="http://schemas.openxmlformats.org/officeDocument/2006/relationships/image" Target="../media/image2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8.png"/><Relationship Id="rId11" Type="http://schemas.openxmlformats.org/officeDocument/2006/relationships/image" Target="../media/image223.png"/><Relationship Id="rId24" Type="http://schemas.openxmlformats.org/officeDocument/2006/relationships/image" Target="../media/image234.png"/><Relationship Id="rId32" Type="http://schemas.openxmlformats.org/officeDocument/2006/relationships/image" Target="../media/image241.png"/><Relationship Id="rId5" Type="http://schemas.openxmlformats.org/officeDocument/2006/relationships/image" Target="../media/image217.png"/><Relationship Id="rId15" Type="http://schemas.openxmlformats.org/officeDocument/2006/relationships/image" Target="../media/image100.png"/><Relationship Id="rId23" Type="http://schemas.openxmlformats.org/officeDocument/2006/relationships/image" Target="../media/image233.png"/><Relationship Id="rId28" Type="http://schemas.openxmlformats.org/officeDocument/2006/relationships/image" Target="../media/image238.png"/><Relationship Id="rId36" Type="http://schemas.openxmlformats.org/officeDocument/2006/relationships/image" Target="../media/image244.png"/><Relationship Id="rId10" Type="http://schemas.openxmlformats.org/officeDocument/2006/relationships/image" Target="../media/image222.png"/><Relationship Id="rId19" Type="http://schemas.openxmlformats.org/officeDocument/2006/relationships/image" Target="../media/image229.png"/><Relationship Id="rId31" Type="http://schemas.openxmlformats.org/officeDocument/2006/relationships/image" Target="../media/image209.png"/><Relationship Id="rId4" Type="http://schemas.openxmlformats.org/officeDocument/2006/relationships/image" Target="../media/image216.png"/><Relationship Id="rId9" Type="http://schemas.openxmlformats.org/officeDocument/2006/relationships/image" Target="../media/image221.png"/><Relationship Id="rId14" Type="http://schemas.openxmlformats.org/officeDocument/2006/relationships/image" Target="../media/image226.png"/><Relationship Id="rId22" Type="http://schemas.openxmlformats.org/officeDocument/2006/relationships/image" Target="../media/image232.png"/><Relationship Id="rId27" Type="http://schemas.openxmlformats.org/officeDocument/2006/relationships/image" Target="../media/image237.png"/><Relationship Id="rId30" Type="http://schemas.openxmlformats.org/officeDocument/2006/relationships/image" Target="../media/image240.png"/><Relationship Id="rId35" Type="http://schemas.openxmlformats.org/officeDocument/2006/relationships/image" Target="../media/image35.png"/><Relationship Id="rId8" Type="http://schemas.openxmlformats.org/officeDocument/2006/relationships/image" Target="../media/image2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6.png"/><Relationship Id="rId18" Type="http://schemas.openxmlformats.org/officeDocument/2006/relationships/image" Target="../media/image260.png"/><Relationship Id="rId26" Type="http://schemas.openxmlformats.org/officeDocument/2006/relationships/image" Target="../media/image268.png"/><Relationship Id="rId3" Type="http://schemas.openxmlformats.org/officeDocument/2006/relationships/image" Target="../media/image247.png"/><Relationship Id="rId21" Type="http://schemas.openxmlformats.org/officeDocument/2006/relationships/image" Target="../media/image263.png"/><Relationship Id="rId34" Type="http://schemas.openxmlformats.org/officeDocument/2006/relationships/image" Target="../media/image274.png"/><Relationship Id="rId7" Type="http://schemas.openxmlformats.org/officeDocument/2006/relationships/image" Target="../media/image250.png"/><Relationship Id="rId12" Type="http://schemas.openxmlformats.org/officeDocument/2006/relationships/image" Target="../media/image255.png"/><Relationship Id="rId17" Type="http://schemas.openxmlformats.org/officeDocument/2006/relationships/image" Target="../media/image259.png"/><Relationship Id="rId25" Type="http://schemas.openxmlformats.org/officeDocument/2006/relationships/image" Target="../media/image267.png"/><Relationship Id="rId33" Type="http://schemas.openxmlformats.org/officeDocument/2006/relationships/image" Target="../media/image273.png"/><Relationship Id="rId2" Type="http://schemas.openxmlformats.org/officeDocument/2006/relationships/image" Target="../media/image246.png"/><Relationship Id="rId16" Type="http://schemas.openxmlformats.org/officeDocument/2006/relationships/image" Target="../media/image16.png"/><Relationship Id="rId20" Type="http://schemas.openxmlformats.org/officeDocument/2006/relationships/image" Target="../media/image262.png"/><Relationship Id="rId29" Type="http://schemas.openxmlformats.org/officeDocument/2006/relationships/image" Target="../media/image2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9.png"/><Relationship Id="rId11" Type="http://schemas.openxmlformats.org/officeDocument/2006/relationships/image" Target="../media/image254.png"/><Relationship Id="rId24" Type="http://schemas.openxmlformats.org/officeDocument/2006/relationships/image" Target="../media/image266.png"/><Relationship Id="rId32" Type="http://schemas.openxmlformats.org/officeDocument/2006/relationships/image" Target="../media/image272.png"/><Relationship Id="rId5" Type="http://schemas.openxmlformats.org/officeDocument/2006/relationships/image" Target="../media/image248.png"/><Relationship Id="rId15" Type="http://schemas.openxmlformats.org/officeDocument/2006/relationships/image" Target="../media/image258.png"/><Relationship Id="rId23" Type="http://schemas.openxmlformats.org/officeDocument/2006/relationships/image" Target="../media/image265.png"/><Relationship Id="rId28" Type="http://schemas.openxmlformats.org/officeDocument/2006/relationships/image" Target="../media/image28.png"/><Relationship Id="rId36" Type="http://schemas.openxmlformats.org/officeDocument/2006/relationships/image" Target="../media/image275.png"/><Relationship Id="rId10" Type="http://schemas.openxmlformats.org/officeDocument/2006/relationships/image" Target="../media/image253.png"/><Relationship Id="rId19" Type="http://schemas.openxmlformats.org/officeDocument/2006/relationships/image" Target="../media/image261.png"/><Relationship Id="rId31" Type="http://schemas.openxmlformats.org/officeDocument/2006/relationships/image" Target="../media/image209.png"/><Relationship Id="rId4" Type="http://schemas.openxmlformats.org/officeDocument/2006/relationships/image" Target="../media/image4.png"/><Relationship Id="rId9" Type="http://schemas.openxmlformats.org/officeDocument/2006/relationships/image" Target="../media/image252.png"/><Relationship Id="rId14" Type="http://schemas.openxmlformats.org/officeDocument/2006/relationships/image" Target="../media/image257.png"/><Relationship Id="rId22" Type="http://schemas.openxmlformats.org/officeDocument/2006/relationships/image" Target="../media/image264.png"/><Relationship Id="rId27" Type="http://schemas.openxmlformats.org/officeDocument/2006/relationships/image" Target="../media/image269.png"/><Relationship Id="rId30" Type="http://schemas.openxmlformats.org/officeDocument/2006/relationships/image" Target="../media/image271.png"/><Relationship Id="rId35" Type="http://schemas.openxmlformats.org/officeDocument/2006/relationships/image" Target="../media/image35.png"/><Relationship Id="rId8" Type="http://schemas.openxmlformats.org/officeDocument/2006/relationships/image" Target="../media/image2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1163" y="2855975"/>
            <a:ext cx="158496" cy="1554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8116" y="4376927"/>
            <a:ext cx="156971" cy="1554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58495" y="1066800"/>
            <a:ext cx="274320" cy="3846829"/>
            <a:chOff x="158495" y="1066800"/>
            <a:chExt cx="274320" cy="3846829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900" y="1066800"/>
              <a:ext cx="22860" cy="36972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5843" y="4756403"/>
              <a:ext cx="156972" cy="1569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495" y="1066800"/>
              <a:ext cx="124968" cy="748283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065275" y="1060196"/>
            <a:ext cx="812800" cy="1640839"/>
            <a:chOff x="1065275" y="1060196"/>
            <a:chExt cx="812800" cy="1640839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5275" y="1071372"/>
              <a:ext cx="309372" cy="14859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1308" y="2546603"/>
              <a:ext cx="156971" cy="1539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9952" y="1067054"/>
              <a:ext cx="306323" cy="11747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6359" y="1060196"/>
              <a:ext cx="124968" cy="75184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91412" y="2232659"/>
              <a:ext cx="156971" cy="15544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91412" y="1804416"/>
              <a:ext cx="156971" cy="15697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38655" y="1063751"/>
              <a:ext cx="345948" cy="4297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55648" y="1463040"/>
              <a:ext cx="121919" cy="120395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716279" y="1063752"/>
            <a:ext cx="196850" cy="897890"/>
            <a:chOff x="716279" y="1063752"/>
            <a:chExt cx="196850" cy="897890"/>
          </a:xfrm>
        </p:grpSpPr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6383" y="1063752"/>
              <a:ext cx="126491" cy="74828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6279" y="1804416"/>
              <a:ext cx="156972" cy="156971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36091" y="2342388"/>
            <a:ext cx="156972" cy="155447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534923" y="5580888"/>
            <a:ext cx="353695" cy="1120140"/>
            <a:chOff x="534923" y="5580888"/>
            <a:chExt cx="353695" cy="1120140"/>
          </a:xfrm>
        </p:grpSpPr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9599" y="5698998"/>
              <a:ext cx="278891" cy="100203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34923" y="5580888"/>
              <a:ext cx="129540" cy="128016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6388" y="1804416"/>
            <a:ext cx="156971" cy="156971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0" y="4274820"/>
            <a:ext cx="213360" cy="363220"/>
            <a:chOff x="0" y="4274820"/>
            <a:chExt cx="213360" cy="363220"/>
          </a:xfrm>
        </p:grpSpPr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0" y="4274820"/>
              <a:ext cx="111252" cy="21945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6388" y="4483608"/>
              <a:ext cx="156971" cy="153924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0" y="2270760"/>
            <a:ext cx="213360" cy="367665"/>
            <a:chOff x="0" y="2270760"/>
            <a:chExt cx="213360" cy="367665"/>
          </a:xfrm>
        </p:grpSpPr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0" y="2417064"/>
              <a:ext cx="111252" cy="22097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6388" y="2270760"/>
              <a:ext cx="156971" cy="156972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74548" y="1062227"/>
            <a:ext cx="254508" cy="1286256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47244" y="5087111"/>
            <a:ext cx="318770" cy="1614170"/>
            <a:chOff x="47244" y="5087111"/>
            <a:chExt cx="318770" cy="1614170"/>
          </a:xfrm>
        </p:grpSpPr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7244" y="5087111"/>
              <a:ext cx="158496" cy="15392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4300" y="5233415"/>
              <a:ext cx="251460" cy="1467612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64819" y="6365747"/>
            <a:ext cx="156972" cy="345948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0" y="5992367"/>
            <a:ext cx="220979" cy="527685"/>
            <a:chOff x="0" y="5992367"/>
            <a:chExt cx="220979" cy="527685"/>
          </a:xfrm>
        </p:grpSpPr>
        <p:pic>
          <p:nvPicPr>
            <p:cNvPr id="38" name="object 3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4007" y="6365748"/>
              <a:ext cx="156972" cy="15392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0" y="5992367"/>
              <a:ext cx="158495" cy="379476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492251" y="1062227"/>
            <a:ext cx="672465" cy="3321050"/>
            <a:chOff x="492251" y="1062227"/>
            <a:chExt cx="672465" cy="3321050"/>
          </a:xfrm>
        </p:grpSpPr>
        <p:pic>
          <p:nvPicPr>
            <p:cNvPr id="41" name="object 4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38199" y="2546603"/>
              <a:ext cx="176783" cy="62179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74191" y="3162300"/>
              <a:ext cx="138683" cy="13106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92251" y="1062227"/>
              <a:ext cx="525779" cy="332079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010412" y="2200655"/>
              <a:ext cx="117348" cy="39166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072895" y="2586227"/>
              <a:ext cx="91439" cy="86868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196595" y="3880103"/>
            <a:ext cx="154305" cy="472440"/>
            <a:chOff x="196595" y="3880103"/>
            <a:chExt cx="154305" cy="472440"/>
          </a:xfrm>
        </p:grpSpPr>
        <p:pic>
          <p:nvPicPr>
            <p:cNvPr id="47" name="object 4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33172" y="3880103"/>
              <a:ext cx="117347" cy="39014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96595" y="4262627"/>
              <a:ext cx="91440" cy="89916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4572" y="2764535"/>
            <a:ext cx="129539" cy="454659"/>
            <a:chOff x="4572" y="2764535"/>
            <a:chExt cx="129539" cy="454659"/>
          </a:xfrm>
        </p:grpSpPr>
        <p:pic>
          <p:nvPicPr>
            <p:cNvPr id="50" name="object 5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572" y="2846832"/>
              <a:ext cx="94488" cy="37185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4195" y="2764535"/>
              <a:ext cx="89916" cy="89916"/>
            </a:xfrm>
            <a:prstGeom prst="rect">
              <a:avLst/>
            </a:prstGeom>
          </p:spPr>
        </p:pic>
      </p:grpSp>
      <p:pic>
        <p:nvPicPr>
          <p:cNvPr id="52" name="object 52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014983" y="4904232"/>
            <a:ext cx="19812" cy="1799844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089660" y="5230876"/>
            <a:ext cx="304799" cy="1473200"/>
          </a:xfrm>
          <a:prstGeom prst="rect">
            <a:avLst/>
          </a:prstGeom>
        </p:spPr>
      </p:pic>
      <p:grpSp>
        <p:nvGrpSpPr>
          <p:cNvPr id="54" name="object 54"/>
          <p:cNvGrpSpPr/>
          <p:nvPr/>
        </p:nvGrpSpPr>
        <p:grpSpPr>
          <a:xfrm>
            <a:off x="601980" y="4200144"/>
            <a:ext cx="502920" cy="2504440"/>
            <a:chOff x="601980" y="4200144"/>
            <a:chExt cx="502920" cy="2504440"/>
          </a:xfrm>
        </p:grpSpPr>
        <p:pic>
          <p:nvPicPr>
            <p:cNvPr id="55" name="object 55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947927" y="4756403"/>
              <a:ext cx="156972" cy="15697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78179" y="4354576"/>
              <a:ext cx="284988" cy="234950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01980" y="4200144"/>
              <a:ext cx="156971" cy="155448"/>
            </a:xfrm>
            <a:prstGeom prst="rect">
              <a:avLst/>
            </a:prstGeom>
          </p:spPr>
        </p:pic>
      </p:grpSp>
      <p:pic>
        <p:nvPicPr>
          <p:cNvPr id="58" name="object 58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341119" y="5074920"/>
            <a:ext cx="156971" cy="155448"/>
          </a:xfrm>
          <a:prstGeom prst="rect">
            <a:avLst/>
          </a:prstGeom>
        </p:spPr>
      </p:pic>
      <p:grpSp>
        <p:nvGrpSpPr>
          <p:cNvPr id="59" name="object 59"/>
          <p:cNvGrpSpPr/>
          <p:nvPr/>
        </p:nvGrpSpPr>
        <p:grpSpPr>
          <a:xfrm>
            <a:off x="1159763" y="5388864"/>
            <a:ext cx="737870" cy="1327785"/>
            <a:chOff x="1159763" y="5388864"/>
            <a:chExt cx="737870" cy="1327785"/>
          </a:xfrm>
        </p:grpSpPr>
        <p:pic>
          <p:nvPicPr>
            <p:cNvPr id="60" name="object 6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159763" y="5533898"/>
              <a:ext cx="306323" cy="117475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376171" y="5963412"/>
              <a:ext cx="124968" cy="752855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411224" y="5388864"/>
              <a:ext cx="156971" cy="155448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411224" y="5815583"/>
              <a:ext cx="156971" cy="15544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458467" y="6283451"/>
              <a:ext cx="345948" cy="432816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772412" y="6192012"/>
              <a:ext cx="124967" cy="120395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417576" y="1073912"/>
            <a:ext cx="259079" cy="4348480"/>
            <a:chOff x="417576" y="1073912"/>
            <a:chExt cx="259079" cy="4348480"/>
          </a:xfrm>
        </p:grpSpPr>
        <p:pic>
          <p:nvPicPr>
            <p:cNvPr id="67" name="object 67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417576" y="1073912"/>
              <a:ext cx="192023" cy="420370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522732" y="5269992"/>
              <a:ext cx="153923" cy="152400"/>
            </a:xfrm>
            <a:prstGeom prst="rect">
              <a:avLst/>
            </a:prstGeom>
          </p:spPr>
        </p:pic>
      </p:grpSp>
      <p:sp>
        <p:nvSpPr>
          <p:cNvPr id="69" name="object 69"/>
          <p:cNvSpPr txBox="1">
            <a:spLocks noGrp="1"/>
          </p:cNvSpPr>
          <p:nvPr>
            <p:ph type="title"/>
          </p:nvPr>
        </p:nvSpPr>
        <p:spPr>
          <a:xfrm>
            <a:off x="2012734" y="2349406"/>
            <a:ext cx="632841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10" dirty="0"/>
              <a:t>LEAD</a:t>
            </a:r>
            <a:r>
              <a:rPr sz="3950" spc="-30" dirty="0"/>
              <a:t> </a:t>
            </a:r>
            <a:r>
              <a:rPr sz="3950" dirty="0"/>
              <a:t>SCORE</a:t>
            </a:r>
            <a:r>
              <a:rPr sz="3950" spc="-20" dirty="0"/>
              <a:t> </a:t>
            </a:r>
            <a:r>
              <a:rPr sz="3950" spc="10" dirty="0"/>
              <a:t>CASE</a:t>
            </a:r>
            <a:r>
              <a:rPr sz="3950" spc="-20" dirty="0"/>
              <a:t> </a:t>
            </a:r>
            <a:r>
              <a:rPr sz="3950" dirty="0"/>
              <a:t>STUDY</a:t>
            </a:r>
            <a:endParaRPr sz="3950"/>
          </a:p>
        </p:txBody>
      </p:sp>
      <p:sp>
        <p:nvSpPr>
          <p:cNvPr id="70" name="object 70"/>
          <p:cNvSpPr txBox="1"/>
          <p:nvPr/>
        </p:nvSpPr>
        <p:spPr>
          <a:xfrm>
            <a:off x="6591936" y="4642104"/>
            <a:ext cx="2117725" cy="660437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50" spc="-5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1650" spc="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650" spc="1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650" spc="-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65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65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650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650" spc="5" dirty="0">
                <a:solidFill>
                  <a:srgbClr val="FFFFFF"/>
                </a:solidFill>
                <a:latin typeface="Times New Roman"/>
                <a:cs typeface="Times New Roman"/>
              </a:rPr>
              <a:t>MB</a:t>
            </a:r>
            <a:r>
              <a:rPr sz="1650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650" spc="-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650" spc="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65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1650" dirty="0">
              <a:latin typeface="Times New Roman"/>
              <a:cs typeface="Times New Roman"/>
            </a:endParaRPr>
          </a:p>
          <a:p>
            <a:pPr marL="390525" indent="-378460">
              <a:lnSpc>
                <a:spcPct val="100000"/>
              </a:lnSpc>
              <a:spcBef>
                <a:spcPts val="620"/>
              </a:spcBef>
              <a:buSzPct val="124242"/>
              <a:buAutoNum type="arabicPeriod"/>
              <a:tabLst>
                <a:tab pos="390525" algn="l"/>
                <a:tab pos="391160" algn="l"/>
              </a:tabLst>
            </a:pPr>
            <a:r>
              <a:rPr lang="en-US" sz="1650" spc="5" dirty="0">
                <a:solidFill>
                  <a:srgbClr val="FFFFFF"/>
                </a:solidFill>
                <a:latin typeface="Times New Roman"/>
                <a:cs typeface="Times New Roman"/>
              </a:rPr>
              <a:t>Mukesh Pandiri</a:t>
            </a:r>
            <a:endParaRPr sz="16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5" y="2855975"/>
            <a:ext cx="156972" cy="1554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83" y="4376927"/>
            <a:ext cx="156972" cy="15544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66116" y="1059180"/>
            <a:ext cx="805180" cy="1641475"/>
            <a:chOff x="166116" y="1059180"/>
            <a:chExt cx="805180" cy="164147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116" y="1071372"/>
              <a:ext cx="303275" cy="14859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6051" y="2546603"/>
              <a:ext cx="156972" cy="1539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6219" y="1063244"/>
              <a:ext cx="304799" cy="11785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104" y="1060196"/>
              <a:ext cx="126491" cy="7518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6156" y="2232660"/>
              <a:ext cx="156971" cy="1554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6156" y="1804416"/>
              <a:ext cx="156971" cy="15697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0351" y="1059180"/>
              <a:ext cx="347472" cy="4343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0391" y="1463040"/>
              <a:ext cx="120395" cy="120395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144" y="2546603"/>
            <a:ext cx="102107" cy="10363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0" y="3988308"/>
            <a:ext cx="114300" cy="394716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06679" y="2200655"/>
            <a:ext cx="157480" cy="472440"/>
            <a:chOff x="106679" y="2200655"/>
            <a:chExt cx="157480" cy="472440"/>
          </a:xfrm>
        </p:grpSpPr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6679" y="2200655"/>
              <a:ext cx="117348" cy="3916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9163" y="2586227"/>
              <a:ext cx="94487" cy="8686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1252" y="4904232"/>
            <a:ext cx="19812" cy="179984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85928" y="5230876"/>
            <a:ext cx="303276" cy="147320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4196" y="4756403"/>
            <a:ext cx="156972" cy="15697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0" y="5702807"/>
            <a:ext cx="59436" cy="100126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35863" y="5074920"/>
            <a:ext cx="156972" cy="155448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256031" y="5388864"/>
            <a:ext cx="734695" cy="1327785"/>
            <a:chOff x="256031" y="5388864"/>
            <a:chExt cx="734695" cy="1327785"/>
          </a:xfrm>
        </p:grpSpPr>
        <p:pic>
          <p:nvPicPr>
            <p:cNvPr id="24" name="object 2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6031" y="5533898"/>
              <a:ext cx="309372" cy="117475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0915" y="5963412"/>
              <a:ext cx="124968" cy="75285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5968" y="5388864"/>
              <a:ext cx="156971" cy="15544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5968" y="5815583"/>
              <a:ext cx="156971" cy="15544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53212" y="6283451"/>
              <a:ext cx="344423" cy="4251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67156" y="6192012"/>
              <a:ext cx="123443" cy="120395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9383267" y="1059180"/>
            <a:ext cx="436245" cy="516890"/>
            <a:chOff x="9383267" y="1059180"/>
            <a:chExt cx="436245" cy="516890"/>
          </a:xfrm>
        </p:grpSpPr>
        <p:pic>
          <p:nvPicPr>
            <p:cNvPr id="31" name="object 3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474707" y="1059180"/>
              <a:ext cx="344424" cy="42214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383267" y="1450848"/>
              <a:ext cx="123444" cy="124967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9596628" y="2330195"/>
            <a:ext cx="155448" cy="155447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9514332" y="5640323"/>
            <a:ext cx="329565" cy="1068705"/>
            <a:chOff x="9514332" y="5640323"/>
            <a:chExt cx="329565" cy="1068705"/>
          </a:xfrm>
        </p:grpSpPr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514332" y="5757671"/>
              <a:ext cx="246888" cy="95097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713976" y="5640323"/>
              <a:ext cx="129539" cy="126492"/>
            </a:xfrm>
            <a:prstGeom prst="rect">
              <a:avLst/>
            </a:prstGeom>
          </p:spPr>
        </p:pic>
      </p:grpSp>
      <p:pic>
        <p:nvPicPr>
          <p:cNvPr id="37" name="object 37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9662159" y="1062227"/>
            <a:ext cx="251460" cy="1274064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9439655" y="5074920"/>
            <a:ext cx="494030" cy="1633855"/>
            <a:chOff x="9439655" y="5074920"/>
            <a:chExt cx="494030" cy="1633855"/>
          </a:xfrm>
        </p:grpSpPr>
        <p:pic>
          <p:nvPicPr>
            <p:cNvPr id="39" name="object 3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601199" y="5074920"/>
              <a:ext cx="155447" cy="15544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439655" y="5221223"/>
              <a:ext cx="254508" cy="148742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776460" y="6353555"/>
              <a:ext cx="156971" cy="355092"/>
            </a:xfrm>
            <a:prstGeom prst="rect">
              <a:avLst/>
            </a:prstGeom>
          </p:spPr>
        </p:pic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7C41B6EB-C667-61B9-B6A0-BFB4CE9BD2F7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345071" y="1652523"/>
            <a:ext cx="7163421" cy="4366638"/>
          </a:xfrm>
          <a:prstGeom prst="rect">
            <a:avLst/>
          </a:prstGeom>
        </p:spPr>
      </p:pic>
      <p:sp>
        <p:nvSpPr>
          <p:cNvPr id="45" name="object 2">
            <a:extLst>
              <a:ext uri="{FF2B5EF4-FFF2-40B4-BE49-F238E27FC236}">
                <a16:creationId xmlns:a16="http://schemas.microsoft.com/office/drawing/2014/main" id="{B487AC70-4410-9BBB-B6AB-091A5453BF3C}"/>
              </a:ext>
            </a:extLst>
          </p:cNvPr>
          <p:cNvSpPr txBox="1">
            <a:spLocks/>
          </p:cNvSpPr>
          <p:nvPr/>
        </p:nvSpPr>
        <p:spPr>
          <a:xfrm>
            <a:off x="1417764" y="1163192"/>
            <a:ext cx="6515734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en-US" sz="2950" spc="10" dirty="0">
                <a:solidFill>
                  <a:schemeClr val="bg1"/>
                </a:solidFill>
                <a:latin typeface="Times New Roman"/>
                <a:cs typeface="Times New Roman"/>
              </a:rPr>
              <a:t>CATEGORICAL VARIABLE RELATION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5" y="2855975"/>
            <a:ext cx="156972" cy="1554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83" y="4376927"/>
            <a:ext cx="156972" cy="15544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66116" y="1059180"/>
            <a:ext cx="805180" cy="1641475"/>
            <a:chOff x="166116" y="1059180"/>
            <a:chExt cx="805180" cy="164147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116" y="1071372"/>
              <a:ext cx="303275" cy="14859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6051" y="2546603"/>
              <a:ext cx="156972" cy="1539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6219" y="1063244"/>
              <a:ext cx="304799" cy="11785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104" y="1060196"/>
              <a:ext cx="126491" cy="7518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6156" y="2232660"/>
              <a:ext cx="156971" cy="1554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6156" y="1804416"/>
              <a:ext cx="156971" cy="15697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0351" y="1059180"/>
              <a:ext cx="347472" cy="4343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0391" y="1463040"/>
              <a:ext cx="120395" cy="120395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144" y="2546603"/>
            <a:ext cx="102107" cy="10363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0" y="3988308"/>
            <a:ext cx="114300" cy="394716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06679" y="2200655"/>
            <a:ext cx="157480" cy="472440"/>
            <a:chOff x="106679" y="2200655"/>
            <a:chExt cx="157480" cy="472440"/>
          </a:xfrm>
        </p:grpSpPr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6679" y="2200655"/>
              <a:ext cx="117348" cy="3916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9163" y="2586227"/>
              <a:ext cx="94487" cy="8686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1252" y="4904232"/>
            <a:ext cx="19812" cy="179984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85928" y="5230876"/>
            <a:ext cx="303276" cy="147320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4196" y="4756403"/>
            <a:ext cx="156972" cy="15697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0" y="5702807"/>
            <a:ext cx="59436" cy="100126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35863" y="5074920"/>
            <a:ext cx="156972" cy="155448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256031" y="5388864"/>
            <a:ext cx="734695" cy="1327785"/>
            <a:chOff x="256031" y="5388864"/>
            <a:chExt cx="734695" cy="1327785"/>
          </a:xfrm>
        </p:grpSpPr>
        <p:pic>
          <p:nvPicPr>
            <p:cNvPr id="24" name="object 2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6031" y="5533898"/>
              <a:ext cx="309372" cy="117475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0915" y="5963412"/>
              <a:ext cx="124968" cy="75285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5968" y="5388864"/>
              <a:ext cx="156971" cy="15544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5968" y="5815583"/>
              <a:ext cx="156971" cy="15544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53212" y="6283451"/>
              <a:ext cx="344423" cy="4251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67156" y="6192012"/>
              <a:ext cx="123443" cy="120395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9383267" y="1059180"/>
            <a:ext cx="436245" cy="516890"/>
            <a:chOff x="9383267" y="1059180"/>
            <a:chExt cx="436245" cy="516890"/>
          </a:xfrm>
        </p:grpSpPr>
        <p:pic>
          <p:nvPicPr>
            <p:cNvPr id="31" name="object 3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474707" y="1059180"/>
              <a:ext cx="344424" cy="42214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383267" y="1450848"/>
              <a:ext cx="123444" cy="124967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9596628" y="2330195"/>
            <a:ext cx="155448" cy="155447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9514332" y="5640323"/>
            <a:ext cx="329565" cy="1068705"/>
            <a:chOff x="9514332" y="5640323"/>
            <a:chExt cx="329565" cy="1068705"/>
          </a:xfrm>
        </p:grpSpPr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514332" y="5757671"/>
              <a:ext cx="246888" cy="95097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713976" y="5640323"/>
              <a:ext cx="129539" cy="126492"/>
            </a:xfrm>
            <a:prstGeom prst="rect">
              <a:avLst/>
            </a:prstGeom>
          </p:spPr>
        </p:pic>
      </p:grpSp>
      <p:pic>
        <p:nvPicPr>
          <p:cNvPr id="37" name="object 37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9662159" y="1062227"/>
            <a:ext cx="251460" cy="1274064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9439655" y="5074920"/>
            <a:ext cx="494030" cy="1633855"/>
            <a:chOff x="9439655" y="5074920"/>
            <a:chExt cx="494030" cy="1633855"/>
          </a:xfrm>
        </p:grpSpPr>
        <p:pic>
          <p:nvPicPr>
            <p:cNvPr id="39" name="object 3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601199" y="5074920"/>
              <a:ext cx="155447" cy="15544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439655" y="5221223"/>
              <a:ext cx="254508" cy="148742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776460" y="6353555"/>
              <a:ext cx="156971" cy="355092"/>
            </a:xfrm>
            <a:prstGeom prst="rect">
              <a:avLst/>
            </a:prstGeom>
          </p:spPr>
        </p:pic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2133600" y="1190537"/>
            <a:ext cx="5334000" cy="470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5" dirty="0"/>
              <a:t>Correlation between Variables</a:t>
            </a:r>
            <a:endParaRPr spc="15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F888FB7-3D66-9AF6-5688-C3E5803744C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569420" y="1812036"/>
            <a:ext cx="6919560" cy="42689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5" y="2855975"/>
            <a:ext cx="156972" cy="1554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83" y="4376927"/>
            <a:ext cx="156972" cy="15544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66116" y="1059180"/>
            <a:ext cx="805180" cy="1641475"/>
            <a:chOff x="166116" y="1059180"/>
            <a:chExt cx="805180" cy="164147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116" y="1071372"/>
              <a:ext cx="303275" cy="14859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6051" y="2546603"/>
              <a:ext cx="156972" cy="1539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6219" y="1063244"/>
              <a:ext cx="304799" cy="11785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104" y="1060196"/>
              <a:ext cx="126491" cy="7518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6156" y="2232660"/>
              <a:ext cx="156971" cy="1554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6156" y="1804416"/>
              <a:ext cx="156971" cy="15697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0351" y="1059180"/>
              <a:ext cx="347472" cy="4343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0391" y="1463040"/>
              <a:ext cx="120395" cy="120395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144" y="2546603"/>
            <a:ext cx="102107" cy="10363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0" y="3988308"/>
            <a:ext cx="114300" cy="394716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06679" y="2200655"/>
            <a:ext cx="157480" cy="472440"/>
            <a:chOff x="106679" y="2200655"/>
            <a:chExt cx="157480" cy="472440"/>
          </a:xfrm>
        </p:grpSpPr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6679" y="2200655"/>
              <a:ext cx="117348" cy="3916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9163" y="2586227"/>
              <a:ext cx="94487" cy="8686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1252" y="4904232"/>
            <a:ext cx="19812" cy="179984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85928" y="5230876"/>
            <a:ext cx="303276" cy="147320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4196" y="4756403"/>
            <a:ext cx="156972" cy="15697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0" y="5702807"/>
            <a:ext cx="59436" cy="100126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35863" y="5074920"/>
            <a:ext cx="156972" cy="155448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256031" y="5388864"/>
            <a:ext cx="734695" cy="1327785"/>
            <a:chOff x="256031" y="5388864"/>
            <a:chExt cx="734695" cy="1327785"/>
          </a:xfrm>
        </p:grpSpPr>
        <p:pic>
          <p:nvPicPr>
            <p:cNvPr id="24" name="object 2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6031" y="5533898"/>
              <a:ext cx="309372" cy="117475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0915" y="5963412"/>
              <a:ext cx="124968" cy="75285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5968" y="5388864"/>
              <a:ext cx="156971" cy="15544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5968" y="5815583"/>
              <a:ext cx="156971" cy="15544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53212" y="6283451"/>
              <a:ext cx="344423" cy="4251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67156" y="6192012"/>
              <a:ext cx="123443" cy="120395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9383267" y="1059180"/>
            <a:ext cx="436245" cy="516890"/>
            <a:chOff x="9383267" y="1059180"/>
            <a:chExt cx="436245" cy="516890"/>
          </a:xfrm>
        </p:grpSpPr>
        <p:pic>
          <p:nvPicPr>
            <p:cNvPr id="31" name="object 3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474707" y="1059180"/>
              <a:ext cx="344424" cy="42214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383267" y="1450848"/>
              <a:ext cx="123444" cy="124967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9596628" y="2330195"/>
            <a:ext cx="155448" cy="155447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9514332" y="5640323"/>
            <a:ext cx="329565" cy="1068705"/>
            <a:chOff x="9514332" y="5640323"/>
            <a:chExt cx="329565" cy="1068705"/>
          </a:xfrm>
        </p:grpSpPr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514332" y="5757671"/>
              <a:ext cx="246888" cy="95097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713976" y="5640323"/>
              <a:ext cx="129539" cy="126492"/>
            </a:xfrm>
            <a:prstGeom prst="rect">
              <a:avLst/>
            </a:prstGeom>
          </p:spPr>
        </p:pic>
      </p:grpSp>
      <p:pic>
        <p:nvPicPr>
          <p:cNvPr id="37" name="object 37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9662159" y="1062227"/>
            <a:ext cx="251460" cy="1274064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9439655" y="5074920"/>
            <a:ext cx="494030" cy="1633855"/>
            <a:chOff x="9439655" y="5074920"/>
            <a:chExt cx="494030" cy="1633855"/>
          </a:xfrm>
        </p:grpSpPr>
        <p:pic>
          <p:nvPicPr>
            <p:cNvPr id="39" name="object 3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601199" y="5074920"/>
              <a:ext cx="155447" cy="15544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439655" y="5221223"/>
              <a:ext cx="254508" cy="148742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776460" y="6353555"/>
              <a:ext cx="156971" cy="355092"/>
            </a:xfrm>
            <a:prstGeom prst="rect">
              <a:avLst/>
            </a:prstGeom>
          </p:spPr>
        </p:pic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1426715" y="1173098"/>
            <a:ext cx="292163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M</a:t>
            </a:r>
            <a:r>
              <a:rPr spc="-85" dirty="0"/>
              <a:t>OD</a:t>
            </a:r>
            <a:r>
              <a:rPr spc="-110" dirty="0"/>
              <a:t>E</a:t>
            </a:r>
            <a:r>
              <a:rPr spc="15" dirty="0"/>
              <a:t>L</a:t>
            </a:r>
            <a:r>
              <a:rPr spc="-325" dirty="0"/>
              <a:t> </a:t>
            </a:r>
            <a:r>
              <a:rPr spc="-305" dirty="0"/>
              <a:t>B</a:t>
            </a:r>
            <a:r>
              <a:rPr spc="-290" dirty="0"/>
              <a:t>U</a:t>
            </a:r>
            <a:r>
              <a:rPr spc="-305" dirty="0"/>
              <a:t>I</a:t>
            </a:r>
            <a:r>
              <a:rPr spc="-315" dirty="0"/>
              <a:t>L</a:t>
            </a:r>
            <a:r>
              <a:rPr spc="-290" dirty="0"/>
              <a:t>D</a:t>
            </a:r>
            <a:r>
              <a:rPr spc="-305" dirty="0"/>
              <a:t>I</a:t>
            </a:r>
            <a:r>
              <a:rPr spc="-290" dirty="0"/>
              <a:t>N</a:t>
            </a:r>
            <a:r>
              <a:rPr spc="15" dirty="0"/>
              <a:t>G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021079" y="1790699"/>
            <a:ext cx="6785609" cy="31002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1550" spc="-10" dirty="0">
                <a:solidFill>
                  <a:srgbClr val="FFFFFF"/>
                </a:solidFill>
                <a:latin typeface="Times New Roman"/>
                <a:cs typeface="Times New Roman"/>
              </a:rPr>
              <a:t>Splitting the Data into Training and Testing Sets</a:t>
            </a:r>
            <a:endParaRPr lang="en-US" sz="1550" spc="-1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248920" indent="-23622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endParaRPr sz="1550" spc="-1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248285" marR="5080" indent="-248285">
              <a:lnSpc>
                <a:spcPts val="1789"/>
              </a:lnSpc>
              <a:spcBef>
                <a:spcPts val="55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1550" spc="-10" dirty="0">
                <a:solidFill>
                  <a:srgbClr val="FFFFFF"/>
                </a:solidFill>
                <a:latin typeface="Times New Roman"/>
                <a:cs typeface="Times New Roman"/>
              </a:rPr>
              <a:t>The first basic step for regression is performing a train-test split, we have chosen 70:30  ratio.</a:t>
            </a:r>
            <a:endParaRPr lang="en-US" sz="1550" spc="-1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248285" marR="5080" indent="-248285">
              <a:lnSpc>
                <a:spcPts val="1789"/>
              </a:lnSpc>
              <a:spcBef>
                <a:spcPts val="55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endParaRPr sz="1550" spc="-1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248920" indent="-236220">
              <a:lnSpc>
                <a:spcPts val="1705"/>
              </a:lnSpc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1550" spc="-10" dirty="0">
                <a:solidFill>
                  <a:srgbClr val="FFFFFF"/>
                </a:solidFill>
                <a:latin typeface="Times New Roman"/>
                <a:cs typeface="Times New Roman"/>
              </a:rPr>
              <a:t>Use RFE for Feature Selection</a:t>
            </a:r>
            <a:endParaRPr lang="en-US" sz="1550" spc="-1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248920" indent="-236220">
              <a:lnSpc>
                <a:spcPts val="1705"/>
              </a:lnSpc>
              <a:buFont typeface="Arial MT"/>
              <a:buChar char="•"/>
              <a:tabLst>
                <a:tab pos="248285" algn="l"/>
                <a:tab pos="248920" algn="l"/>
              </a:tabLst>
            </a:pPr>
            <a:endParaRPr sz="1550" spc="-1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248920" indent="-236220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1550" spc="-10" dirty="0">
                <a:solidFill>
                  <a:srgbClr val="FFFFFF"/>
                </a:solidFill>
                <a:latin typeface="Times New Roman"/>
                <a:cs typeface="Times New Roman"/>
              </a:rPr>
              <a:t>Running RFE with </a:t>
            </a:r>
            <a:r>
              <a:rPr lang="en-US" sz="1550" spc="-10" dirty="0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r>
              <a:rPr sz="1550" spc="-10" dirty="0">
                <a:solidFill>
                  <a:srgbClr val="FFFFFF"/>
                </a:solidFill>
                <a:latin typeface="Times New Roman"/>
                <a:cs typeface="Times New Roman"/>
              </a:rPr>
              <a:t> variables as output</a:t>
            </a:r>
            <a:endParaRPr lang="en-US" sz="1550" spc="-1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248920" indent="-236220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endParaRPr sz="1550" spc="-1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248285" marR="138430" indent="-248285">
              <a:lnSpc>
                <a:spcPts val="1789"/>
              </a:lnSpc>
              <a:spcBef>
                <a:spcPts val="55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1550" spc="-10" dirty="0">
                <a:solidFill>
                  <a:srgbClr val="FFFFFF"/>
                </a:solidFill>
                <a:latin typeface="Times New Roman"/>
                <a:cs typeface="Times New Roman"/>
              </a:rPr>
              <a:t>Building Model by removing the variable whose p- value is greater than 0.05 and vif  value is greater than 5</a:t>
            </a:r>
            <a:endParaRPr lang="en-US" sz="1550" spc="-1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248285" marR="138430" indent="-248285">
              <a:lnSpc>
                <a:spcPts val="1789"/>
              </a:lnSpc>
              <a:spcBef>
                <a:spcPts val="55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endParaRPr sz="1550" spc="-1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248920" indent="-236220">
              <a:lnSpc>
                <a:spcPts val="1705"/>
              </a:lnSpc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1550" spc="-10" dirty="0">
                <a:solidFill>
                  <a:srgbClr val="FFFFFF"/>
                </a:solidFill>
                <a:latin typeface="Times New Roman"/>
                <a:cs typeface="Times New Roman"/>
              </a:rPr>
              <a:t>Predictions on test data set Overall accuracy 81%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5" y="2855975"/>
            <a:ext cx="156972" cy="1554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83" y="4376927"/>
            <a:ext cx="156972" cy="15544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66116" y="1059180"/>
            <a:ext cx="805180" cy="1641475"/>
            <a:chOff x="166116" y="1059180"/>
            <a:chExt cx="805180" cy="164147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116" y="1071372"/>
              <a:ext cx="303275" cy="14859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6051" y="2546603"/>
              <a:ext cx="156972" cy="1539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6219" y="1063244"/>
              <a:ext cx="304799" cy="11785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104" y="1060196"/>
              <a:ext cx="126491" cy="7518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6156" y="2232660"/>
              <a:ext cx="156971" cy="1554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6156" y="1804416"/>
              <a:ext cx="156971" cy="15697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0351" y="1059180"/>
              <a:ext cx="347472" cy="4343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0391" y="1463040"/>
              <a:ext cx="120395" cy="120395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144" y="2546603"/>
            <a:ext cx="102107" cy="10363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0" y="3988308"/>
            <a:ext cx="114300" cy="394716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06679" y="2200655"/>
            <a:ext cx="157480" cy="472440"/>
            <a:chOff x="106679" y="2200655"/>
            <a:chExt cx="157480" cy="472440"/>
          </a:xfrm>
        </p:grpSpPr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6679" y="2200655"/>
              <a:ext cx="117348" cy="3916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9163" y="2586227"/>
              <a:ext cx="94487" cy="8686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1252" y="4904232"/>
            <a:ext cx="19812" cy="179984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85928" y="5230876"/>
            <a:ext cx="303276" cy="147320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4196" y="4756403"/>
            <a:ext cx="156972" cy="15697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0" y="5702807"/>
            <a:ext cx="59436" cy="100126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35863" y="5074920"/>
            <a:ext cx="156972" cy="155448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256031" y="5388864"/>
            <a:ext cx="734695" cy="1327785"/>
            <a:chOff x="256031" y="5388864"/>
            <a:chExt cx="734695" cy="1327785"/>
          </a:xfrm>
        </p:grpSpPr>
        <p:pic>
          <p:nvPicPr>
            <p:cNvPr id="24" name="object 2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6031" y="5533898"/>
              <a:ext cx="309372" cy="117475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0915" y="5963412"/>
              <a:ext cx="124968" cy="75285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5968" y="5388864"/>
              <a:ext cx="156971" cy="15544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5968" y="5815583"/>
              <a:ext cx="156971" cy="15544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53212" y="6283451"/>
              <a:ext cx="344423" cy="4251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67156" y="6192012"/>
              <a:ext cx="123443" cy="120395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9383267" y="1059180"/>
            <a:ext cx="436245" cy="516890"/>
            <a:chOff x="9383267" y="1059180"/>
            <a:chExt cx="436245" cy="516890"/>
          </a:xfrm>
        </p:grpSpPr>
        <p:pic>
          <p:nvPicPr>
            <p:cNvPr id="31" name="object 3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474707" y="1059180"/>
              <a:ext cx="344424" cy="42214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383267" y="1450848"/>
              <a:ext cx="123444" cy="124967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9596628" y="2330195"/>
            <a:ext cx="155448" cy="155447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9514332" y="5640323"/>
            <a:ext cx="329565" cy="1068705"/>
            <a:chOff x="9514332" y="5640323"/>
            <a:chExt cx="329565" cy="1068705"/>
          </a:xfrm>
        </p:grpSpPr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514332" y="5757671"/>
              <a:ext cx="246888" cy="95097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713976" y="5640323"/>
              <a:ext cx="129539" cy="126492"/>
            </a:xfrm>
            <a:prstGeom prst="rect">
              <a:avLst/>
            </a:prstGeom>
          </p:spPr>
        </p:pic>
      </p:grpSp>
      <p:pic>
        <p:nvPicPr>
          <p:cNvPr id="37" name="object 37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9662159" y="1062227"/>
            <a:ext cx="251460" cy="1274064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9439655" y="5074920"/>
            <a:ext cx="494030" cy="1633855"/>
            <a:chOff x="9439655" y="5074920"/>
            <a:chExt cx="494030" cy="1633855"/>
          </a:xfrm>
        </p:grpSpPr>
        <p:pic>
          <p:nvPicPr>
            <p:cNvPr id="39" name="object 3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601199" y="5074920"/>
              <a:ext cx="155447" cy="15544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439655" y="5221223"/>
              <a:ext cx="254508" cy="148742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776460" y="6353555"/>
              <a:ext cx="156971" cy="355092"/>
            </a:xfrm>
            <a:prstGeom prst="rect">
              <a:avLst/>
            </a:prstGeom>
          </p:spPr>
        </p:pic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1426715" y="1173099"/>
            <a:ext cx="7563361" cy="470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-70" dirty="0"/>
              <a:t>Model Evaluation and ROC curve</a:t>
            </a:r>
            <a:endParaRPr spc="15" dirty="0"/>
          </a:p>
        </p:txBody>
      </p:sp>
      <p:sp>
        <p:nvSpPr>
          <p:cNvPr id="43" name="object 43"/>
          <p:cNvSpPr txBox="1"/>
          <p:nvPr/>
        </p:nvSpPr>
        <p:spPr>
          <a:xfrm>
            <a:off x="1005839" y="1812036"/>
            <a:ext cx="6785609" cy="4943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lang="en-US" sz="1550" spc="-10" dirty="0">
                <a:solidFill>
                  <a:srgbClr val="FFFFFF"/>
                </a:solidFill>
                <a:latin typeface="Times New Roman"/>
                <a:cs typeface="Times New Roman"/>
              </a:rPr>
              <a:t>With the current cut off as 0.5 we have around 82% accuracy, sensitivity of around 70% and specificity of around 89%.</a:t>
            </a:r>
            <a:endParaRPr sz="1550" spc="-1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A1B5745-BE2C-2B2F-5CF9-2F76262EA82E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711622" y="2379724"/>
            <a:ext cx="3795089" cy="3292125"/>
          </a:xfrm>
          <a:prstGeom prst="rect">
            <a:avLst/>
          </a:prstGeom>
        </p:spPr>
      </p:pic>
      <p:sp>
        <p:nvSpPr>
          <p:cNvPr id="46" name="object 43">
            <a:extLst>
              <a:ext uri="{FF2B5EF4-FFF2-40B4-BE49-F238E27FC236}">
                <a16:creationId xmlns:a16="http://schemas.microsoft.com/office/drawing/2014/main" id="{23F36A9A-8B1D-46BB-9C94-3F487AAF6D57}"/>
              </a:ext>
            </a:extLst>
          </p:cNvPr>
          <p:cNvSpPr txBox="1"/>
          <p:nvPr/>
        </p:nvSpPr>
        <p:spPr>
          <a:xfrm>
            <a:off x="1148331" y="3011423"/>
            <a:ext cx="4119048" cy="4943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lang="en-US" sz="1550" spc="-10" dirty="0">
                <a:solidFill>
                  <a:srgbClr val="FFFFFF"/>
                </a:solidFill>
                <a:latin typeface="Times New Roman"/>
                <a:cs typeface="Times New Roman"/>
              </a:rPr>
              <a:t>The area under ROC curve is 0.90 which is a very good value</a:t>
            </a:r>
            <a:endParaRPr sz="1550" spc="-1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4885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5" y="2855975"/>
            <a:ext cx="156972" cy="1554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83" y="4376927"/>
            <a:ext cx="156972" cy="15544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66116" y="1059180"/>
            <a:ext cx="805180" cy="1641475"/>
            <a:chOff x="166116" y="1059180"/>
            <a:chExt cx="805180" cy="164147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116" y="1071372"/>
              <a:ext cx="303275" cy="14859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6051" y="2546603"/>
              <a:ext cx="156972" cy="1539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6219" y="1063244"/>
              <a:ext cx="304799" cy="11785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104" y="1060196"/>
              <a:ext cx="126491" cy="7518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6156" y="2232660"/>
              <a:ext cx="156971" cy="1554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6156" y="1804416"/>
              <a:ext cx="156971" cy="15697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0351" y="1059180"/>
              <a:ext cx="347472" cy="4343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0391" y="1463040"/>
              <a:ext cx="120395" cy="120395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144" y="2546603"/>
            <a:ext cx="102107" cy="10363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0" y="3988308"/>
            <a:ext cx="114300" cy="394716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06679" y="2200655"/>
            <a:ext cx="157480" cy="472440"/>
            <a:chOff x="106679" y="2200655"/>
            <a:chExt cx="157480" cy="472440"/>
          </a:xfrm>
        </p:grpSpPr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6679" y="2200655"/>
              <a:ext cx="117348" cy="3916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9163" y="2586227"/>
              <a:ext cx="94487" cy="8686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1252" y="4904232"/>
            <a:ext cx="19812" cy="179984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85928" y="5230876"/>
            <a:ext cx="303276" cy="147320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4196" y="4756403"/>
            <a:ext cx="156972" cy="15697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0" y="5702807"/>
            <a:ext cx="59436" cy="100126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35863" y="5074920"/>
            <a:ext cx="156972" cy="155448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256031" y="5388864"/>
            <a:ext cx="734695" cy="1327785"/>
            <a:chOff x="256031" y="5388864"/>
            <a:chExt cx="734695" cy="1327785"/>
          </a:xfrm>
        </p:grpSpPr>
        <p:pic>
          <p:nvPicPr>
            <p:cNvPr id="24" name="object 2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6031" y="5533898"/>
              <a:ext cx="309372" cy="117475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0915" y="5963412"/>
              <a:ext cx="124968" cy="75285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5968" y="5388864"/>
              <a:ext cx="156971" cy="15544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5968" y="5815583"/>
              <a:ext cx="156971" cy="15544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53212" y="6283451"/>
              <a:ext cx="344423" cy="4251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67156" y="6192012"/>
              <a:ext cx="123443" cy="120395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9383267" y="1059180"/>
            <a:ext cx="436245" cy="516890"/>
            <a:chOff x="9383267" y="1059180"/>
            <a:chExt cx="436245" cy="516890"/>
          </a:xfrm>
        </p:grpSpPr>
        <p:pic>
          <p:nvPicPr>
            <p:cNvPr id="31" name="object 3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474707" y="1059180"/>
              <a:ext cx="344424" cy="42214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383267" y="1450848"/>
              <a:ext cx="123444" cy="124967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9596628" y="2330195"/>
            <a:ext cx="155448" cy="155447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9514332" y="5640323"/>
            <a:ext cx="329565" cy="1068705"/>
            <a:chOff x="9514332" y="5640323"/>
            <a:chExt cx="329565" cy="1068705"/>
          </a:xfrm>
        </p:grpSpPr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514332" y="5757671"/>
              <a:ext cx="246888" cy="95097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713976" y="5640323"/>
              <a:ext cx="129539" cy="126492"/>
            </a:xfrm>
            <a:prstGeom prst="rect">
              <a:avLst/>
            </a:prstGeom>
          </p:spPr>
        </p:pic>
      </p:grpSp>
      <p:pic>
        <p:nvPicPr>
          <p:cNvPr id="37" name="object 37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9662159" y="1062227"/>
            <a:ext cx="251460" cy="1274064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9439655" y="5074920"/>
            <a:ext cx="494030" cy="1633855"/>
            <a:chOff x="9439655" y="5074920"/>
            <a:chExt cx="494030" cy="1633855"/>
          </a:xfrm>
        </p:grpSpPr>
        <p:pic>
          <p:nvPicPr>
            <p:cNvPr id="39" name="object 3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601199" y="5074920"/>
              <a:ext cx="155447" cy="15544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439655" y="5221223"/>
              <a:ext cx="254508" cy="148742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776460" y="6353555"/>
              <a:ext cx="156971" cy="355092"/>
            </a:xfrm>
            <a:prstGeom prst="rect">
              <a:avLst/>
            </a:prstGeom>
          </p:spPr>
        </p:pic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1250692" y="1063753"/>
            <a:ext cx="7739384" cy="92397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l">
              <a:spcBef>
                <a:spcPts val="125"/>
              </a:spcBef>
            </a:pPr>
            <a:r>
              <a:rPr spc="-245" dirty="0"/>
              <a:t>R</a:t>
            </a:r>
            <a:r>
              <a:rPr spc="-200" dirty="0"/>
              <a:t>O</a:t>
            </a:r>
            <a:r>
              <a:rPr spc="15" dirty="0"/>
              <a:t>C</a:t>
            </a:r>
            <a:r>
              <a:rPr spc="-495" dirty="0"/>
              <a:t> </a:t>
            </a:r>
            <a:r>
              <a:rPr spc="-245" dirty="0"/>
              <a:t>C</a:t>
            </a:r>
            <a:r>
              <a:rPr spc="-229" dirty="0"/>
              <a:t>U</a:t>
            </a:r>
            <a:r>
              <a:rPr spc="-455" dirty="0"/>
              <a:t>R</a:t>
            </a:r>
            <a:r>
              <a:rPr spc="-229" dirty="0"/>
              <a:t>V</a:t>
            </a:r>
            <a:r>
              <a:rPr spc="15" dirty="0"/>
              <a:t>E</a:t>
            </a:r>
            <a:r>
              <a:rPr lang="en-US" spc="-70" dirty="0"/>
              <a:t>-Precision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pc="-70" dirty="0"/>
              <a:t>and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pc="-70" dirty="0"/>
              <a:t>recall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pc="-70" dirty="0"/>
              <a:t>tradeoff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spc="15" dirty="0"/>
          </a:p>
        </p:txBody>
      </p:sp>
      <p:sp>
        <p:nvSpPr>
          <p:cNvPr id="45" name="object 45"/>
          <p:cNvSpPr txBox="1"/>
          <p:nvPr/>
        </p:nvSpPr>
        <p:spPr>
          <a:xfrm>
            <a:off x="775716" y="2129217"/>
            <a:ext cx="4228756" cy="1760097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45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4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45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4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45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45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14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4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imal</a:t>
            </a:r>
            <a:r>
              <a:rPr sz="14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45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4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5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4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45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b="1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45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5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4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4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1450" dirty="0">
              <a:latin typeface="Times New Roman"/>
              <a:cs typeface="Times New Roman"/>
            </a:endParaRPr>
          </a:p>
          <a:p>
            <a:pPr marL="248920" indent="-23622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Optimal</a:t>
            </a:r>
            <a:r>
              <a:rPr sz="145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cut</a:t>
            </a:r>
            <a:r>
              <a:rPr sz="14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FFFFFF"/>
                </a:solidFill>
                <a:latin typeface="Times New Roman"/>
                <a:cs typeface="Times New Roman"/>
              </a:rPr>
              <a:t>off</a:t>
            </a:r>
            <a:r>
              <a:rPr sz="145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FFFFFF"/>
                </a:solidFill>
                <a:latin typeface="Times New Roman"/>
                <a:cs typeface="Times New Roman"/>
              </a:rPr>
              <a:t>probability</a:t>
            </a:r>
            <a:r>
              <a:rPr sz="145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450" dirty="0">
                <a:solidFill>
                  <a:srgbClr val="FFFFFF"/>
                </a:solidFill>
                <a:latin typeface="Times New Roman"/>
                <a:cs typeface="Times New Roman"/>
              </a:rPr>
              <a:t> probability</a:t>
            </a:r>
            <a:r>
              <a:rPr sz="145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sz="145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14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FFFFFF"/>
                </a:solidFill>
                <a:latin typeface="Times New Roman"/>
                <a:cs typeface="Times New Roman"/>
              </a:rPr>
              <a:t>get</a:t>
            </a:r>
            <a:r>
              <a:rPr sz="145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balanced</a:t>
            </a:r>
            <a:r>
              <a:rPr sz="145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Times New Roman"/>
                <a:cs typeface="Times New Roman"/>
              </a:rPr>
              <a:t>sensitivity</a:t>
            </a:r>
            <a:r>
              <a:rPr sz="145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-25" dirty="0">
                <a:solidFill>
                  <a:srgbClr val="FFFFFF"/>
                </a:solidFill>
                <a:latin typeface="Times New Roman"/>
                <a:cs typeface="Times New Roman"/>
              </a:rPr>
              <a:t>specificity.</a:t>
            </a:r>
            <a:endParaRPr sz="1450" dirty="0">
              <a:latin typeface="Times New Roman"/>
              <a:cs typeface="Times New Roman"/>
            </a:endParaRPr>
          </a:p>
          <a:p>
            <a:pPr marL="248920" indent="-236220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1450" spc="5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145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Times New Roman"/>
                <a:cs typeface="Times New Roman"/>
              </a:rPr>
              <a:t>second</a:t>
            </a:r>
            <a:r>
              <a:rPr sz="145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Times New Roman"/>
                <a:cs typeface="Times New Roman"/>
              </a:rPr>
              <a:t>graph</a:t>
            </a:r>
            <a:r>
              <a:rPr sz="145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14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4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visible</a:t>
            </a:r>
            <a:r>
              <a:rPr sz="14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45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optimal</a:t>
            </a:r>
            <a:r>
              <a:rPr sz="145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cut</a:t>
            </a:r>
            <a:r>
              <a:rPr sz="145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FFFFFF"/>
                </a:solidFill>
                <a:latin typeface="Times New Roman"/>
                <a:cs typeface="Times New Roman"/>
              </a:rPr>
              <a:t>off</a:t>
            </a:r>
            <a:r>
              <a:rPr sz="145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45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Times New Roman"/>
                <a:cs typeface="Times New Roman"/>
              </a:rPr>
              <a:t>at</a:t>
            </a:r>
            <a:r>
              <a:rPr sz="14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0.35.</a:t>
            </a:r>
            <a:endParaRPr lang="en-US" sz="1450" spc="15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248920" indent="-236220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lang="en-US"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Overall Accuracy achieved on test data is: 88.03%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25E9FA8-E223-3482-26AC-E5581B64A0EC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487580" y="2199130"/>
            <a:ext cx="3977985" cy="257578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5" y="2855975"/>
            <a:ext cx="156972" cy="1554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83" y="4376927"/>
            <a:ext cx="156972" cy="15544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66116" y="1059180"/>
            <a:ext cx="805180" cy="1641475"/>
            <a:chOff x="166116" y="1059180"/>
            <a:chExt cx="805180" cy="164147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116" y="1071372"/>
              <a:ext cx="303275" cy="14859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6051" y="2546603"/>
              <a:ext cx="156972" cy="1539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6219" y="1063244"/>
              <a:ext cx="304799" cy="11785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104" y="1060196"/>
              <a:ext cx="126491" cy="7518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6156" y="2232660"/>
              <a:ext cx="156971" cy="1554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6156" y="1804416"/>
              <a:ext cx="156971" cy="15697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0351" y="1059180"/>
              <a:ext cx="347472" cy="4343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0391" y="1463040"/>
              <a:ext cx="120395" cy="120395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144" y="2546603"/>
            <a:ext cx="102107" cy="10363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0" y="3988308"/>
            <a:ext cx="114300" cy="394716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06679" y="2200655"/>
            <a:ext cx="157480" cy="472440"/>
            <a:chOff x="106679" y="2200655"/>
            <a:chExt cx="157480" cy="472440"/>
          </a:xfrm>
        </p:grpSpPr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6679" y="2200655"/>
              <a:ext cx="117348" cy="3916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9163" y="2586227"/>
              <a:ext cx="94487" cy="8686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1252" y="4904232"/>
            <a:ext cx="19812" cy="179984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85928" y="5230876"/>
            <a:ext cx="303276" cy="147320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4196" y="4756403"/>
            <a:ext cx="156972" cy="15697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0" y="5702807"/>
            <a:ext cx="59436" cy="100126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35863" y="5074920"/>
            <a:ext cx="156972" cy="155448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256031" y="5388864"/>
            <a:ext cx="734695" cy="1327785"/>
            <a:chOff x="256031" y="5388864"/>
            <a:chExt cx="734695" cy="1327785"/>
          </a:xfrm>
        </p:grpSpPr>
        <p:pic>
          <p:nvPicPr>
            <p:cNvPr id="24" name="object 2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6031" y="5533898"/>
              <a:ext cx="309372" cy="117475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0915" y="5963412"/>
              <a:ext cx="124968" cy="75285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5968" y="5388864"/>
              <a:ext cx="156971" cy="15544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5968" y="5815583"/>
              <a:ext cx="156971" cy="15544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53212" y="6283451"/>
              <a:ext cx="344423" cy="4251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67156" y="6192012"/>
              <a:ext cx="123443" cy="120395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9383267" y="1059180"/>
            <a:ext cx="436245" cy="516890"/>
            <a:chOff x="9383267" y="1059180"/>
            <a:chExt cx="436245" cy="516890"/>
          </a:xfrm>
        </p:grpSpPr>
        <p:pic>
          <p:nvPicPr>
            <p:cNvPr id="31" name="object 3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474707" y="1059180"/>
              <a:ext cx="344424" cy="42214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383267" y="1450848"/>
              <a:ext cx="123444" cy="124967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9596628" y="2330195"/>
            <a:ext cx="155448" cy="155447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9514332" y="5640323"/>
            <a:ext cx="329565" cy="1068705"/>
            <a:chOff x="9514332" y="5640323"/>
            <a:chExt cx="329565" cy="1068705"/>
          </a:xfrm>
        </p:grpSpPr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514332" y="5757671"/>
              <a:ext cx="246888" cy="95097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713976" y="5640323"/>
              <a:ext cx="129539" cy="126492"/>
            </a:xfrm>
            <a:prstGeom prst="rect">
              <a:avLst/>
            </a:prstGeom>
          </p:spPr>
        </p:pic>
      </p:grpSp>
      <p:pic>
        <p:nvPicPr>
          <p:cNvPr id="37" name="object 37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9662159" y="1062227"/>
            <a:ext cx="251460" cy="1274064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9439655" y="5074920"/>
            <a:ext cx="494030" cy="1633855"/>
            <a:chOff x="9439655" y="5074920"/>
            <a:chExt cx="494030" cy="1633855"/>
          </a:xfrm>
        </p:grpSpPr>
        <p:pic>
          <p:nvPicPr>
            <p:cNvPr id="39" name="object 3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601199" y="5074920"/>
              <a:ext cx="155447" cy="15544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439655" y="5221223"/>
              <a:ext cx="254508" cy="148742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776460" y="6353555"/>
              <a:ext cx="156971" cy="355092"/>
            </a:xfrm>
            <a:prstGeom prst="rect">
              <a:avLst/>
            </a:prstGeom>
          </p:spPr>
        </p:pic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2887964" y="1241615"/>
            <a:ext cx="2264679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25"/>
              </a:spcBef>
            </a:pPr>
            <a:r>
              <a:rPr spc="-155" dirty="0"/>
              <a:t>C</a:t>
            </a:r>
            <a:r>
              <a:rPr spc="-170" dirty="0"/>
              <a:t>ON</a:t>
            </a:r>
            <a:r>
              <a:rPr spc="-215" dirty="0"/>
              <a:t>C</a:t>
            </a:r>
            <a:r>
              <a:rPr spc="-290" dirty="0"/>
              <a:t>L</a:t>
            </a:r>
            <a:r>
              <a:rPr spc="-114" dirty="0"/>
              <a:t>U</a:t>
            </a:r>
            <a:r>
              <a:rPr spc="-70" dirty="0"/>
              <a:t>S</a:t>
            </a:r>
            <a:r>
              <a:rPr spc="-275" dirty="0"/>
              <a:t>I</a:t>
            </a:r>
            <a:r>
              <a:rPr spc="-85" dirty="0"/>
              <a:t>O</a:t>
            </a:r>
            <a:r>
              <a:rPr spc="15" dirty="0"/>
              <a:t>N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body" idx="1"/>
          </p:nvPr>
        </p:nvSpPr>
        <p:spPr>
          <a:xfrm>
            <a:off x="697438" y="1966709"/>
            <a:ext cx="8190529" cy="336438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l"/>
            <a:r>
              <a:rPr lang="en-US" spc="15" dirty="0"/>
              <a:t>It is observed that the variables that mattered the most in the potential buyers are (In descending order) 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pc="15" dirty="0" err="1"/>
              <a:t>TotalVisits</a:t>
            </a:r>
            <a:endParaRPr lang="en-US" spc="15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pc="15" dirty="0"/>
              <a:t>The total time spend on the Website.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pc="15" dirty="0"/>
              <a:t>Lead </a:t>
            </a:r>
            <a:r>
              <a:rPr lang="en-US" spc="15" dirty="0" err="1"/>
              <a:t>Origin_Lead</a:t>
            </a:r>
            <a:r>
              <a:rPr lang="en-US" spc="15" dirty="0"/>
              <a:t> Add Form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pc="15" dirty="0"/>
              <a:t>Lead </a:t>
            </a:r>
            <a:r>
              <a:rPr lang="en-US" spc="15" dirty="0" err="1"/>
              <a:t>Source_Direct</a:t>
            </a:r>
            <a:r>
              <a:rPr lang="en-US" spc="15" dirty="0"/>
              <a:t> Traffic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pc="15" dirty="0"/>
              <a:t>Lead </a:t>
            </a:r>
            <a:r>
              <a:rPr lang="en-US" spc="15" dirty="0" err="1"/>
              <a:t>Source_Google</a:t>
            </a:r>
            <a:endParaRPr lang="en-US" spc="15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pc="15" dirty="0"/>
              <a:t>Lead </a:t>
            </a:r>
            <a:r>
              <a:rPr lang="en-US" spc="15" dirty="0" err="1"/>
              <a:t>Source_Welingak</a:t>
            </a:r>
            <a:r>
              <a:rPr lang="en-US" spc="15" dirty="0"/>
              <a:t> Website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pc="15" dirty="0"/>
              <a:t>Lead </a:t>
            </a:r>
            <a:r>
              <a:rPr lang="en-US" spc="15" dirty="0" err="1"/>
              <a:t>Source_Organic</a:t>
            </a:r>
            <a:r>
              <a:rPr lang="en-US" spc="15" dirty="0"/>
              <a:t> Search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pc="15" dirty="0"/>
              <a:t>Lead </a:t>
            </a:r>
            <a:r>
              <a:rPr lang="en-US" spc="15" dirty="0" err="1"/>
              <a:t>Source_Referral</a:t>
            </a:r>
            <a:r>
              <a:rPr lang="en-US" spc="15" dirty="0"/>
              <a:t> Sites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pc="15" dirty="0"/>
              <a:t>Lead </a:t>
            </a:r>
            <a:r>
              <a:rPr lang="en-US" spc="15" dirty="0" err="1"/>
              <a:t>Source_Welingak</a:t>
            </a:r>
            <a:r>
              <a:rPr lang="en-US" spc="15" dirty="0"/>
              <a:t> Website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pc="15" dirty="0"/>
              <a:t>Do Not </a:t>
            </a:r>
            <a:r>
              <a:rPr lang="en-US" spc="15" dirty="0" err="1"/>
              <a:t>Email_Yes</a:t>
            </a:r>
            <a:endParaRPr lang="en-US" spc="15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pc="15" dirty="0"/>
              <a:t>Last </a:t>
            </a:r>
            <a:r>
              <a:rPr lang="en-US" spc="15" dirty="0" err="1"/>
              <a:t>Activity_Email</a:t>
            </a:r>
            <a:r>
              <a:rPr lang="en-US" spc="15" dirty="0"/>
              <a:t> Bounced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pc="15" dirty="0"/>
              <a:t>Last </a:t>
            </a:r>
            <a:r>
              <a:rPr lang="en-US" spc="15" dirty="0" err="1"/>
              <a:t>Activity_Olark</a:t>
            </a:r>
            <a:r>
              <a:rPr lang="en-US" spc="15" dirty="0"/>
              <a:t> Chat Conversation</a:t>
            </a:r>
          </a:p>
          <a:p>
            <a:pPr algn="l"/>
            <a:r>
              <a:rPr lang="en-US" spc="15" dirty="0"/>
              <a:t>Keeping these in mind the X Education can flourish as they have a very high chance to get almost all the potential buyers to change their mind and buy their courses.</a:t>
            </a:r>
          </a:p>
        </p:txBody>
      </p:sp>
    </p:spTree>
    <p:extLst>
      <p:ext uri="{BB962C8B-B14F-4D97-AF65-F5344CB8AC3E}">
        <p14:creationId xmlns:p14="http://schemas.microsoft.com/office/powerpoint/2010/main" val="369853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5" y="2855975"/>
            <a:ext cx="156972" cy="1554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83" y="4376927"/>
            <a:ext cx="156972" cy="15544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66116" y="1059180"/>
            <a:ext cx="805180" cy="1641475"/>
            <a:chOff x="166116" y="1059180"/>
            <a:chExt cx="805180" cy="164147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116" y="1071372"/>
              <a:ext cx="303275" cy="14859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6051" y="2546603"/>
              <a:ext cx="156972" cy="1539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6219" y="1063244"/>
              <a:ext cx="304799" cy="11785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104" y="1060196"/>
              <a:ext cx="126491" cy="7518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6156" y="2232660"/>
              <a:ext cx="156971" cy="1554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6156" y="1804416"/>
              <a:ext cx="156971" cy="15697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0351" y="1059180"/>
              <a:ext cx="347472" cy="4343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0391" y="1463040"/>
              <a:ext cx="120395" cy="120395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144" y="2546603"/>
            <a:ext cx="102107" cy="10363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0" y="3988308"/>
            <a:ext cx="114300" cy="394716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06679" y="2200655"/>
            <a:ext cx="157480" cy="472440"/>
            <a:chOff x="106679" y="2200655"/>
            <a:chExt cx="157480" cy="472440"/>
          </a:xfrm>
        </p:grpSpPr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6679" y="2200655"/>
              <a:ext cx="117348" cy="3916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9163" y="2586227"/>
              <a:ext cx="94487" cy="8686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1252" y="4904232"/>
            <a:ext cx="19812" cy="179984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85928" y="5230876"/>
            <a:ext cx="303276" cy="147320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4196" y="4756403"/>
            <a:ext cx="156972" cy="15697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0" y="5702807"/>
            <a:ext cx="59436" cy="100126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35863" y="5074920"/>
            <a:ext cx="156972" cy="155448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256031" y="5388864"/>
            <a:ext cx="734695" cy="1327785"/>
            <a:chOff x="256031" y="5388864"/>
            <a:chExt cx="734695" cy="1327785"/>
          </a:xfrm>
        </p:grpSpPr>
        <p:pic>
          <p:nvPicPr>
            <p:cNvPr id="24" name="object 2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6031" y="5533898"/>
              <a:ext cx="309372" cy="117475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0915" y="5963412"/>
              <a:ext cx="124968" cy="75285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5968" y="5388864"/>
              <a:ext cx="156971" cy="15544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5968" y="5815583"/>
              <a:ext cx="156971" cy="15544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53212" y="6283451"/>
              <a:ext cx="344423" cy="4251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67156" y="6192012"/>
              <a:ext cx="123443" cy="120395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9383267" y="1059180"/>
            <a:ext cx="436245" cy="516890"/>
            <a:chOff x="9383267" y="1059180"/>
            <a:chExt cx="436245" cy="516890"/>
          </a:xfrm>
        </p:grpSpPr>
        <p:pic>
          <p:nvPicPr>
            <p:cNvPr id="31" name="object 3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474707" y="1059180"/>
              <a:ext cx="344424" cy="42214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383267" y="1450848"/>
              <a:ext cx="123444" cy="124967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9596628" y="2330195"/>
            <a:ext cx="155448" cy="155447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9514332" y="5640323"/>
            <a:ext cx="329565" cy="1068705"/>
            <a:chOff x="9514332" y="5640323"/>
            <a:chExt cx="329565" cy="1068705"/>
          </a:xfrm>
        </p:grpSpPr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514332" y="5757671"/>
              <a:ext cx="246888" cy="95097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713976" y="5640323"/>
              <a:ext cx="129539" cy="126492"/>
            </a:xfrm>
            <a:prstGeom prst="rect">
              <a:avLst/>
            </a:prstGeom>
          </p:spPr>
        </p:pic>
      </p:grpSp>
      <p:pic>
        <p:nvPicPr>
          <p:cNvPr id="37" name="object 37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9662159" y="1062227"/>
            <a:ext cx="251460" cy="1274064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9439655" y="5074920"/>
            <a:ext cx="494030" cy="1633855"/>
            <a:chOff x="9439655" y="5074920"/>
            <a:chExt cx="494030" cy="1633855"/>
          </a:xfrm>
        </p:grpSpPr>
        <p:pic>
          <p:nvPicPr>
            <p:cNvPr id="39" name="object 3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601199" y="5074920"/>
              <a:ext cx="155447" cy="15544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439655" y="5221223"/>
              <a:ext cx="254508" cy="148742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776460" y="6353555"/>
              <a:ext cx="156971" cy="355092"/>
            </a:xfrm>
            <a:prstGeom prst="rect">
              <a:avLst/>
            </a:prstGeom>
          </p:spPr>
        </p:pic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1005262" y="1604302"/>
            <a:ext cx="407416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PROBLEM</a:t>
            </a:r>
            <a:r>
              <a:rPr spc="-85" dirty="0"/>
              <a:t> </a:t>
            </a:r>
            <a:r>
              <a:rPr spc="-50" dirty="0"/>
              <a:t>STATEMENT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005354" y="2207772"/>
            <a:ext cx="8449945" cy="16103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1450" spc="2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 Education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Times New Roman"/>
                <a:cs typeface="Times New Roman"/>
              </a:rPr>
              <a:t>sells</a:t>
            </a:r>
            <a:r>
              <a:rPr sz="145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online</a:t>
            </a:r>
            <a:r>
              <a:rPr sz="14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courses</a:t>
            </a:r>
            <a:r>
              <a:rPr sz="145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industry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professionals.</a:t>
            </a:r>
            <a:endParaRPr sz="1450" dirty="0">
              <a:latin typeface="Times New Roman"/>
              <a:cs typeface="Times New Roman"/>
            </a:endParaRPr>
          </a:p>
          <a:p>
            <a:pPr marL="248920" marR="116205" indent="-236220">
              <a:lnSpc>
                <a:spcPct val="102099"/>
              </a:lnSpc>
              <a:spcBef>
                <a:spcPts val="15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1450" spc="2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 Education </a:t>
            </a:r>
            <a:r>
              <a:rPr sz="1450" spc="5" dirty="0">
                <a:solidFill>
                  <a:srgbClr val="FFFFFF"/>
                </a:solidFill>
                <a:latin typeface="Times New Roman"/>
                <a:cs typeface="Times New Roman"/>
              </a:rPr>
              <a:t>gets</a:t>
            </a:r>
            <a:r>
              <a:rPr sz="145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lot</a:t>
            </a:r>
            <a:r>
              <a:rPr sz="145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 leads,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Times New Roman"/>
                <a:cs typeface="Times New Roman"/>
              </a:rPr>
              <a:t>its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lead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conversion rate</a:t>
            </a:r>
            <a:r>
              <a:rPr sz="145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very </a:t>
            </a:r>
            <a:r>
              <a:rPr sz="1450" spc="-5" dirty="0">
                <a:solidFill>
                  <a:srgbClr val="FFFFFF"/>
                </a:solidFill>
                <a:latin typeface="Times New Roman"/>
                <a:cs typeface="Times New Roman"/>
              </a:rPr>
              <a:t>poor.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 For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 example,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Times New Roman"/>
                <a:cs typeface="Times New Roman"/>
              </a:rPr>
              <a:t>if,</a:t>
            </a:r>
            <a:r>
              <a:rPr sz="14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Times New Roman"/>
                <a:cs typeface="Times New Roman"/>
              </a:rPr>
              <a:t>say,</a:t>
            </a:r>
            <a:r>
              <a:rPr sz="14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they</a:t>
            </a:r>
            <a:r>
              <a:rPr sz="14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acquire</a:t>
            </a:r>
            <a:r>
              <a:rPr sz="14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100 </a:t>
            </a:r>
            <a:r>
              <a:rPr sz="1450" spc="-3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leads </a:t>
            </a:r>
            <a:r>
              <a:rPr sz="1450" spc="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 a</a:t>
            </a:r>
            <a:r>
              <a:rPr sz="1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Times New Roman"/>
                <a:cs typeface="Times New Roman"/>
              </a:rPr>
              <a:t>day,</a:t>
            </a:r>
            <a:r>
              <a:rPr sz="14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only</a:t>
            </a:r>
            <a:r>
              <a:rPr sz="14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about 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r>
              <a:rPr sz="14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them</a:t>
            </a:r>
            <a:r>
              <a:rPr sz="14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converted.</a:t>
            </a:r>
            <a:endParaRPr sz="1450" dirty="0">
              <a:latin typeface="Times New Roman"/>
              <a:cs typeface="Times New Roman"/>
            </a:endParaRPr>
          </a:p>
          <a:p>
            <a:pPr marL="248920" marR="5080" indent="-236220">
              <a:lnSpc>
                <a:spcPct val="102099"/>
              </a:lnSpc>
              <a:spcBef>
                <a:spcPts val="10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1450" spc="-3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make</a:t>
            </a:r>
            <a:r>
              <a:rPr sz="14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145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sz="145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Times New Roman"/>
                <a:cs typeface="Times New Roman"/>
              </a:rPr>
              <a:t>efficient,</a:t>
            </a:r>
            <a:r>
              <a:rPr sz="1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company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 wishes</a:t>
            </a:r>
            <a:r>
              <a:rPr sz="145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 identify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5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most</a:t>
            </a:r>
            <a:r>
              <a:rPr sz="14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potential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leads,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Times New Roman"/>
                <a:cs typeface="Times New Roman"/>
              </a:rPr>
              <a:t>also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20" dirty="0">
                <a:solidFill>
                  <a:srgbClr val="FFFFFF"/>
                </a:solidFill>
                <a:latin typeface="Times New Roman"/>
                <a:cs typeface="Times New Roman"/>
              </a:rPr>
              <a:t>known</a:t>
            </a:r>
            <a:r>
              <a:rPr sz="14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1450" spc="-3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‘Hot</a:t>
            </a:r>
            <a:r>
              <a:rPr sz="145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Leads’.</a:t>
            </a:r>
            <a:endParaRPr sz="1450" dirty="0">
              <a:latin typeface="Times New Roman"/>
              <a:cs typeface="Times New Roman"/>
            </a:endParaRPr>
          </a:p>
          <a:p>
            <a:pPr marL="248920" marR="267970" indent="-236220">
              <a:lnSpc>
                <a:spcPct val="102099"/>
              </a:lnSpc>
              <a:spcBef>
                <a:spcPts val="10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14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they</a:t>
            </a:r>
            <a:r>
              <a:rPr sz="14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successfully</a:t>
            </a:r>
            <a:r>
              <a:rPr sz="145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identify this</a:t>
            </a:r>
            <a:r>
              <a:rPr sz="14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set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 of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 leads, the</a:t>
            </a:r>
            <a:r>
              <a:rPr sz="145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lead conversion </a:t>
            </a:r>
            <a:r>
              <a:rPr sz="1450" spc="5" dirty="0">
                <a:solidFill>
                  <a:srgbClr val="FFFFFF"/>
                </a:solidFill>
                <a:latin typeface="Times New Roman"/>
                <a:cs typeface="Times New Roman"/>
              </a:rPr>
              <a:t>rate</a:t>
            </a:r>
            <a:r>
              <a:rPr sz="145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should 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go</a:t>
            </a:r>
            <a:r>
              <a:rPr sz="14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up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 as</a:t>
            </a:r>
            <a:r>
              <a:rPr sz="145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5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sales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team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Times New Roman"/>
                <a:cs typeface="Times New Roman"/>
              </a:rPr>
              <a:t>will </a:t>
            </a:r>
            <a:r>
              <a:rPr sz="1450" spc="-3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20" dirty="0">
                <a:solidFill>
                  <a:srgbClr val="FFFFFF"/>
                </a:solidFill>
                <a:latin typeface="Times New Roman"/>
                <a:cs typeface="Times New Roman"/>
              </a:rPr>
              <a:t>now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 focusing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sz="145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communicating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 with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 the</a:t>
            </a:r>
            <a:r>
              <a:rPr sz="145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Times New Roman"/>
                <a:cs typeface="Times New Roman"/>
              </a:rPr>
              <a:t>potential</a:t>
            </a:r>
            <a:r>
              <a:rPr sz="145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leads</a:t>
            </a:r>
            <a:r>
              <a:rPr sz="145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FFFFFF"/>
                </a:solidFill>
                <a:latin typeface="Times New Roman"/>
                <a:cs typeface="Times New Roman"/>
              </a:rPr>
              <a:t>rather</a:t>
            </a:r>
            <a:r>
              <a:rPr sz="145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than making</a:t>
            </a:r>
            <a:r>
              <a:rPr sz="1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Times New Roman"/>
                <a:cs typeface="Times New Roman"/>
              </a:rPr>
              <a:t>calls</a:t>
            </a:r>
            <a:r>
              <a:rPr sz="145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FFFFFF"/>
                </a:solidFill>
                <a:latin typeface="Times New Roman"/>
                <a:cs typeface="Times New Roman"/>
              </a:rPr>
              <a:t>everyone.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219200" y="4038600"/>
            <a:ext cx="4721225" cy="121602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45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Bu</a:t>
            </a:r>
            <a:r>
              <a:rPr sz="14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4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45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4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45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sz="14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4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5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45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1450" dirty="0">
              <a:latin typeface="Times New Roman"/>
              <a:cs typeface="Times New Roman"/>
            </a:endParaRPr>
          </a:p>
          <a:p>
            <a:pPr marL="248920" indent="-23622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1450" spc="2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450" dirty="0">
                <a:solidFill>
                  <a:srgbClr val="FFFFFF"/>
                </a:solidFill>
                <a:latin typeface="Times New Roman"/>
                <a:cs typeface="Times New Roman"/>
              </a:rPr>
              <a:t> education</a:t>
            </a:r>
            <a:r>
              <a:rPr sz="14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Times New Roman"/>
                <a:cs typeface="Times New Roman"/>
              </a:rPr>
              <a:t>wants</a:t>
            </a:r>
            <a:r>
              <a:rPr sz="145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5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20" dirty="0">
                <a:solidFill>
                  <a:srgbClr val="FFFFFF"/>
                </a:solidFill>
                <a:latin typeface="Times New Roman"/>
                <a:cs typeface="Times New Roman"/>
              </a:rPr>
              <a:t>know</a:t>
            </a:r>
            <a:r>
              <a:rPr sz="145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Times New Roman"/>
                <a:cs typeface="Times New Roman"/>
              </a:rPr>
              <a:t>most</a:t>
            </a:r>
            <a:r>
              <a:rPr sz="145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FFFFFF"/>
                </a:solidFill>
                <a:latin typeface="Times New Roman"/>
                <a:cs typeface="Times New Roman"/>
              </a:rPr>
              <a:t>promising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leads.</a:t>
            </a:r>
            <a:endParaRPr sz="1450" dirty="0">
              <a:latin typeface="Times New Roman"/>
              <a:cs typeface="Times New Roman"/>
            </a:endParaRPr>
          </a:p>
          <a:p>
            <a:pPr marL="248920" marR="5080" indent="-236220">
              <a:lnSpc>
                <a:spcPct val="102800"/>
              </a:lnSpc>
              <a:spcBef>
                <a:spcPts val="730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1450" spc="5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45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45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they</a:t>
            </a:r>
            <a:r>
              <a:rPr sz="145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want</a:t>
            </a:r>
            <a:r>
              <a:rPr sz="145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5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build</a:t>
            </a:r>
            <a:r>
              <a:rPr sz="145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145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identifies</a:t>
            </a:r>
            <a:r>
              <a:rPr sz="145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hot </a:t>
            </a:r>
            <a:r>
              <a:rPr sz="1450" spc="-3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leads.</a:t>
            </a:r>
            <a:r>
              <a:rPr sz="1450" spc="3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Deployment</a:t>
            </a:r>
            <a:r>
              <a:rPr sz="145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r>
              <a:rPr sz="145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45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5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Times New Roman"/>
                <a:cs typeface="Times New Roman"/>
              </a:rPr>
              <a:t>future</a:t>
            </a:r>
            <a:r>
              <a:rPr sz="1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sz="14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4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5" y="2855975"/>
            <a:ext cx="156972" cy="1554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83" y="4376927"/>
            <a:ext cx="156972" cy="15544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66116" y="1059180"/>
            <a:ext cx="805180" cy="1641475"/>
            <a:chOff x="166116" y="1059180"/>
            <a:chExt cx="805180" cy="164147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116" y="1071372"/>
              <a:ext cx="303275" cy="14859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6051" y="2546603"/>
              <a:ext cx="156972" cy="1539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6219" y="1063244"/>
              <a:ext cx="304799" cy="11785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104" y="1060196"/>
              <a:ext cx="126491" cy="7518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6156" y="2232660"/>
              <a:ext cx="156971" cy="1554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6156" y="1804416"/>
              <a:ext cx="156971" cy="15697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0351" y="1059180"/>
              <a:ext cx="347472" cy="4343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0391" y="1463040"/>
              <a:ext cx="120395" cy="120395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144" y="2546603"/>
            <a:ext cx="102107" cy="10363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0" y="3988308"/>
            <a:ext cx="114300" cy="394716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06679" y="2200655"/>
            <a:ext cx="157480" cy="472440"/>
            <a:chOff x="106679" y="2200655"/>
            <a:chExt cx="157480" cy="472440"/>
          </a:xfrm>
        </p:grpSpPr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6679" y="2200655"/>
              <a:ext cx="117348" cy="3916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9163" y="2586227"/>
              <a:ext cx="94487" cy="8686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1252" y="4904232"/>
            <a:ext cx="19812" cy="179984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85928" y="5230876"/>
            <a:ext cx="303276" cy="147320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4196" y="4756403"/>
            <a:ext cx="156972" cy="15697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0" y="5702807"/>
            <a:ext cx="59436" cy="100126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35863" y="5074920"/>
            <a:ext cx="156972" cy="155448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256031" y="5388864"/>
            <a:ext cx="734695" cy="1327785"/>
            <a:chOff x="256031" y="5388864"/>
            <a:chExt cx="734695" cy="1327785"/>
          </a:xfrm>
        </p:grpSpPr>
        <p:pic>
          <p:nvPicPr>
            <p:cNvPr id="24" name="object 2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6031" y="5533898"/>
              <a:ext cx="309372" cy="117475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0915" y="5963412"/>
              <a:ext cx="124968" cy="75285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5968" y="5388864"/>
              <a:ext cx="156971" cy="15544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5968" y="5815583"/>
              <a:ext cx="156971" cy="15544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53212" y="6283451"/>
              <a:ext cx="344423" cy="4251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67156" y="6192012"/>
              <a:ext cx="123443" cy="120395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9383267" y="1059180"/>
            <a:ext cx="436245" cy="516890"/>
            <a:chOff x="9383267" y="1059180"/>
            <a:chExt cx="436245" cy="516890"/>
          </a:xfrm>
        </p:grpSpPr>
        <p:pic>
          <p:nvPicPr>
            <p:cNvPr id="31" name="object 3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474707" y="1059180"/>
              <a:ext cx="344424" cy="42214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383267" y="1450848"/>
              <a:ext cx="123444" cy="124967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9596628" y="2330195"/>
            <a:ext cx="155448" cy="155447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9514332" y="5640323"/>
            <a:ext cx="329565" cy="1068705"/>
            <a:chOff x="9514332" y="5640323"/>
            <a:chExt cx="329565" cy="1068705"/>
          </a:xfrm>
        </p:grpSpPr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514332" y="5757671"/>
              <a:ext cx="246888" cy="95097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713976" y="5640323"/>
              <a:ext cx="129539" cy="126492"/>
            </a:xfrm>
            <a:prstGeom prst="rect">
              <a:avLst/>
            </a:prstGeom>
          </p:spPr>
        </p:pic>
      </p:grpSp>
      <p:pic>
        <p:nvPicPr>
          <p:cNvPr id="37" name="object 37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9662159" y="1062227"/>
            <a:ext cx="251460" cy="1274064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9439655" y="5074920"/>
            <a:ext cx="494030" cy="1633855"/>
            <a:chOff x="9439655" y="5074920"/>
            <a:chExt cx="494030" cy="1633855"/>
          </a:xfrm>
        </p:grpSpPr>
        <p:pic>
          <p:nvPicPr>
            <p:cNvPr id="39" name="object 3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601199" y="5074920"/>
              <a:ext cx="155447" cy="15544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439655" y="5221223"/>
              <a:ext cx="254508" cy="148742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776460" y="6353555"/>
              <a:ext cx="156971" cy="355092"/>
            </a:xfrm>
            <a:prstGeom prst="rect">
              <a:avLst/>
            </a:prstGeom>
          </p:spPr>
        </p:pic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1005262" y="1598213"/>
            <a:ext cx="494347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SOLUTION</a:t>
            </a:r>
            <a:r>
              <a:rPr spc="-40" dirty="0"/>
              <a:t> </a:t>
            </a:r>
            <a:r>
              <a:rPr spc="10" dirty="0"/>
              <a:t>METHODOLOGY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024507" y="2144647"/>
            <a:ext cx="8258175" cy="277939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99390" indent="-165100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200025" algn="l"/>
              </a:tabLst>
            </a:pP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300" spc="-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300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300" spc="-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300" spc="10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300" spc="10" dirty="0">
                <a:solidFill>
                  <a:srgbClr val="FFFFFF"/>
                </a:solidFill>
                <a:latin typeface="Times New Roman"/>
                <a:cs typeface="Times New Roman"/>
              </a:rPr>
              <a:t>nd</a:t>
            </a: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300" spc="-1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300" spc="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dl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3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dupl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300" spc="-1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3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3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imes New Roman"/>
                <a:cs typeface="Times New Roman"/>
              </a:rPr>
              <a:t>da</a:t>
            </a: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3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300" dirty="0">
              <a:latin typeface="Times New Roman"/>
              <a:cs typeface="Times New Roman"/>
            </a:endParaRPr>
          </a:p>
          <a:p>
            <a:pPr marL="199390" indent="-165100">
              <a:lnSpc>
                <a:spcPct val="100000"/>
              </a:lnSpc>
              <a:spcBef>
                <a:spcPts val="195"/>
              </a:spcBef>
              <a:buAutoNum type="arabicPeriod"/>
              <a:tabLst>
                <a:tab pos="200025" algn="l"/>
              </a:tabLst>
            </a:pP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300" spc="-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300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300" spc="-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300" spc="10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300" spc="10" dirty="0">
                <a:solidFill>
                  <a:srgbClr val="FFFFFF"/>
                </a:solidFill>
                <a:latin typeface="Times New Roman"/>
                <a:cs typeface="Times New Roman"/>
              </a:rPr>
              <a:t>nd</a:t>
            </a: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3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ndle</a:t>
            </a:r>
            <a:r>
              <a:rPr sz="13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300" spc="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3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300" spc="-1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300" spc="1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300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3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300" spc="10" dirty="0">
                <a:solidFill>
                  <a:srgbClr val="FFFFFF"/>
                </a:solidFill>
                <a:latin typeface="Times New Roman"/>
                <a:cs typeface="Times New Roman"/>
              </a:rPr>
              <a:t>nd</a:t>
            </a: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300" spc="2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ssing</a:t>
            </a:r>
            <a:r>
              <a:rPr sz="13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imes New Roman"/>
                <a:cs typeface="Times New Roman"/>
              </a:rPr>
              <a:t>va</a:t>
            </a: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lu</a:t>
            </a:r>
            <a:r>
              <a:rPr sz="1300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300" dirty="0">
              <a:latin typeface="Times New Roman"/>
              <a:cs typeface="Times New Roman"/>
            </a:endParaRPr>
          </a:p>
          <a:p>
            <a:pPr marL="196215" indent="-161925">
              <a:lnSpc>
                <a:spcPct val="100000"/>
              </a:lnSpc>
              <a:spcBef>
                <a:spcPts val="70"/>
              </a:spcBef>
              <a:buAutoNum type="arabicPeriod"/>
              <a:tabLst>
                <a:tab pos="196850" algn="l"/>
              </a:tabLst>
            </a:pP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Drop</a:t>
            </a:r>
            <a:r>
              <a:rPr sz="13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columns,</a:t>
            </a:r>
            <a:r>
              <a:rPr sz="13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13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1300" spc="-5" dirty="0">
                <a:solidFill>
                  <a:srgbClr val="FFFFFF"/>
                </a:solidFill>
                <a:latin typeface="Times New Roman"/>
                <a:cs typeface="Times New Roman"/>
              </a:rPr>
              <a:t> contains</a:t>
            </a:r>
            <a:r>
              <a:rPr sz="13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large</a:t>
            </a:r>
            <a:r>
              <a:rPr sz="13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amount</a:t>
            </a:r>
            <a:r>
              <a:rPr sz="13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missing</a:t>
            </a:r>
            <a:r>
              <a:rPr sz="13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imes New Roman"/>
                <a:cs typeface="Times New Roman"/>
              </a:rPr>
              <a:t>values</a:t>
            </a:r>
            <a:r>
              <a:rPr sz="13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sz="13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imes New Roman"/>
                <a:cs typeface="Times New Roman"/>
              </a:rPr>
              <a:t>useful</a:t>
            </a:r>
            <a:r>
              <a:rPr sz="13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3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300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analysis.</a:t>
            </a:r>
            <a:endParaRPr sz="1300" dirty="0">
              <a:latin typeface="Times New Roman"/>
              <a:cs typeface="Times New Roman"/>
            </a:endParaRPr>
          </a:p>
          <a:p>
            <a:pPr marL="199390" indent="-165100">
              <a:lnSpc>
                <a:spcPct val="100000"/>
              </a:lnSpc>
              <a:spcBef>
                <a:spcPts val="85"/>
              </a:spcBef>
              <a:buAutoNum type="arabicPeriod"/>
              <a:tabLst>
                <a:tab pos="200025" algn="l"/>
              </a:tabLst>
            </a:pPr>
            <a:r>
              <a:rPr sz="1300" spc="-5" dirty="0">
                <a:solidFill>
                  <a:srgbClr val="FFFFFF"/>
                </a:solidFill>
                <a:latin typeface="Times New Roman"/>
                <a:cs typeface="Times New Roman"/>
              </a:rPr>
              <a:t>Imputation</a:t>
            </a:r>
            <a:r>
              <a:rPr sz="13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3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imes New Roman"/>
                <a:cs typeface="Times New Roman"/>
              </a:rPr>
              <a:t>values, 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13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imes New Roman"/>
                <a:cs typeface="Times New Roman"/>
              </a:rPr>
              <a:t>necessary.</a:t>
            </a:r>
            <a:endParaRPr sz="1300" dirty="0">
              <a:latin typeface="Times New Roman"/>
              <a:cs typeface="Times New Roman"/>
            </a:endParaRPr>
          </a:p>
          <a:p>
            <a:pPr marL="176530" indent="-16446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177165" algn="l"/>
              </a:tabLst>
            </a:pPr>
            <a:r>
              <a:rPr sz="1300" spc="-5" dirty="0">
                <a:solidFill>
                  <a:srgbClr val="FFFFFF"/>
                </a:solidFill>
                <a:latin typeface="Times New Roman"/>
                <a:cs typeface="Times New Roman"/>
              </a:rPr>
              <a:t>Check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3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imes New Roman"/>
                <a:cs typeface="Times New Roman"/>
              </a:rPr>
              <a:t>handle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imes New Roman"/>
                <a:cs typeface="Times New Roman"/>
              </a:rPr>
              <a:t>outliers</a:t>
            </a:r>
            <a:r>
              <a:rPr sz="13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3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imes New Roman"/>
                <a:cs typeface="Times New Roman"/>
              </a:rPr>
              <a:t>data.</a:t>
            </a:r>
            <a:r>
              <a:rPr sz="1300" spc="2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EDA</a:t>
            </a:r>
            <a:endParaRPr sz="1300" dirty="0">
              <a:latin typeface="Times New Roman"/>
              <a:cs typeface="Times New Roman"/>
            </a:endParaRPr>
          </a:p>
          <a:p>
            <a:pPr marL="185420" indent="-161290">
              <a:lnSpc>
                <a:spcPct val="100000"/>
              </a:lnSpc>
              <a:spcBef>
                <a:spcPts val="455"/>
              </a:spcBef>
              <a:buAutoNum type="arabicPeriod"/>
              <a:tabLst>
                <a:tab pos="186055" algn="l"/>
              </a:tabLst>
            </a:pPr>
            <a:r>
              <a:rPr sz="1300" spc="-5" dirty="0">
                <a:solidFill>
                  <a:srgbClr val="FFFFFF"/>
                </a:solidFill>
                <a:latin typeface="Times New Roman"/>
                <a:cs typeface="Times New Roman"/>
              </a:rPr>
              <a:t>Univariate</a:t>
            </a:r>
            <a:r>
              <a:rPr sz="13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3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analysis:</a:t>
            </a:r>
            <a:r>
              <a:rPr sz="13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value </a:t>
            </a:r>
            <a:r>
              <a:rPr sz="1300" spc="-5" dirty="0">
                <a:solidFill>
                  <a:srgbClr val="FFFFFF"/>
                </a:solidFill>
                <a:latin typeface="Times New Roman"/>
                <a:cs typeface="Times New Roman"/>
              </a:rPr>
              <a:t>count,</a:t>
            </a:r>
            <a:r>
              <a:rPr sz="13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imes New Roman"/>
                <a:cs typeface="Times New Roman"/>
              </a:rPr>
              <a:t>distribution</a:t>
            </a:r>
            <a:r>
              <a:rPr sz="13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imes New Roman"/>
                <a:cs typeface="Times New Roman"/>
              </a:rPr>
              <a:t>variable</a:t>
            </a:r>
            <a:r>
              <a:rPr sz="13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imes New Roman"/>
                <a:cs typeface="Times New Roman"/>
              </a:rPr>
              <a:t>etc.</a:t>
            </a:r>
            <a:endParaRPr sz="1300" dirty="0">
              <a:latin typeface="Times New Roman"/>
              <a:cs typeface="Times New Roman"/>
            </a:endParaRPr>
          </a:p>
          <a:p>
            <a:pPr marL="12700" marR="5080">
              <a:lnSpc>
                <a:spcPts val="2150"/>
              </a:lnSpc>
              <a:spcBef>
                <a:spcPts val="25"/>
              </a:spcBef>
              <a:buAutoNum type="arabicPeriod"/>
              <a:tabLst>
                <a:tab pos="173990" algn="l"/>
              </a:tabLst>
            </a:pPr>
            <a:r>
              <a:rPr sz="1300" spc="-5" dirty="0">
                <a:solidFill>
                  <a:srgbClr val="FFFFFF"/>
                </a:solidFill>
                <a:latin typeface="Times New Roman"/>
                <a:cs typeface="Times New Roman"/>
              </a:rPr>
              <a:t>Bivariate </a:t>
            </a: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data analysis: correlation coefficients 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300" spc="-15" dirty="0">
                <a:solidFill>
                  <a:srgbClr val="FFFFFF"/>
                </a:solidFill>
                <a:latin typeface="Times New Roman"/>
                <a:cs typeface="Times New Roman"/>
              </a:rPr>
              <a:t>pattern </a:t>
            </a:r>
            <a:r>
              <a:rPr sz="1300" spc="-5" dirty="0">
                <a:solidFill>
                  <a:srgbClr val="FFFFFF"/>
                </a:solidFill>
                <a:latin typeface="Times New Roman"/>
                <a:cs typeface="Times New Roman"/>
              </a:rPr>
              <a:t>between 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300" spc="-5" dirty="0">
                <a:solidFill>
                  <a:srgbClr val="FFFFFF"/>
                </a:solidFill>
                <a:latin typeface="Times New Roman"/>
                <a:cs typeface="Times New Roman"/>
              </a:rPr>
              <a:t>variables </a:t>
            </a: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etc.</a:t>
            </a:r>
            <a:r>
              <a:rPr sz="13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imes New Roman"/>
                <a:cs typeface="Times New Roman"/>
              </a:rPr>
              <a:t>Feature </a:t>
            </a:r>
            <a:r>
              <a:rPr sz="1300" spc="-5" dirty="0">
                <a:solidFill>
                  <a:srgbClr val="FFFFFF"/>
                </a:solidFill>
                <a:latin typeface="Times New Roman"/>
                <a:cs typeface="Times New Roman"/>
              </a:rPr>
              <a:t>Scaling </a:t>
            </a:r>
            <a:r>
              <a:rPr sz="1300" spc="15" dirty="0">
                <a:solidFill>
                  <a:srgbClr val="FFFFFF"/>
                </a:solidFill>
                <a:latin typeface="Times New Roman"/>
                <a:cs typeface="Times New Roman"/>
              </a:rPr>
              <a:t>&amp; </a:t>
            </a: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Dummy </a:t>
            </a:r>
            <a:r>
              <a:rPr sz="1300" spc="-30" dirty="0">
                <a:solidFill>
                  <a:srgbClr val="FFFFFF"/>
                </a:solidFill>
                <a:latin typeface="Times New Roman"/>
                <a:cs typeface="Times New Roman"/>
              </a:rPr>
              <a:t>Variables </a:t>
            </a:r>
            <a:r>
              <a:rPr sz="1300" spc="-3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3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imes New Roman"/>
                <a:cs typeface="Times New Roman"/>
              </a:rPr>
              <a:t>encoding</a:t>
            </a:r>
            <a:r>
              <a:rPr sz="13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3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imes New Roman"/>
                <a:cs typeface="Times New Roman"/>
              </a:rPr>
              <a:t>data.</a:t>
            </a:r>
            <a:endParaRPr sz="1300" dirty="0">
              <a:latin typeface="Times New Roman"/>
              <a:cs typeface="Times New Roman"/>
            </a:endParaRPr>
          </a:p>
          <a:p>
            <a:pPr marL="175260" indent="-163195">
              <a:lnSpc>
                <a:spcPct val="100000"/>
              </a:lnSpc>
              <a:spcBef>
                <a:spcPts val="489"/>
              </a:spcBef>
              <a:buAutoNum type="arabicPeriod"/>
              <a:tabLst>
                <a:tab pos="175895" algn="l"/>
              </a:tabLst>
            </a:pPr>
            <a:r>
              <a:rPr sz="1300" spc="-5" dirty="0">
                <a:solidFill>
                  <a:srgbClr val="FFFFFF"/>
                </a:solidFill>
                <a:latin typeface="Times New Roman"/>
                <a:cs typeface="Times New Roman"/>
              </a:rPr>
              <a:t>Classification</a:t>
            </a:r>
            <a:r>
              <a:rPr sz="13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imes New Roman"/>
                <a:cs typeface="Times New Roman"/>
              </a:rPr>
              <a:t>technique:</a:t>
            </a:r>
            <a:r>
              <a:rPr sz="13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imes New Roman"/>
                <a:cs typeface="Times New Roman"/>
              </a:rPr>
              <a:t>logistic</a:t>
            </a:r>
            <a:r>
              <a:rPr sz="13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imes New Roman"/>
                <a:cs typeface="Times New Roman"/>
              </a:rPr>
              <a:t>regression</a:t>
            </a:r>
            <a:r>
              <a:rPr sz="13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imes New Roman"/>
                <a:cs typeface="Times New Roman"/>
              </a:rPr>
              <a:t>used </a:t>
            </a: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3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r>
              <a:rPr sz="13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making</a:t>
            </a:r>
            <a:r>
              <a:rPr sz="1300" spc="10" dirty="0">
                <a:solidFill>
                  <a:srgbClr val="FFFFFF"/>
                </a:solidFill>
                <a:latin typeface="Times New Roman"/>
                <a:cs typeface="Times New Roman"/>
              </a:rPr>
              <a:t> and</a:t>
            </a:r>
            <a:r>
              <a:rPr sz="1300" spc="-5" dirty="0">
                <a:solidFill>
                  <a:srgbClr val="FFFFFF"/>
                </a:solidFill>
                <a:latin typeface="Times New Roman"/>
                <a:cs typeface="Times New Roman"/>
              </a:rPr>
              <a:t> prediction.</a:t>
            </a:r>
            <a:endParaRPr sz="1300" dirty="0">
              <a:latin typeface="Times New Roman"/>
              <a:cs typeface="Times New Roman"/>
            </a:endParaRPr>
          </a:p>
          <a:p>
            <a:pPr marL="173355" indent="-16129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173990" algn="l"/>
              </a:tabLst>
            </a:pPr>
            <a:r>
              <a:rPr sz="1300" spc="-30" dirty="0">
                <a:solidFill>
                  <a:srgbClr val="FFFFFF"/>
                </a:solidFill>
                <a:latin typeface="Times New Roman"/>
                <a:cs typeface="Times New Roman"/>
              </a:rPr>
              <a:t>Validation</a:t>
            </a:r>
            <a:r>
              <a:rPr sz="13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3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model.</a:t>
            </a:r>
            <a:endParaRPr sz="1300" dirty="0">
              <a:latin typeface="Times New Roman"/>
              <a:cs typeface="Times New Roman"/>
            </a:endParaRPr>
          </a:p>
          <a:p>
            <a:pPr marL="262255" indent="-250190">
              <a:lnSpc>
                <a:spcPct val="100000"/>
              </a:lnSpc>
              <a:spcBef>
                <a:spcPts val="830"/>
              </a:spcBef>
              <a:buAutoNum type="arabicPeriod"/>
              <a:tabLst>
                <a:tab pos="262890" algn="l"/>
              </a:tabLst>
            </a:pPr>
            <a:r>
              <a:rPr sz="1300" spc="10" dirty="0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r>
              <a:rPr sz="13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imes New Roman"/>
                <a:cs typeface="Times New Roman"/>
              </a:rPr>
              <a:t>presentation.</a:t>
            </a:r>
            <a:endParaRPr sz="13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5" y="2855975"/>
            <a:ext cx="156972" cy="1554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83" y="4376927"/>
            <a:ext cx="156972" cy="15544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66116" y="1059180"/>
            <a:ext cx="805180" cy="1641475"/>
            <a:chOff x="166116" y="1059180"/>
            <a:chExt cx="805180" cy="164147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116" y="1071372"/>
              <a:ext cx="303275" cy="14859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6051" y="2546603"/>
              <a:ext cx="156972" cy="1539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6219" y="1063244"/>
              <a:ext cx="304799" cy="11785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104" y="1060196"/>
              <a:ext cx="126491" cy="7518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6156" y="2232660"/>
              <a:ext cx="156971" cy="1554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6156" y="1804416"/>
              <a:ext cx="156971" cy="15697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0351" y="1059180"/>
              <a:ext cx="347472" cy="4343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0391" y="1463040"/>
              <a:ext cx="120395" cy="120395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144" y="2546603"/>
            <a:ext cx="102107" cy="10363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0" y="3988308"/>
            <a:ext cx="114300" cy="394716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06679" y="2200655"/>
            <a:ext cx="157480" cy="472440"/>
            <a:chOff x="106679" y="2200655"/>
            <a:chExt cx="157480" cy="472440"/>
          </a:xfrm>
        </p:grpSpPr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6679" y="2200655"/>
              <a:ext cx="117348" cy="3916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9163" y="2586227"/>
              <a:ext cx="94487" cy="8686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1252" y="4904232"/>
            <a:ext cx="19812" cy="179984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85928" y="5230876"/>
            <a:ext cx="303276" cy="147320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4196" y="4756403"/>
            <a:ext cx="156972" cy="15697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0" y="5702807"/>
            <a:ext cx="59436" cy="100126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35863" y="5074920"/>
            <a:ext cx="156972" cy="155448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256031" y="5388864"/>
            <a:ext cx="734695" cy="1327785"/>
            <a:chOff x="256031" y="5388864"/>
            <a:chExt cx="734695" cy="1327785"/>
          </a:xfrm>
        </p:grpSpPr>
        <p:pic>
          <p:nvPicPr>
            <p:cNvPr id="24" name="object 2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6031" y="5533898"/>
              <a:ext cx="309372" cy="117475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0915" y="5963412"/>
              <a:ext cx="124968" cy="75285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5968" y="5388864"/>
              <a:ext cx="156971" cy="15544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5968" y="5815583"/>
              <a:ext cx="156971" cy="15544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53212" y="6283451"/>
              <a:ext cx="344423" cy="4251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67156" y="6192012"/>
              <a:ext cx="123443" cy="120395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9383267" y="1059180"/>
            <a:ext cx="436245" cy="516890"/>
            <a:chOff x="9383267" y="1059180"/>
            <a:chExt cx="436245" cy="516890"/>
          </a:xfrm>
        </p:grpSpPr>
        <p:pic>
          <p:nvPicPr>
            <p:cNvPr id="31" name="object 3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474707" y="1059180"/>
              <a:ext cx="344424" cy="42214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383267" y="1450848"/>
              <a:ext cx="123444" cy="124967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9596628" y="2330195"/>
            <a:ext cx="155448" cy="155447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9514332" y="5640323"/>
            <a:ext cx="329565" cy="1068705"/>
            <a:chOff x="9514332" y="5640323"/>
            <a:chExt cx="329565" cy="1068705"/>
          </a:xfrm>
        </p:grpSpPr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514332" y="5757671"/>
              <a:ext cx="246888" cy="95097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713976" y="5640323"/>
              <a:ext cx="129539" cy="126492"/>
            </a:xfrm>
            <a:prstGeom prst="rect">
              <a:avLst/>
            </a:prstGeom>
          </p:spPr>
        </p:pic>
      </p:grpSp>
      <p:pic>
        <p:nvPicPr>
          <p:cNvPr id="37" name="object 37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9662159" y="1062227"/>
            <a:ext cx="251460" cy="1274064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9439655" y="5074920"/>
            <a:ext cx="494030" cy="1633855"/>
            <a:chOff x="9439655" y="5074920"/>
            <a:chExt cx="494030" cy="1633855"/>
          </a:xfrm>
        </p:grpSpPr>
        <p:pic>
          <p:nvPicPr>
            <p:cNvPr id="39" name="object 3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601199" y="5074920"/>
              <a:ext cx="155447" cy="15544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439655" y="5221223"/>
              <a:ext cx="254508" cy="148742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776460" y="6353555"/>
              <a:ext cx="156971" cy="355092"/>
            </a:xfrm>
            <a:prstGeom prst="rect">
              <a:avLst/>
            </a:prstGeom>
          </p:spPr>
        </p:pic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1005262" y="1598213"/>
            <a:ext cx="3511550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EDA</a:t>
            </a:r>
            <a:endParaRPr spc="15" dirty="0"/>
          </a:p>
        </p:txBody>
      </p:sp>
      <p:sp>
        <p:nvSpPr>
          <p:cNvPr id="43" name="object 43"/>
          <p:cNvSpPr txBox="1"/>
          <p:nvPr/>
        </p:nvSpPr>
        <p:spPr>
          <a:xfrm>
            <a:off x="1005354" y="2194023"/>
            <a:ext cx="8385533" cy="311816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550" spc="-1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550" spc="-10" dirty="0">
                <a:solidFill>
                  <a:srgbClr val="FFFFFF"/>
                </a:solidFill>
                <a:latin typeface="Times New Roman"/>
                <a:cs typeface="Times New Roman"/>
              </a:rPr>
              <a:t>Quick check was done on % of null value and we dropped columns with more than 45% missing values.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550" spc="-1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550" spc="-10" dirty="0">
                <a:solidFill>
                  <a:srgbClr val="FFFFFF"/>
                </a:solidFill>
                <a:latin typeface="Times New Roman"/>
                <a:cs typeface="Times New Roman"/>
              </a:rPr>
              <a:t>We also saw that the rows with the null value would cost us a lot of data and they were important columns. So, instead we replaced the </a:t>
            </a:r>
            <a:r>
              <a:rPr lang="en-US" sz="1550" spc="-10" dirty="0" err="1">
                <a:solidFill>
                  <a:srgbClr val="FFFFFF"/>
                </a:solidFill>
                <a:latin typeface="Times New Roman"/>
                <a:cs typeface="Times New Roman"/>
              </a:rPr>
              <a:t>NaN</a:t>
            </a:r>
            <a:r>
              <a:rPr lang="en-US" sz="1550" spc="-10" dirty="0">
                <a:solidFill>
                  <a:srgbClr val="FFFFFF"/>
                </a:solidFill>
                <a:latin typeface="Times New Roman"/>
                <a:cs typeface="Times New Roman"/>
              </a:rPr>
              <a:t> values with 'not provided’.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550" spc="-1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550" spc="-10" dirty="0">
                <a:solidFill>
                  <a:srgbClr val="FFFFFF"/>
                </a:solidFill>
                <a:latin typeface="Times New Roman"/>
                <a:cs typeface="Times New Roman"/>
              </a:rPr>
              <a:t>Since India was the most common occurrence among the non-missing values, we imputed all not provided values with India.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550" spc="-1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550" spc="-10" dirty="0">
                <a:solidFill>
                  <a:srgbClr val="FFFFFF"/>
                </a:solidFill>
                <a:latin typeface="Times New Roman"/>
                <a:cs typeface="Times New Roman"/>
              </a:rPr>
              <a:t>Then we saw the Number of Values for India were quite high (nearly 97% of the Data), so this column was dropped.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550" spc="-10" dirty="0">
                <a:solidFill>
                  <a:srgbClr val="FFFFFF"/>
                </a:solidFill>
                <a:latin typeface="Times New Roman"/>
                <a:cs typeface="Times New Roman"/>
              </a:rPr>
              <a:t>We also worked on numerical variable, outliers and dummy variables.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55" y="2855975"/>
            <a:ext cx="156972" cy="1554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383" y="4376927"/>
            <a:ext cx="156972" cy="15544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66116" y="1059180"/>
            <a:ext cx="805180" cy="1641475"/>
            <a:chOff x="166116" y="1059180"/>
            <a:chExt cx="805180" cy="1641475"/>
          </a:xfrm>
        </p:grpSpPr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116" y="1071372"/>
              <a:ext cx="303275" cy="14859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6051" y="2546603"/>
              <a:ext cx="156972" cy="1539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6219" y="1063244"/>
              <a:ext cx="304799" cy="11785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104" y="1060196"/>
              <a:ext cx="126491" cy="7518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6156" y="2232660"/>
              <a:ext cx="156971" cy="1554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6156" y="1804416"/>
              <a:ext cx="156971" cy="15697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0351" y="1059180"/>
              <a:ext cx="347472" cy="4343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0391" y="1463040"/>
              <a:ext cx="120395" cy="120395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144" y="2546603"/>
            <a:ext cx="102107" cy="10363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3988308"/>
            <a:ext cx="114300" cy="394716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06679" y="2200655"/>
            <a:ext cx="157480" cy="472440"/>
            <a:chOff x="106679" y="2200655"/>
            <a:chExt cx="157480" cy="472440"/>
          </a:xfrm>
        </p:grpSpPr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6679" y="2200655"/>
              <a:ext cx="117348" cy="3916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9163" y="2586227"/>
              <a:ext cx="94487" cy="8686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1252" y="4904232"/>
            <a:ext cx="19812" cy="179984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85928" y="5230876"/>
            <a:ext cx="303276" cy="147320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4196" y="4756403"/>
            <a:ext cx="156972" cy="15697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0" y="5702807"/>
            <a:ext cx="59436" cy="100126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35863" y="5074920"/>
            <a:ext cx="156972" cy="155448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256031" y="5388864"/>
            <a:ext cx="734695" cy="1327785"/>
            <a:chOff x="256031" y="5388864"/>
            <a:chExt cx="734695" cy="1327785"/>
          </a:xfrm>
        </p:grpSpPr>
        <p:pic>
          <p:nvPicPr>
            <p:cNvPr id="24" name="object 2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6031" y="5533898"/>
              <a:ext cx="309372" cy="117475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70915" y="5963412"/>
              <a:ext cx="124968" cy="75285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5968" y="5388864"/>
              <a:ext cx="156971" cy="15544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05968" y="5815583"/>
              <a:ext cx="156971" cy="15544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53212" y="6283451"/>
              <a:ext cx="344423" cy="4251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67156" y="6192012"/>
              <a:ext cx="123443" cy="120395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9383267" y="1059180"/>
            <a:ext cx="436245" cy="516890"/>
            <a:chOff x="9383267" y="1059180"/>
            <a:chExt cx="436245" cy="516890"/>
          </a:xfrm>
        </p:grpSpPr>
        <p:pic>
          <p:nvPicPr>
            <p:cNvPr id="31" name="object 3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474707" y="1059180"/>
              <a:ext cx="344424" cy="42214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383267" y="1450848"/>
              <a:ext cx="123444" cy="124967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9596628" y="2330195"/>
            <a:ext cx="155448" cy="155447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9514332" y="5640323"/>
            <a:ext cx="329565" cy="1068705"/>
            <a:chOff x="9514332" y="5640323"/>
            <a:chExt cx="329565" cy="1068705"/>
          </a:xfrm>
        </p:grpSpPr>
        <p:pic>
          <p:nvPicPr>
            <p:cNvPr id="35" name="object 3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514332" y="5757671"/>
              <a:ext cx="246888" cy="95097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713976" y="5640323"/>
              <a:ext cx="129539" cy="126492"/>
            </a:xfrm>
            <a:prstGeom prst="rect">
              <a:avLst/>
            </a:prstGeom>
          </p:spPr>
        </p:pic>
      </p:grpSp>
      <p:pic>
        <p:nvPicPr>
          <p:cNvPr id="37" name="object 37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9662159" y="1062227"/>
            <a:ext cx="251460" cy="1274064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9439655" y="5074920"/>
            <a:ext cx="494030" cy="1633855"/>
            <a:chOff x="9439655" y="5074920"/>
            <a:chExt cx="494030" cy="1633855"/>
          </a:xfrm>
        </p:grpSpPr>
        <p:pic>
          <p:nvPicPr>
            <p:cNvPr id="39" name="object 3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601199" y="5074920"/>
              <a:ext cx="155447" cy="15544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439655" y="5221223"/>
              <a:ext cx="254508" cy="148742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9776460" y="6353555"/>
              <a:ext cx="156971" cy="355092"/>
            </a:xfrm>
            <a:prstGeom prst="rect">
              <a:avLst/>
            </a:prstGeom>
          </p:spPr>
        </p:pic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954023" y="1181879"/>
            <a:ext cx="3511550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EDA</a:t>
            </a:r>
            <a:endParaRPr spc="15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E80AE6F-5DDD-4392-291D-8EC1E81E6141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847714" y="1781791"/>
            <a:ext cx="8236851" cy="3264572"/>
          </a:xfrm>
          <a:prstGeom prst="rect">
            <a:avLst/>
          </a:prstGeom>
        </p:spPr>
      </p:pic>
      <p:sp>
        <p:nvSpPr>
          <p:cNvPr id="46" name="object 42">
            <a:extLst>
              <a:ext uri="{FF2B5EF4-FFF2-40B4-BE49-F238E27FC236}">
                <a16:creationId xmlns:a16="http://schemas.microsoft.com/office/drawing/2014/main" id="{9C77427B-C6AB-159E-19E7-B57387F4DD11}"/>
              </a:ext>
            </a:extLst>
          </p:cNvPr>
          <p:cNvSpPr txBox="1">
            <a:spLocks/>
          </p:cNvSpPr>
          <p:nvPr/>
        </p:nvSpPr>
        <p:spPr>
          <a:xfrm>
            <a:off x="847714" y="5373600"/>
            <a:ext cx="9069325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2950" b="0" i="0">
                <a:solidFill>
                  <a:schemeClr val="bg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en-US" sz="1550" spc="-10" dirty="0">
                <a:solidFill>
                  <a:srgbClr val="FFFFFF"/>
                </a:solidFill>
                <a:ea typeface="+mn-ea"/>
              </a:rPr>
              <a:t>As we can see the Number of Values for India are quite high (nearly 97% of the Data), this column can be dropped</a:t>
            </a:r>
          </a:p>
        </p:txBody>
      </p:sp>
    </p:spTree>
    <p:extLst>
      <p:ext uri="{BB962C8B-B14F-4D97-AF65-F5344CB8AC3E}">
        <p14:creationId xmlns:p14="http://schemas.microsoft.com/office/powerpoint/2010/main" val="102480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5" y="2855975"/>
            <a:ext cx="156972" cy="1554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83" y="4376927"/>
            <a:ext cx="156972" cy="15544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66116" y="1059180"/>
            <a:ext cx="805180" cy="1641475"/>
            <a:chOff x="166116" y="1059180"/>
            <a:chExt cx="805180" cy="164147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116" y="1071372"/>
              <a:ext cx="303275" cy="14859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6051" y="2546603"/>
              <a:ext cx="156972" cy="1539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6219" y="1063244"/>
              <a:ext cx="304799" cy="11785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104" y="1060196"/>
              <a:ext cx="126491" cy="7518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6156" y="2232660"/>
              <a:ext cx="156971" cy="1554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6156" y="1804416"/>
              <a:ext cx="156971" cy="15697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0351" y="1059180"/>
              <a:ext cx="347472" cy="4343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0391" y="1463040"/>
              <a:ext cx="120395" cy="120395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144" y="2546603"/>
            <a:ext cx="102107" cy="10363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0" y="3988308"/>
            <a:ext cx="114300" cy="394716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06679" y="2200655"/>
            <a:ext cx="157480" cy="472440"/>
            <a:chOff x="106679" y="2200655"/>
            <a:chExt cx="157480" cy="472440"/>
          </a:xfrm>
        </p:grpSpPr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6679" y="2200655"/>
              <a:ext cx="117348" cy="3916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9163" y="2586227"/>
              <a:ext cx="94487" cy="8686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1252" y="4904232"/>
            <a:ext cx="19812" cy="179984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85928" y="5230876"/>
            <a:ext cx="303276" cy="147320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4196" y="4756403"/>
            <a:ext cx="156972" cy="15697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0" y="5702807"/>
            <a:ext cx="59436" cy="100126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35863" y="5074920"/>
            <a:ext cx="156972" cy="155448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256031" y="5388864"/>
            <a:ext cx="734695" cy="1327785"/>
            <a:chOff x="256031" y="5388864"/>
            <a:chExt cx="734695" cy="1327785"/>
          </a:xfrm>
        </p:grpSpPr>
        <p:pic>
          <p:nvPicPr>
            <p:cNvPr id="24" name="object 2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6031" y="5533898"/>
              <a:ext cx="309372" cy="117475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0915" y="5963412"/>
              <a:ext cx="124968" cy="75285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5968" y="5388864"/>
              <a:ext cx="156971" cy="15544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5968" y="5815583"/>
              <a:ext cx="156971" cy="15544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53212" y="6283451"/>
              <a:ext cx="344423" cy="4251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67156" y="6192012"/>
              <a:ext cx="123443" cy="120395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9383267" y="1059180"/>
            <a:ext cx="436245" cy="516890"/>
            <a:chOff x="9383267" y="1059180"/>
            <a:chExt cx="436245" cy="516890"/>
          </a:xfrm>
        </p:grpSpPr>
        <p:pic>
          <p:nvPicPr>
            <p:cNvPr id="31" name="object 3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474707" y="1059180"/>
              <a:ext cx="344424" cy="42214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383267" y="1450848"/>
              <a:ext cx="123444" cy="124967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9596628" y="2330195"/>
            <a:ext cx="155448" cy="155447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9514332" y="5640323"/>
            <a:ext cx="329565" cy="1068705"/>
            <a:chOff x="9514332" y="5640323"/>
            <a:chExt cx="329565" cy="1068705"/>
          </a:xfrm>
        </p:grpSpPr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514332" y="5757671"/>
              <a:ext cx="246888" cy="95097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713976" y="5640323"/>
              <a:ext cx="129539" cy="126492"/>
            </a:xfrm>
            <a:prstGeom prst="rect">
              <a:avLst/>
            </a:prstGeom>
          </p:spPr>
        </p:pic>
      </p:grpSp>
      <p:pic>
        <p:nvPicPr>
          <p:cNvPr id="37" name="object 37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9662159" y="1062227"/>
            <a:ext cx="251460" cy="1274064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9439655" y="5074920"/>
            <a:ext cx="494030" cy="1633855"/>
            <a:chOff x="9439655" y="5074920"/>
            <a:chExt cx="494030" cy="1633855"/>
          </a:xfrm>
        </p:grpSpPr>
        <p:pic>
          <p:nvPicPr>
            <p:cNvPr id="39" name="object 3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601199" y="5074920"/>
              <a:ext cx="155447" cy="15544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439655" y="5221223"/>
              <a:ext cx="254508" cy="148742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776460" y="6353555"/>
              <a:ext cx="156971" cy="355092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1676400" y="1283524"/>
            <a:ext cx="6324600" cy="470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950" spc="10" dirty="0">
                <a:solidFill>
                  <a:srgbClr val="FFFFFF"/>
                </a:solidFill>
                <a:latin typeface="Times New Roman"/>
                <a:cs typeface="Times New Roman"/>
              </a:rPr>
              <a:t>Plotting spread of City </a:t>
            </a:r>
            <a:r>
              <a:rPr lang="en-US" sz="2950" spc="10" dirty="0" err="1">
                <a:solidFill>
                  <a:srgbClr val="FFFFFF"/>
                </a:solidFill>
                <a:latin typeface="Times New Roman"/>
                <a:cs typeface="Times New Roman"/>
              </a:rPr>
              <a:t>columnn</a:t>
            </a:r>
            <a:endParaRPr sz="2950" dirty="0">
              <a:latin typeface="Times New Roman"/>
              <a:cs typeface="Times New Roman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DD1F88B-DD3E-3C24-BFDA-2AFC8A11B07A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371283" y="1950552"/>
            <a:ext cx="7315834" cy="38712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5" y="2855975"/>
            <a:ext cx="156972" cy="1554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83" y="4376927"/>
            <a:ext cx="156972" cy="15544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66116" y="1059180"/>
            <a:ext cx="805180" cy="1641475"/>
            <a:chOff x="166116" y="1059180"/>
            <a:chExt cx="805180" cy="164147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116" y="1071372"/>
              <a:ext cx="303275" cy="14859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6051" y="2546603"/>
              <a:ext cx="156972" cy="1539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6219" y="1063244"/>
              <a:ext cx="304799" cy="11785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104" y="1060196"/>
              <a:ext cx="126491" cy="7518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6156" y="2232660"/>
              <a:ext cx="156971" cy="1554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6156" y="1804416"/>
              <a:ext cx="156971" cy="15697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0351" y="1059180"/>
              <a:ext cx="347472" cy="4343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0391" y="1463040"/>
              <a:ext cx="120395" cy="120395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144" y="2546603"/>
            <a:ext cx="102107" cy="10363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0" y="3988308"/>
            <a:ext cx="114300" cy="394716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06679" y="2200655"/>
            <a:ext cx="157480" cy="472440"/>
            <a:chOff x="106679" y="2200655"/>
            <a:chExt cx="157480" cy="472440"/>
          </a:xfrm>
        </p:grpSpPr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6679" y="2200655"/>
              <a:ext cx="117348" cy="3916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9163" y="2586227"/>
              <a:ext cx="94487" cy="8686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1252" y="4904232"/>
            <a:ext cx="19812" cy="179984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85928" y="5230876"/>
            <a:ext cx="303276" cy="147320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4196" y="4756403"/>
            <a:ext cx="156972" cy="15697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0" y="5702807"/>
            <a:ext cx="59436" cy="100126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35863" y="5074920"/>
            <a:ext cx="156972" cy="155448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256031" y="5388864"/>
            <a:ext cx="734695" cy="1327785"/>
            <a:chOff x="256031" y="5388864"/>
            <a:chExt cx="734695" cy="1327785"/>
          </a:xfrm>
        </p:grpSpPr>
        <p:pic>
          <p:nvPicPr>
            <p:cNvPr id="24" name="object 2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6031" y="5533898"/>
              <a:ext cx="309372" cy="117475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0915" y="5963412"/>
              <a:ext cx="124968" cy="75285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5968" y="5388864"/>
              <a:ext cx="156971" cy="15544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5968" y="5815583"/>
              <a:ext cx="156971" cy="15544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53212" y="6283451"/>
              <a:ext cx="344423" cy="4251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67156" y="6192012"/>
              <a:ext cx="123443" cy="120395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9383267" y="1059180"/>
            <a:ext cx="436245" cy="516890"/>
            <a:chOff x="9383267" y="1059180"/>
            <a:chExt cx="436245" cy="516890"/>
          </a:xfrm>
        </p:grpSpPr>
        <p:pic>
          <p:nvPicPr>
            <p:cNvPr id="31" name="object 3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474707" y="1059180"/>
              <a:ext cx="344424" cy="42214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383267" y="1450848"/>
              <a:ext cx="123444" cy="124967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9596628" y="2330195"/>
            <a:ext cx="155448" cy="155447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9514332" y="5640323"/>
            <a:ext cx="329565" cy="1068705"/>
            <a:chOff x="9514332" y="5640323"/>
            <a:chExt cx="329565" cy="1068705"/>
          </a:xfrm>
        </p:grpSpPr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514332" y="5757671"/>
              <a:ext cx="246888" cy="95097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713976" y="5640323"/>
              <a:ext cx="129539" cy="126492"/>
            </a:xfrm>
            <a:prstGeom prst="rect">
              <a:avLst/>
            </a:prstGeom>
          </p:spPr>
        </p:pic>
      </p:grpSp>
      <p:pic>
        <p:nvPicPr>
          <p:cNvPr id="37" name="object 37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9662159" y="1062227"/>
            <a:ext cx="251460" cy="1274064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9439655" y="5074920"/>
            <a:ext cx="494030" cy="1633855"/>
            <a:chOff x="9439655" y="5074920"/>
            <a:chExt cx="494030" cy="1633855"/>
          </a:xfrm>
        </p:grpSpPr>
        <p:pic>
          <p:nvPicPr>
            <p:cNvPr id="39" name="object 3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601199" y="5074920"/>
              <a:ext cx="155447" cy="15544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439655" y="5221223"/>
              <a:ext cx="254508" cy="148742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776460" y="6353555"/>
              <a:ext cx="156971" cy="355092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ACDEA155-2046-DCF6-FCBC-5788BE477DED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047461" y="1992889"/>
            <a:ext cx="7209094" cy="4385553"/>
          </a:xfrm>
          <a:prstGeom prst="rect">
            <a:avLst/>
          </a:prstGeom>
        </p:spPr>
      </p:pic>
      <p:sp>
        <p:nvSpPr>
          <p:cNvPr id="47" name="object 2">
            <a:extLst>
              <a:ext uri="{FF2B5EF4-FFF2-40B4-BE49-F238E27FC236}">
                <a16:creationId xmlns:a16="http://schemas.microsoft.com/office/drawing/2014/main" id="{58C977C7-9568-A835-1B27-89623A46CDF1}"/>
              </a:ext>
            </a:extLst>
          </p:cNvPr>
          <p:cNvSpPr txBox="1">
            <a:spLocks/>
          </p:cNvSpPr>
          <p:nvPr/>
        </p:nvSpPr>
        <p:spPr>
          <a:xfrm>
            <a:off x="1371600" y="1410037"/>
            <a:ext cx="6294793" cy="72904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en-US" sz="2950" spc="10" dirty="0">
                <a:solidFill>
                  <a:schemeClr val="bg1"/>
                </a:solidFill>
                <a:latin typeface="Times New Roman"/>
                <a:cs typeface="Times New Roman"/>
              </a:rPr>
              <a:t>Numerical</a:t>
            </a:r>
            <a:r>
              <a:rPr lang="en-US" sz="2000" spc="1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50" spc="10" dirty="0">
                <a:solidFill>
                  <a:schemeClr val="bg1"/>
                </a:solidFill>
                <a:latin typeface="Times New Roman"/>
                <a:cs typeface="Times New Roman"/>
              </a:rPr>
              <a:t>Variables</a:t>
            </a:r>
          </a:p>
          <a:p>
            <a:pPr marL="12700">
              <a:spcBef>
                <a:spcPts val="125"/>
              </a:spcBef>
            </a:pPr>
            <a:endParaRPr lang="en-US" sz="1600" spc="10" dirty="0">
              <a:solidFill>
                <a:srgbClr val="FFFFFF"/>
              </a:solidFill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1219200"/>
            <a:ext cx="6515734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0" dirty="0"/>
              <a:t>C</a:t>
            </a:r>
            <a:r>
              <a:rPr spc="-320" dirty="0"/>
              <a:t>A</a:t>
            </a:r>
            <a:r>
              <a:rPr spc="10" dirty="0"/>
              <a:t>TE</a:t>
            </a:r>
            <a:r>
              <a:rPr spc="5" dirty="0"/>
              <a:t>GO</a:t>
            </a:r>
            <a:r>
              <a:rPr spc="-10" dirty="0"/>
              <a:t>R</a:t>
            </a:r>
            <a:r>
              <a:rPr spc="25" dirty="0"/>
              <a:t>I</a:t>
            </a:r>
            <a:r>
              <a:rPr spc="-10" dirty="0"/>
              <a:t>C</a:t>
            </a:r>
            <a:r>
              <a:rPr spc="35" dirty="0"/>
              <a:t>A</a:t>
            </a:r>
            <a:r>
              <a:rPr spc="15" dirty="0"/>
              <a:t>L</a:t>
            </a:r>
            <a:r>
              <a:rPr spc="-175" dirty="0"/>
              <a:t> </a:t>
            </a:r>
            <a:r>
              <a:rPr spc="-380" dirty="0"/>
              <a:t>V</a:t>
            </a:r>
            <a:r>
              <a:rPr spc="5" dirty="0"/>
              <a:t>A</a:t>
            </a:r>
            <a:r>
              <a:rPr spc="-10" dirty="0"/>
              <a:t>R</a:t>
            </a:r>
            <a:r>
              <a:rPr spc="25" dirty="0"/>
              <a:t>I</a:t>
            </a:r>
            <a:r>
              <a:rPr spc="5" dirty="0"/>
              <a:t>A</a:t>
            </a:r>
            <a:r>
              <a:rPr spc="20" dirty="0"/>
              <a:t>B</a:t>
            </a:r>
            <a:r>
              <a:rPr spc="10" dirty="0"/>
              <a:t>L</a:t>
            </a:r>
            <a:r>
              <a:rPr spc="15" dirty="0"/>
              <a:t>E</a:t>
            </a:r>
            <a:r>
              <a:rPr spc="-30" dirty="0"/>
              <a:t> </a:t>
            </a:r>
            <a:r>
              <a:rPr spc="20" dirty="0"/>
              <a:t>R</a:t>
            </a:r>
            <a:r>
              <a:rPr spc="-20" dirty="0"/>
              <a:t>E</a:t>
            </a:r>
            <a:r>
              <a:rPr spc="10" dirty="0"/>
              <a:t>L</a:t>
            </a:r>
            <a:r>
              <a:rPr spc="-290" dirty="0"/>
              <a:t>A</a:t>
            </a:r>
            <a:r>
              <a:rPr spc="10" dirty="0"/>
              <a:t>T</a:t>
            </a:r>
            <a:r>
              <a:rPr dirty="0"/>
              <a:t>IO</a:t>
            </a:r>
            <a:r>
              <a:rPr spc="15" dirty="0"/>
              <a:t>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0384A1-892E-3731-E3C2-8F1E72BE9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47673"/>
            <a:ext cx="6881456" cy="40770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5" y="2855975"/>
            <a:ext cx="156972" cy="1554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83" y="4376927"/>
            <a:ext cx="156972" cy="15544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66116" y="1059180"/>
            <a:ext cx="805180" cy="1641475"/>
            <a:chOff x="166116" y="1059180"/>
            <a:chExt cx="805180" cy="164147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116" y="1071372"/>
              <a:ext cx="303275" cy="14859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6051" y="2546603"/>
              <a:ext cx="156972" cy="1539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6219" y="1063244"/>
              <a:ext cx="304799" cy="11785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104" y="1060196"/>
              <a:ext cx="126491" cy="7518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6156" y="2232660"/>
              <a:ext cx="156971" cy="1554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6156" y="1804416"/>
              <a:ext cx="156971" cy="15697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0351" y="1059180"/>
              <a:ext cx="347472" cy="4343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0391" y="1463040"/>
              <a:ext cx="120395" cy="120395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144" y="2546603"/>
            <a:ext cx="102107" cy="10363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0" y="3988308"/>
            <a:ext cx="114300" cy="394716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06679" y="2200655"/>
            <a:ext cx="157480" cy="472440"/>
            <a:chOff x="106679" y="2200655"/>
            <a:chExt cx="157480" cy="472440"/>
          </a:xfrm>
        </p:grpSpPr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6679" y="2200655"/>
              <a:ext cx="117348" cy="3916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9163" y="2586227"/>
              <a:ext cx="94487" cy="8686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1252" y="4904232"/>
            <a:ext cx="19812" cy="179984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85928" y="5230876"/>
            <a:ext cx="303276" cy="147320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4196" y="4756403"/>
            <a:ext cx="156972" cy="15697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0" y="5702807"/>
            <a:ext cx="59436" cy="100126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35863" y="5074920"/>
            <a:ext cx="156972" cy="155448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256031" y="5388864"/>
            <a:ext cx="734695" cy="1327785"/>
            <a:chOff x="256031" y="5388864"/>
            <a:chExt cx="734695" cy="1327785"/>
          </a:xfrm>
        </p:grpSpPr>
        <p:pic>
          <p:nvPicPr>
            <p:cNvPr id="24" name="object 2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6031" y="5533898"/>
              <a:ext cx="309372" cy="117475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0915" y="5963412"/>
              <a:ext cx="124968" cy="75285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5968" y="5388864"/>
              <a:ext cx="156971" cy="15544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5968" y="5815583"/>
              <a:ext cx="156971" cy="15544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53212" y="6283451"/>
              <a:ext cx="344423" cy="4251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67156" y="6192012"/>
              <a:ext cx="123443" cy="120395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9383267" y="1059180"/>
            <a:ext cx="436245" cy="516890"/>
            <a:chOff x="9383267" y="1059180"/>
            <a:chExt cx="436245" cy="516890"/>
          </a:xfrm>
        </p:grpSpPr>
        <p:pic>
          <p:nvPicPr>
            <p:cNvPr id="31" name="object 3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474707" y="1059180"/>
              <a:ext cx="344424" cy="42214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383267" y="1450848"/>
              <a:ext cx="123444" cy="124967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9596628" y="2330195"/>
            <a:ext cx="155448" cy="155447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9514332" y="5640323"/>
            <a:ext cx="329565" cy="1068705"/>
            <a:chOff x="9514332" y="5640323"/>
            <a:chExt cx="329565" cy="1068705"/>
          </a:xfrm>
        </p:grpSpPr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514332" y="5757671"/>
              <a:ext cx="246888" cy="95097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713976" y="5640323"/>
              <a:ext cx="129539" cy="126492"/>
            </a:xfrm>
            <a:prstGeom prst="rect">
              <a:avLst/>
            </a:prstGeom>
          </p:spPr>
        </p:pic>
      </p:grpSp>
      <p:pic>
        <p:nvPicPr>
          <p:cNvPr id="37" name="object 37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9662159" y="1062227"/>
            <a:ext cx="251460" cy="1274064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9439655" y="5074920"/>
            <a:ext cx="494030" cy="1633855"/>
            <a:chOff x="9439655" y="5074920"/>
            <a:chExt cx="494030" cy="1633855"/>
          </a:xfrm>
        </p:grpSpPr>
        <p:pic>
          <p:nvPicPr>
            <p:cNvPr id="39" name="object 3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601199" y="5074920"/>
              <a:ext cx="155447" cy="15544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439655" y="5221223"/>
              <a:ext cx="254508" cy="148742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776460" y="6353555"/>
              <a:ext cx="156971" cy="355092"/>
            </a:xfrm>
            <a:prstGeom prst="rect">
              <a:avLst/>
            </a:prstGeom>
          </p:spPr>
        </p:pic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F57DF23F-3AAB-1F91-46EC-61C2A667B7B1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291266" y="2057400"/>
            <a:ext cx="7475868" cy="3413897"/>
          </a:xfrm>
          <a:prstGeom prst="rect">
            <a:avLst/>
          </a:prstGeom>
        </p:spPr>
      </p:pic>
      <p:sp>
        <p:nvSpPr>
          <p:cNvPr id="46" name="object 2">
            <a:extLst>
              <a:ext uri="{FF2B5EF4-FFF2-40B4-BE49-F238E27FC236}">
                <a16:creationId xmlns:a16="http://schemas.microsoft.com/office/drawing/2014/main" id="{5F1C6459-7470-71E7-F0C0-BA368704AA52}"/>
              </a:ext>
            </a:extLst>
          </p:cNvPr>
          <p:cNvSpPr txBox="1">
            <a:spLocks/>
          </p:cNvSpPr>
          <p:nvPr/>
        </p:nvSpPr>
        <p:spPr>
          <a:xfrm>
            <a:off x="1464246" y="1324991"/>
            <a:ext cx="6515734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en-US" sz="2950" spc="10" dirty="0">
                <a:solidFill>
                  <a:schemeClr val="bg1"/>
                </a:solidFill>
                <a:latin typeface="Times New Roman"/>
                <a:cs typeface="Times New Roman"/>
              </a:rPr>
              <a:t>CATEGORICAL VARIABLE RELATION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706</Words>
  <Application>Microsoft Office PowerPoint</Application>
  <PresentationFormat>Custom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MT</vt:lpstr>
      <vt:lpstr>Calibri</vt:lpstr>
      <vt:lpstr>Helvetica Neue</vt:lpstr>
      <vt:lpstr>Symbol</vt:lpstr>
      <vt:lpstr>Times New Roman</vt:lpstr>
      <vt:lpstr>Office Theme</vt:lpstr>
      <vt:lpstr>LEAD SCORE CASE STUDY</vt:lpstr>
      <vt:lpstr>PROBLEM STATEMENT</vt:lpstr>
      <vt:lpstr>SOLUTION METHODOLOGY</vt:lpstr>
      <vt:lpstr>EDA</vt:lpstr>
      <vt:lpstr>EDA</vt:lpstr>
      <vt:lpstr>PowerPoint Presentation</vt:lpstr>
      <vt:lpstr>PowerPoint Presentation</vt:lpstr>
      <vt:lpstr>CATEGORICAL VARIABLE RELATION</vt:lpstr>
      <vt:lpstr>PowerPoint Presentation</vt:lpstr>
      <vt:lpstr>PowerPoint Presentation</vt:lpstr>
      <vt:lpstr>Correlation between Variables</vt:lpstr>
      <vt:lpstr>MODEL BUILDING</vt:lpstr>
      <vt:lpstr>Model Evaluation and ROC curve</vt:lpstr>
      <vt:lpstr>ROC CURVE-Precision and recall tradeoff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Presentation2</dc:title>
  <dc:creator>Mukesh Pandiri</dc:creator>
  <cp:lastModifiedBy>Mukesh Pandiri</cp:lastModifiedBy>
  <cp:revision>24</cp:revision>
  <dcterms:created xsi:type="dcterms:W3CDTF">2023-03-04T03:43:06Z</dcterms:created>
  <dcterms:modified xsi:type="dcterms:W3CDTF">2023-03-04T04:28:01Z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2022-04-11T00:00:00Z</vt:filetime>
  </property>
  <property fmtid="{D5CDD505-2E9C-101B-9397-08002B2CF9AE}" pid="3" name="LastSaved">
    <vt:filetime>2023-03-04T00:00:00Z</vt:filetime>
  </property>
</Properties>
</file>