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7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02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2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2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4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9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4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344BD-0101-448D-8E12-7FA48230C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Présentation de la page d’accueil d’un site e-commerce</a:t>
            </a:r>
            <a:br>
              <a:rPr lang="fr-FR" sz="5000" dirty="0"/>
            </a:br>
            <a:endParaRPr lang="fr-FR" sz="5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84235-B5DD-415B-8E55-DCE250F9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900950"/>
          </a:xfrm>
        </p:spPr>
        <p:txBody>
          <a:bodyPr>
            <a:normAutofit lnSpcReduction="10000"/>
          </a:bodyPr>
          <a:lstStyle/>
          <a:p>
            <a:r>
              <a:rPr lang="fr-FR" sz="4800" b="1" dirty="0"/>
              <a:t>Sport For All</a:t>
            </a:r>
          </a:p>
          <a:p>
            <a:endParaRPr lang="fr-FR" sz="2800" dirty="0"/>
          </a:p>
          <a:p>
            <a:r>
              <a:rPr lang="fr-FR" sz="2800" dirty="0"/>
              <a:t>Présentée par Angélique Tremouilloux</a:t>
            </a:r>
          </a:p>
        </p:txBody>
      </p:sp>
    </p:spTree>
    <p:extLst>
      <p:ext uri="{BB962C8B-B14F-4D97-AF65-F5344CB8AC3E}">
        <p14:creationId xmlns:p14="http://schemas.microsoft.com/office/powerpoint/2010/main" val="26746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F031A-BB84-4543-B56E-4A54AF64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Le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D6F79-E8D9-4EE8-94ED-02D867FB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079"/>
            <a:ext cx="10018713" cy="4171122"/>
          </a:xfrm>
        </p:spPr>
        <p:txBody>
          <a:bodyPr/>
          <a:lstStyle/>
          <a:p>
            <a:r>
              <a:rPr lang="fr-FR" dirty="0"/>
              <a:t>Programme d’activité physique…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A076A252-9AC9-421D-9F15-AB9C4183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037" y="3069655"/>
            <a:ext cx="1711467" cy="1711467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FCACD45E-E745-46F2-AD3B-48B3B7E47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386" y="3069650"/>
            <a:ext cx="1711468" cy="1711468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DCB9E316-972D-483C-A501-5473C1137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0711" y="3069650"/>
            <a:ext cx="1711468" cy="1711468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656A0E2F-4814-4E88-BA96-52B8A6F9C1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3420" y="3069650"/>
            <a:ext cx="1711469" cy="17114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8907E2-B5F4-439E-97BD-9EF9924AB3E0}"/>
              </a:ext>
            </a:extLst>
          </p:cNvPr>
          <p:cNvSpPr txBox="1"/>
          <p:nvPr/>
        </p:nvSpPr>
        <p:spPr>
          <a:xfrm>
            <a:off x="967408" y="5014992"/>
            <a:ext cx="1081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  …adapté			 … sans matériel		     …avec coach              …avec une prise en charge</a:t>
            </a:r>
          </a:p>
        </p:txBody>
      </p:sp>
    </p:spTree>
    <p:extLst>
      <p:ext uri="{BB962C8B-B14F-4D97-AF65-F5344CB8AC3E}">
        <p14:creationId xmlns:p14="http://schemas.microsoft.com/office/powerpoint/2010/main" val="15858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6BB9C-AD64-4CAB-8457-19DA6DB5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Les cibles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1A2E7-A199-487B-86F7-07BAA485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2134012"/>
            <a:ext cx="4320208" cy="556180"/>
          </a:xfrm>
        </p:spPr>
        <p:txBody>
          <a:bodyPr/>
          <a:lstStyle/>
          <a:p>
            <a:r>
              <a:rPr lang="fr-FR" sz="3000" dirty="0"/>
              <a:t>Principale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4D0A06A-F133-413C-97EC-DB2AD7BC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5357" y="3035569"/>
            <a:ext cx="1172270" cy="117227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AD7DF4AA-C8CF-4323-8CC2-FB6EA669D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2170" y="3035569"/>
            <a:ext cx="1172270" cy="117227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59F611-934C-47AE-B149-4DBF317A7F2C}"/>
              </a:ext>
            </a:extLst>
          </p:cNvPr>
          <p:cNvSpPr txBox="1">
            <a:spLocks/>
          </p:cNvSpPr>
          <p:nvPr/>
        </p:nvSpPr>
        <p:spPr>
          <a:xfrm>
            <a:off x="6802380" y="2134012"/>
            <a:ext cx="4424120" cy="556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dirty="0"/>
              <a:t>Secondaire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99B61-CFAB-4F38-B4D5-03016A4A34C2}"/>
              </a:ext>
            </a:extLst>
          </p:cNvPr>
          <p:cNvSpPr txBox="1"/>
          <p:nvPr/>
        </p:nvSpPr>
        <p:spPr>
          <a:xfrm>
            <a:off x="1338470" y="4452731"/>
            <a:ext cx="3778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Personnes avec pathologie, maladie ou en prévention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Entre 15 et 50 ans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036ABB-66AC-459A-A822-F1493BC5F5E4}"/>
              </a:ext>
            </a:extLst>
          </p:cNvPr>
          <p:cNvSpPr txBox="1"/>
          <p:nvPr/>
        </p:nvSpPr>
        <p:spPr>
          <a:xfrm>
            <a:off x="6802380" y="4452731"/>
            <a:ext cx="377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Organisme de santé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Médecin</a:t>
            </a:r>
          </a:p>
        </p:txBody>
      </p:sp>
    </p:spTree>
    <p:extLst>
      <p:ext uri="{BB962C8B-B14F-4D97-AF65-F5344CB8AC3E}">
        <p14:creationId xmlns:p14="http://schemas.microsoft.com/office/powerpoint/2010/main" val="287589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76920-775F-48D9-9964-6C69C23F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Les maquettes</a:t>
            </a:r>
          </a:p>
        </p:txBody>
      </p:sp>
    </p:spTree>
    <p:extLst>
      <p:ext uri="{BB962C8B-B14F-4D97-AF65-F5344CB8AC3E}">
        <p14:creationId xmlns:p14="http://schemas.microsoft.com/office/powerpoint/2010/main" val="311016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4450-EEB4-4F2C-8D25-99D6FB9E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Le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0CA3B-837D-4847-B4AC-1BD04D49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file:///F:/E-commerce/index.html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9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3065995-9F41-4B49-AF36-E691F1E7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384B26-9C02-4892-8082-79C48A03B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Présentée par Angélique Tremouilloux</a:t>
            </a:r>
          </a:p>
        </p:txBody>
      </p:sp>
    </p:spTree>
    <p:extLst>
      <p:ext uri="{BB962C8B-B14F-4D97-AF65-F5344CB8AC3E}">
        <p14:creationId xmlns:p14="http://schemas.microsoft.com/office/powerpoint/2010/main" val="159711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49</TotalTime>
  <Words>66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Parallaxe</vt:lpstr>
      <vt:lpstr>Présentation de la page d’accueil d’un site e-commerce </vt:lpstr>
      <vt:lpstr>Le concept</vt:lpstr>
      <vt:lpstr>Les cibles</vt:lpstr>
      <vt:lpstr>Les maquettes</vt:lpstr>
      <vt:lpstr>Le site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page d’accueil d’un site e-commerce</dc:title>
  <dc:creator>Angélique Tremouilloux</dc:creator>
  <cp:lastModifiedBy>Angélique Tremouilloux</cp:lastModifiedBy>
  <cp:revision>9</cp:revision>
  <dcterms:created xsi:type="dcterms:W3CDTF">2018-10-30T15:46:08Z</dcterms:created>
  <dcterms:modified xsi:type="dcterms:W3CDTF">2018-10-31T10:13:14Z</dcterms:modified>
</cp:coreProperties>
</file>