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F2A52E-9395-448C-97E6-33D633F8A1FC}">
  <a:tblStyle styleId="{C4F2A52E-9395-448C-97E6-33D633F8A1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slide" Target="/ppt/slides/slide25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189" name="Google Shape;189;p2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Want big impact?</a:t>
            </a:r>
            <a:endParaRPr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204" name="Google Shape;204;p2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3787460" y="2173525"/>
            <a:ext cx="1944600" cy="1569600"/>
            <a:chOff x="3071457" y="2013875"/>
            <a:chExt cx="1944600" cy="1569600"/>
          </a:xfrm>
        </p:grpSpPr>
        <p:sp>
          <p:nvSpPr>
            <p:cNvPr id="211" name="Google Shape;211;p2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1845246" y="2173525"/>
            <a:ext cx="1944600" cy="1569600"/>
            <a:chOff x="1126863" y="2013875"/>
            <a:chExt cx="1944600" cy="1569600"/>
          </a:xfrm>
        </p:grpSpPr>
        <p:sp>
          <p:nvSpPr>
            <p:cNvPr id="215" name="Google Shape;215;p2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5729559" y="2173525"/>
            <a:ext cx="3001200" cy="1569600"/>
            <a:chOff x="5015938" y="2013875"/>
            <a:chExt cx="3001200" cy="1569600"/>
          </a:xfrm>
        </p:grpSpPr>
        <p:sp>
          <p:nvSpPr>
            <p:cNvPr id="219" name="Google Shape;219;p2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599105" y="2860920"/>
            <a:ext cx="261571" cy="260379"/>
            <a:chOff x="4858109" y="2631368"/>
            <a:chExt cx="316442" cy="315000"/>
          </a:xfrm>
        </p:grpSpPr>
        <p:sp>
          <p:nvSpPr>
            <p:cNvPr id="223" name="Google Shape;223;p2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Barlow"/>
                  <a:ea typeface="Barlow"/>
                  <a:cs typeface="Barlow"/>
                  <a:sym typeface="Barlow"/>
                </a:rPr>
              </a:b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3661899" y="2860921"/>
            <a:ext cx="260366" cy="260366"/>
            <a:chOff x="3157188" y="909150"/>
            <a:chExt cx="470400" cy="470400"/>
          </a:xfrm>
        </p:grpSpPr>
        <p:sp>
          <p:nvSpPr>
            <p:cNvPr id="226" name="Google Shape;226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1666600" y="162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{C4F2A52E-9395-448C-97E6-33D633F8A1FC}</a:tableStyleId>
              </a:tblPr>
              <a:tblGrid>
                <a:gridCol w="1770950"/>
                <a:gridCol w="1770950"/>
                <a:gridCol w="1770950"/>
                <a:gridCol w="1770950"/>
              </a:tblGrid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1660801" y="1154649"/>
            <a:ext cx="7406640" cy="352836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4294967295" type="title"/>
          </p:nvPr>
        </p:nvSpPr>
        <p:spPr>
          <a:xfrm>
            <a:off x="1833450" y="393475"/>
            <a:ext cx="60882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000"/>
                </a:solidFill>
              </a:rPr>
              <a:t>MAPS</a:t>
            </a:r>
            <a:endParaRPr>
              <a:solidFill>
                <a:srgbClr val="FFB000"/>
              </a:solidFill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3008450" y="1811475"/>
            <a:ext cx="479100" cy="3936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ur office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069361" y="609546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7"/>
          <p:cNvCxnSpPr/>
          <p:nvPr/>
        </p:nvCxnSpPr>
        <p:spPr>
          <a:xfrm>
            <a:off x="2304650" y="20833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3845950" y="3555975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4792000" y="191500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5448050" y="38607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7340425" y="23428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3" name="Google Shape;253;p27"/>
          <p:cNvCxnSpPr/>
          <p:nvPr/>
        </p:nvCxnSpPr>
        <p:spPr>
          <a:xfrm>
            <a:off x="8034650" y="3959525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89,526,124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>
            <a:off x="1089787" y="666836"/>
            <a:ext cx="361896" cy="265341"/>
            <a:chOff x="4610450" y="3703750"/>
            <a:chExt cx="453050" cy="332175"/>
          </a:xfrm>
        </p:grpSpPr>
        <p:sp>
          <p:nvSpPr>
            <p:cNvPr id="262" name="Google Shape;262;p2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4294967295" type="ctrTitle"/>
          </p:nvPr>
        </p:nvSpPr>
        <p:spPr>
          <a:xfrm>
            <a:off x="1686525" y="495600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89,526,124$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69" name="Google Shape;269;p29"/>
          <p:cNvSpPr txBox="1"/>
          <p:nvPr>
            <p:ph idx="4294967295" type="subTitle"/>
          </p:nvPr>
        </p:nvSpPr>
        <p:spPr>
          <a:xfrm>
            <a:off x="1686525" y="1106508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0" name="Google Shape;270;p29"/>
          <p:cNvSpPr txBox="1"/>
          <p:nvPr>
            <p:ph idx="4294967295" type="ctrTitle"/>
          </p:nvPr>
        </p:nvSpPr>
        <p:spPr>
          <a:xfrm>
            <a:off x="1686525" y="3429292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100%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71" name="Google Shape;271;p29"/>
          <p:cNvSpPr txBox="1"/>
          <p:nvPr>
            <p:ph idx="4294967295" type="subTitle"/>
          </p:nvPr>
        </p:nvSpPr>
        <p:spPr>
          <a:xfrm>
            <a:off x="1686525" y="4040200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2" name="Google Shape;272;p29"/>
          <p:cNvSpPr txBox="1"/>
          <p:nvPr>
            <p:ph idx="4294967295" type="ctrTitle"/>
          </p:nvPr>
        </p:nvSpPr>
        <p:spPr>
          <a:xfrm>
            <a:off x="1686525" y="1962446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185,244 users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73" name="Google Shape;273;p29"/>
          <p:cNvSpPr txBox="1"/>
          <p:nvPr>
            <p:ph idx="4294967295" type="subTitle"/>
          </p:nvPr>
        </p:nvSpPr>
        <p:spPr>
          <a:xfrm>
            <a:off x="1686525" y="2573354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3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1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2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15601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1"/>
          <p:cNvSpPr txBox="1"/>
          <p:nvPr>
            <p:ph idx="2" type="body"/>
          </p:nvPr>
        </p:nvSpPr>
        <p:spPr>
          <a:xfrm>
            <a:off x="399652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1"/>
          <p:cNvSpPr txBox="1"/>
          <p:nvPr>
            <p:ph idx="3" type="body"/>
          </p:nvPr>
        </p:nvSpPr>
        <p:spPr>
          <a:xfrm>
            <a:off x="64328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15601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399652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64328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8176601" y="622214"/>
            <a:ext cx="355087" cy="349235"/>
            <a:chOff x="1244325" y="4999400"/>
            <a:chExt cx="444525" cy="437200"/>
          </a:xfrm>
        </p:grpSpPr>
        <p:sp>
          <p:nvSpPr>
            <p:cNvPr id="307" name="Google Shape;307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3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400" y="778850"/>
            <a:ext cx="6446300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5268071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4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76275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576275" y="3448725"/>
            <a:ext cx="7174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999999"/>
                </a:solidFill>
                <a:hlinkClick r:id="rId5"/>
              </a:rPr>
              <a:t>www.slidescarnival.com/help-use-presentation-template</a:t>
            </a:r>
            <a:endParaRPr b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This template is free to use under </a:t>
            </a:r>
            <a:r>
              <a:rPr lang="en" sz="1200" u="sng">
                <a:solidFill>
                  <a:srgbClr val="999999"/>
                </a:solidFill>
                <a:hlinkClick r:id="rId6"/>
              </a:rPr>
              <a:t>Creative Commons Attribution license</a:t>
            </a:r>
            <a:r>
              <a:rPr lang="en" sz="1200">
                <a:solidFill>
                  <a:srgbClr val="99999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8232466" y="591480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0" name="Google Shape;340;p34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341" name="Google Shape;34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4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8190919" y="591480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984450" y="854700"/>
            <a:ext cx="25794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370194" y="1452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5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</a:t>
            </a:r>
            <a:r>
              <a:rPr lang="en" sz="9600">
                <a:solidFill>
                  <a:srgbClr val="FFB000"/>
                </a:solidFill>
              </a:rPr>
              <a:t>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ighlight>
                  <a:srgbClr val="FFB000"/>
                </a:highlight>
                <a:hlinkClick r:id="rId4"/>
              </a:rPr>
              <a:t>SlidesCarnival</a:t>
            </a:r>
            <a:endParaRPr sz="2400">
              <a:highlight>
                <a:srgbClr val="FFB000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ighlight>
                  <a:srgbClr val="FFB000"/>
                </a:highlight>
                <a:hlinkClick r:id="rId5"/>
              </a:rPr>
              <a:t>Unsplash</a:t>
            </a:r>
            <a:endParaRPr sz="2400">
              <a:highlight>
                <a:srgbClr val="FFB000"/>
              </a:highlight>
            </a:endParaRPr>
          </a:p>
        </p:txBody>
      </p:sp>
      <p:sp>
        <p:nvSpPr>
          <p:cNvPr id="373" name="Google Shape;373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81774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Normal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B000"/>
                </a:solidFill>
                <a:hlinkClick r:id="rId4"/>
              </a:rPr>
              <a:t>https://www.fontsquirrel.com/fonts/barlow</a:t>
            </a:r>
            <a:endParaRPr sz="1800">
              <a:solidFill>
                <a:srgbClr val="FFB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Yolk yellow </a:t>
            </a:r>
            <a:r>
              <a:rPr b="1" lang="en" sz="1800">
                <a:solidFill>
                  <a:srgbClr val="FFB000"/>
                </a:solidFill>
              </a:rPr>
              <a:t>#ffb000</a:t>
            </a:r>
            <a:r>
              <a:rPr lang="en" sz="1800"/>
              <a:t> · Dark gray </a:t>
            </a:r>
            <a:r>
              <a:rPr b="1" lang="en" sz="1800"/>
              <a:t>#434343</a:t>
            </a:r>
            <a:endParaRPr b="1" sz="1800"/>
          </a:p>
        </p:txBody>
      </p:sp>
      <p:sp>
        <p:nvSpPr>
          <p:cNvPr id="381" name="Google Shape;381;p38"/>
          <p:cNvSpPr txBox="1"/>
          <p:nvPr/>
        </p:nvSpPr>
        <p:spPr>
          <a:xfrm>
            <a:off x="1556325" y="4262200"/>
            <a:ext cx="708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2" name="Google Shape;382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3" name="Google Shape;383;p38"/>
          <p:cNvGrpSpPr/>
          <p:nvPr/>
        </p:nvGrpSpPr>
        <p:grpSpPr>
          <a:xfrm>
            <a:off x="8176163" y="622213"/>
            <a:ext cx="349235" cy="349235"/>
            <a:chOff x="1922075" y="1629000"/>
            <a:chExt cx="437200" cy="437200"/>
          </a:xfrm>
        </p:grpSpPr>
        <p:sp>
          <p:nvSpPr>
            <p:cNvPr id="384" name="Google Shape;38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9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391" name="Google Shape;391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398" name="Google Shape;398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401" name="Google Shape;401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9"/>
          <p:cNvSpPr/>
          <p:nvPr/>
        </p:nvSpPr>
        <p:spPr>
          <a:xfrm>
            <a:off x="3232939" y="488502"/>
            <a:ext cx="278022" cy="3199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790439" y="489481"/>
            <a:ext cx="239999" cy="31800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406" name="Google Shape;406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410" name="Google Shape;410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9"/>
          <p:cNvSpPr/>
          <p:nvPr/>
        </p:nvSpPr>
        <p:spPr>
          <a:xfrm>
            <a:off x="5342014" y="488003"/>
            <a:ext cx="367768" cy="32095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416" name="Google Shape;416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437" name="Google Shape;437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440" name="Google Shape;440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444" name="Google Shape;444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448" name="Google Shape;448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204639" y="1020638"/>
            <a:ext cx="334617" cy="33266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3743626" y="103723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4286987" y="1039670"/>
            <a:ext cx="323873" cy="29459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4836199" y="1042586"/>
            <a:ext cx="302426" cy="28876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9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457" name="Google Shape;457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460" name="Google Shape;46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463" name="Google Shape;463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466" name="Google Shape;466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469" name="Google Shape;469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474" name="Google Shape;474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477" name="Google Shape;477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9"/>
          <p:cNvSpPr/>
          <p:nvPr/>
        </p:nvSpPr>
        <p:spPr>
          <a:xfrm>
            <a:off x="3749957" y="1564996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9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482" name="Google Shape;482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485" name="Google Shape;485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491" name="Google Shape;491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494" name="Google Shape;494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500" name="Google Shape;500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506" name="Google Shape;506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9"/>
          <p:cNvSpPr/>
          <p:nvPr/>
        </p:nvSpPr>
        <p:spPr>
          <a:xfrm>
            <a:off x="2142303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2680790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3219278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9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514" name="Google Shape;514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517" name="Google Shape;517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520" name="Google Shape;520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9"/>
          <p:cNvSpPr/>
          <p:nvPr/>
        </p:nvSpPr>
        <p:spPr>
          <a:xfrm>
            <a:off x="5373229" y="2102983"/>
            <a:ext cx="305341" cy="32191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524" name="Google Shape;524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527" name="Google Shape;527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533" name="Google Shape;533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2673481" y="2597093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2176454" y="2597093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9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538" name="Google Shape;538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541" name="Google Shape;541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817665" y="2632702"/>
            <a:ext cx="339490" cy="339470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545" name="Google Shape;545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548" name="Google Shape;548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1573579" y="3195573"/>
            <a:ext cx="369705" cy="29070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935622" y="2617084"/>
            <a:ext cx="257533" cy="370703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9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554" name="Google Shape;554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557" name="Google Shape;557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9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562" name="Google Shape;562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566" name="Google Shape;566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569" name="Google Shape;569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573" name="Google Shape;573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579" name="Google Shape;579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582" name="Google Shape;582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9"/>
          <p:cNvSpPr/>
          <p:nvPr/>
        </p:nvSpPr>
        <p:spPr>
          <a:xfrm>
            <a:off x="5877086" y="3153633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9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589" name="Google Shape;589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592" name="Google Shape;592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9"/>
          <p:cNvSpPr/>
          <p:nvPr/>
        </p:nvSpPr>
        <p:spPr>
          <a:xfrm>
            <a:off x="2103279" y="3771126"/>
            <a:ext cx="383384" cy="21657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598" name="Google Shape;598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602" name="Google Shape;602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9"/>
          <p:cNvSpPr/>
          <p:nvPr/>
        </p:nvSpPr>
        <p:spPr>
          <a:xfrm>
            <a:off x="4286507" y="3716984"/>
            <a:ext cx="324832" cy="324852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3748020" y="3737474"/>
            <a:ext cx="324832" cy="28387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823517" y="3715526"/>
            <a:ext cx="327788" cy="327768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609" name="Google Shape;609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5895619" y="3710653"/>
            <a:ext cx="337533" cy="337513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614" name="Google Shape;614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1534075" y="4286685"/>
            <a:ext cx="444812" cy="26242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9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619" name="Google Shape;619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625" name="Google Shape;625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629" name="Google Shape;629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633" name="Google Shape;633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9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639" name="Google Shape;639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645" name="Google Shape;645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648" name="Google Shape;648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9"/>
          <p:cNvSpPr/>
          <p:nvPr/>
        </p:nvSpPr>
        <p:spPr>
          <a:xfrm>
            <a:off x="5874650" y="4313028"/>
            <a:ext cx="379470" cy="20974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39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656" name="Google Shape;656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662" name="Google Shape;66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9"/>
          <p:cNvSpPr/>
          <p:nvPr/>
        </p:nvSpPr>
        <p:spPr>
          <a:xfrm>
            <a:off x="7283563" y="26478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9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666" name="Google Shape;66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9"/>
          <p:cNvSpPr/>
          <p:nvPr/>
        </p:nvSpPr>
        <p:spPr>
          <a:xfrm>
            <a:off x="8168551" y="26272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7572223" y="37273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4" name="Google Shape;674;p3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/>
        </p:nvSpPr>
        <p:spPr>
          <a:xfrm>
            <a:off x="2846155" y="914286"/>
            <a:ext cx="59184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Now you can use any emoji as an icon!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000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rgbClr val="FFB000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1" name="Google Shape;681;p4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40"/>
          <p:cNvSpPr txBox="1"/>
          <p:nvPr/>
        </p:nvSpPr>
        <p:spPr>
          <a:xfrm>
            <a:off x="1412125" y="10329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9D9D9"/>
                </a:solidFill>
              </a:rPr>
              <a:t>😉</a:t>
            </a:r>
            <a:endParaRPr sz="9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HELLO!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ctrTitle"/>
          </p:nvPr>
        </p:nvSpPr>
        <p:spPr>
          <a:xfrm>
            <a:off x="2114675" y="1811950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000"/>
                </a:solidFill>
              </a:rPr>
              <a:t>BIG CONCEPT</a:t>
            </a:r>
            <a:endParaRPr sz="7200">
              <a:solidFill>
                <a:srgbClr val="FFB000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subTitle"/>
          </p:nvPr>
        </p:nvSpPr>
        <p:spPr>
          <a:xfrm>
            <a:off x="2114675" y="3487751"/>
            <a:ext cx="545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8" name="Google Shape;178;p22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