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10"/>
    <a:srgbClr val="1A5C9A"/>
    <a:srgbClr val="00B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9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9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8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9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0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7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5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7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4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8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r-lr.github.io/SleepSho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354DC-40D1-47E3-9CC4-B384E7DAC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SLEEPSHOP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564373-D1E8-4146-A1BB-61D3EE801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Présentation du concept, des maquettes et du site-web</a:t>
            </a:r>
          </a:p>
          <a:p>
            <a:pPr algn="r"/>
            <a:r>
              <a:rPr lang="fr-FR" dirty="0"/>
              <a:t>Par El-haire ABOUDOU</a:t>
            </a:r>
          </a:p>
        </p:txBody>
      </p:sp>
    </p:spTree>
    <p:extLst>
      <p:ext uri="{BB962C8B-B14F-4D97-AF65-F5344CB8AC3E}">
        <p14:creationId xmlns:p14="http://schemas.microsoft.com/office/powerpoint/2010/main" val="194947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238A9-DCB4-473F-A6DB-D15DE7E7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A411D2-BF36-4A63-98B5-F73199C20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3200" dirty="0">
                <a:solidFill>
                  <a:srgbClr val="00B583"/>
                </a:solidFill>
              </a:rPr>
              <a:t>A qui s’adresse </a:t>
            </a:r>
            <a:r>
              <a:rPr lang="fr-FR" sz="3200" dirty="0" err="1">
                <a:solidFill>
                  <a:srgbClr val="00B583"/>
                </a:solidFill>
              </a:rPr>
              <a:t>SleepShop</a:t>
            </a:r>
            <a:r>
              <a:rPr lang="fr-FR" sz="3200" dirty="0">
                <a:solidFill>
                  <a:srgbClr val="00B583"/>
                </a:solidFill>
              </a:rPr>
              <a:t> ?</a:t>
            </a:r>
          </a:p>
          <a:p>
            <a:pPr marL="0" indent="0" algn="ctr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dirty="0"/>
              <a:t>Toute personne ayant des problèmes de sommeil ou voulant acheter des produits pour mieux dormir.</a:t>
            </a:r>
          </a:p>
        </p:txBody>
      </p:sp>
    </p:spTree>
    <p:extLst>
      <p:ext uri="{BB962C8B-B14F-4D97-AF65-F5344CB8AC3E}">
        <p14:creationId xmlns:p14="http://schemas.microsoft.com/office/powerpoint/2010/main" val="414327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238A9-DCB4-473F-A6DB-D15DE7E7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A411D2-BF36-4A63-98B5-F73199C20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3200" dirty="0">
                <a:solidFill>
                  <a:srgbClr val="00B583"/>
                </a:solidFill>
              </a:rPr>
              <a:t>Que vend </a:t>
            </a:r>
            <a:r>
              <a:rPr lang="fr-FR" sz="3200" dirty="0" err="1">
                <a:solidFill>
                  <a:srgbClr val="00B583"/>
                </a:solidFill>
              </a:rPr>
              <a:t>SleepShop</a:t>
            </a:r>
            <a:r>
              <a:rPr lang="fr-FR" sz="3200" dirty="0">
                <a:solidFill>
                  <a:srgbClr val="00B583"/>
                </a:solidFill>
              </a:rPr>
              <a:t> ?</a:t>
            </a:r>
          </a:p>
          <a:p>
            <a:pPr marL="0" indent="0" algn="ctr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dirty="0"/>
              <a:t>Des produits de tous types (matelas, médicaments, compléments alimentaires, etc…) permettant d’avoir un meilleur sommeil ou de lutter contre les problèmes de sommeil.	</a:t>
            </a:r>
          </a:p>
        </p:txBody>
      </p:sp>
    </p:spTree>
    <p:extLst>
      <p:ext uri="{BB962C8B-B14F-4D97-AF65-F5344CB8AC3E}">
        <p14:creationId xmlns:p14="http://schemas.microsoft.com/office/powerpoint/2010/main" val="322329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238A9-DCB4-473F-A6DB-D15DE7E7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A411D2-BF36-4A63-98B5-F73199C20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B583"/>
                </a:solidFill>
              </a:rPr>
              <a:t>Couleurs choisies :</a:t>
            </a:r>
            <a:endParaRPr lang="fr-FR" sz="2800" dirty="0"/>
          </a:p>
          <a:p>
            <a:pPr marL="0" indent="0">
              <a:buNone/>
            </a:pPr>
            <a:r>
              <a:rPr lang="fr-FR" dirty="0"/>
              <a:t>Bleu : </a:t>
            </a:r>
          </a:p>
          <a:p>
            <a:pPr marL="0" indent="0">
              <a:buNone/>
            </a:pPr>
            <a:r>
              <a:rPr lang="fr-FR" dirty="0"/>
              <a:t>Vert/turquoise :</a:t>
            </a:r>
          </a:p>
          <a:p>
            <a:pPr marL="0" indent="0">
              <a:buNone/>
            </a:pPr>
            <a:r>
              <a:rPr lang="fr-FR" sz="1600" dirty="0"/>
              <a:t>Couleurs représentant la santé en général.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dirty="0"/>
              <a:t>Jaune :</a:t>
            </a:r>
          </a:p>
          <a:p>
            <a:pPr marL="0" indent="0">
              <a:buNone/>
            </a:pPr>
            <a:r>
              <a:rPr lang="fr-FR" sz="1600" dirty="0"/>
              <a:t>Pour faire ressortir le bandeau promotion.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2800" dirty="0">
                <a:solidFill>
                  <a:srgbClr val="00B583"/>
                </a:solidFill>
              </a:rPr>
              <a:t>Police de caractères choisie :</a:t>
            </a:r>
            <a:endParaRPr lang="fr-FR" sz="2800" dirty="0"/>
          </a:p>
          <a:p>
            <a:pPr marL="0" indent="0">
              <a:buNone/>
            </a:pPr>
            <a:r>
              <a:rPr lang="fr-FR" dirty="0" err="1"/>
              <a:t>Roboto</a:t>
            </a:r>
            <a:r>
              <a:rPr lang="fr-FR" dirty="0"/>
              <a:t>						</a:t>
            </a:r>
            <a:r>
              <a:rPr lang="fr-FR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Lien du site</a:t>
            </a:r>
            <a:endParaRPr lang="fr-FR" sz="1600" dirty="0">
              <a:solidFill>
                <a:srgbClr val="00B0F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E5153A-A255-474A-9A98-EA88E648EC36}"/>
              </a:ext>
            </a:extLst>
          </p:cNvPr>
          <p:cNvSpPr/>
          <p:nvPr/>
        </p:nvSpPr>
        <p:spPr>
          <a:xfrm>
            <a:off x="6266570" y="2270962"/>
            <a:ext cx="343949" cy="343949"/>
          </a:xfrm>
          <a:prstGeom prst="rect">
            <a:avLst/>
          </a:prstGeom>
          <a:solidFill>
            <a:srgbClr val="00B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F01EC4-14D7-4CD8-A7EC-F97976E05B77}"/>
              </a:ext>
            </a:extLst>
          </p:cNvPr>
          <p:cNvSpPr/>
          <p:nvPr/>
        </p:nvSpPr>
        <p:spPr>
          <a:xfrm>
            <a:off x="6266571" y="3424428"/>
            <a:ext cx="343949" cy="343949"/>
          </a:xfrm>
          <a:prstGeom prst="rect">
            <a:avLst/>
          </a:prstGeom>
          <a:solidFill>
            <a:srgbClr val="FFCA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EAD592-4CBB-43BA-BC9B-A57ED6A5E903}"/>
              </a:ext>
            </a:extLst>
          </p:cNvPr>
          <p:cNvSpPr/>
          <p:nvPr/>
        </p:nvSpPr>
        <p:spPr>
          <a:xfrm>
            <a:off x="6266569" y="1864118"/>
            <a:ext cx="343949" cy="343949"/>
          </a:xfrm>
          <a:prstGeom prst="rect">
            <a:avLst/>
          </a:prstGeom>
          <a:solidFill>
            <a:srgbClr val="1A5C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584015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Thème SleepShop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1A5C9A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Personnalisé 2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101</TotalTime>
  <Words>101</Words>
  <Application>Microsoft Office PowerPoint</Application>
  <PresentationFormat>Grand écran</PresentationFormat>
  <Paragraphs>22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Roboto</vt:lpstr>
      <vt:lpstr>Wingdings 2</vt:lpstr>
      <vt:lpstr>Cadre</vt:lpstr>
      <vt:lpstr>SLEEPSHOP</vt:lpstr>
      <vt:lpstr>CONCEPT</vt:lpstr>
      <vt:lpstr>CONCEPT</vt:lpstr>
      <vt:lpstr>MAQUETTES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SLEEPSHOP</dc:title>
  <dc:creator>El haire ABOUDOU</dc:creator>
  <cp:lastModifiedBy>El haire ABOUDOU</cp:lastModifiedBy>
  <cp:revision>9</cp:revision>
  <dcterms:created xsi:type="dcterms:W3CDTF">2018-10-31T08:48:57Z</dcterms:created>
  <dcterms:modified xsi:type="dcterms:W3CDTF">2018-10-31T13:06:28Z</dcterms:modified>
</cp:coreProperties>
</file>