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78" r:id="rId6"/>
    <p:sldId id="266" r:id="rId7"/>
    <p:sldId id="281" r:id="rId8"/>
    <p:sldId id="287" r:id="rId9"/>
    <p:sldId id="288" r:id="rId10"/>
    <p:sldId id="263" r:id="rId11"/>
    <p:sldId id="289" r:id="rId12"/>
    <p:sldId id="290" r:id="rId13"/>
    <p:sldId id="291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5369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1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2210" y="2371090"/>
            <a:ext cx="8915400" cy="15810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WEBSITE THƯƠNG MẠI ĐIỆN TỬ </a:t>
            </a:r>
            <a:br>
              <a:rPr lang="en-US" sz="36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VỀ THỜI TRANG TRẺ EM </a:t>
            </a:r>
            <a:br>
              <a:rPr lang="en-US" sz="36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TÍCH HỢP GỢI </a:t>
            </a:r>
            <a:r>
              <a:rPr lang="en-US" sz="36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Ý SẢN PHẨM</a:t>
            </a:r>
            <a:endParaRPr lang="en-US" sz="36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7928" y="0"/>
            <a:ext cx="11623964" cy="986095"/>
          </a:xfrm>
        </p:spPr>
        <p:txBody>
          <a:bodyPr>
            <a:normAutofit/>
          </a:bodyPr>
          <a:lstStyle/>
          <a:p>
            <a:pPr algn="ctr"/>
            <a:r>
              <a:rPr lang="es-E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</a:t>
            </a:r>
            <a:endParaRPr lang="es-E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s-E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THÔNG TIN &amp; TRUYỀN THÔNG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2143" y="986095"/>
            <a:ext cx="79994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200" b="1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 </a:t>
            </a:r>
            <a:r>
              <a:rPr lang="en-US" sz="22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 TỐT NGHIỆP ĐẠI HỌC</a:t>
            </a:r>
          </a:p>
          <a:p>
            <a:pPr algn="ctr"/>
            <a:r>
              <a:rPr lang="en-US" sz="220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359" y="2098652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r>
              <a:rPr lang="en-US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143" y="4403718"/>
            <a:ext cx="2824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</a:t>
            </a:r>
            <a:r>
              <a:rPr lang="en-US" sz="2400" i="1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25051" y="4403718"/>
            <a:ext cx="24465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</a:t>
            </a:r>
            <a:r>
              <a:rPr lang="en-US" sz="2200" i="1" dirty="0" err="1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i="1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i="1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7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rizontal Scroll 6"/>
          <p:cNvSpPr/>
          <p:nvPr/>
        </p:nvSpPr>
        <p:spPr>
          <a:xfrm>
            <a:off x="1" y="0"/>
            <a:ext cx="5181600" cy="1440873"/>
          </a:xfrm>
          <a:prstGeom prst="horizontalScroll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21946" y="6308364"/>
            <a:ext cx="489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ỗ dành sẵn cho Nội dung 2">
            <a:extLst>
              <a:ext uri="{FF2B5EF4-FFF2-40B4-BE49-F238E27FC236}">
                <a16:creationId xmlns:a16="http://schemas.microsoft.com/office/drawing/2014/main" id="{A29ADC71-D83C-4345-BA40-379643C50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51872" y="1510421"/>
            <a:ext cx="7562800" cy="9865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Hình ảnh 9">
            <a:extLst>
              <a:ext uri="{FF2B5EF4-FFF2-40B4-BE49-F238E27FC236}">
                <a16:creationId xmlns:a16="http://schemas.microsoft.com/office/drawing/2014/main" id="{3D72BAD4-CF8A-4611-BA98-16D9CE98B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817" y="2382597"/>
            <a:ext cx="2190750" cy="2751582"/>
          </a:xfrm>
          <a:prstGeom prst="rect">
            <a:avLst/>
          </a:prstGeom>
        </p:spPr>
      </p:pic>
      <p:sp>
        <p:nvSpPr>
          <p:cNvPr id="13" name="Chữ thập 11">
            <a:extLst>
              <a:ext uri="{FF2B5EF4-FFF2-40B4-BE49-F238E27FC236}">
                <a16:creationId xmlns:a16="http://schemas.microsoft.com/office/drawing/2014/main" id="{14DAD6AA-38DD-419E-9D07-9C6B492FE5EA}"/>
              </a:ext>
            </a:extLst>
          </p:cNvPr>
          <p:cNvSpPr/>
          <p:nvPr/>
        </p:nvSpPr>
        <p:spPr>
          <a:xfrm>
            <a:off x="5450512" y="3579512"/>
            <a:ext cx="576064" cy="504056"/>
          </a:xfrm>
          <a:prstGeom prst="plus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hỗ dành sẵn cho Số hiệu Bản chiếu 19">
            <a:extLst>
              <a:ext uri="{FF2B5EF4-FFF2-40B4-BE49-F238E27FC236}">
                <a16:creationId xmlns:a16="http://schemas.microsoft.com/office/drawing/2014/main" id="{76A8EBA6-5193-426D-84C1-68629150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81072" y="5272341"/>
            <a:ext cx="2133600" cy="415529"/>
          </a:xfrm>
        </p:spPr>
        <p:txBody>
          <a:bodyPr/>
          <a:lstStyle/>
          <a:p>
            <a:r>
              <a:rPr lang="en-US" altLang="en-US" dirty="0"/>
              <a:t>8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672" y="1303534"/>
            <a:ext cx="1824081" cy="1945686"/>
          </a:xfrm>
          <a:prstGeom prst="rect">
            <a:avLst/>
          </a:prstGeom>
        </p:spPr>
      </p:pic>
      <p:pic>
        <p:nvPicPr>
          <p:cNvPr id="2054" name="Picture 6" descr="Bootstrap 4 | Bootstrap 4 Tutorial | What is Bootstrap 4 - Javatpoi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672" y="440641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hữ thập 11">
            <a:extLst>
              <a:ext uri="{FF2B5EF4-FFF2-40B4-BE49-F238E27FC236}">
                <a16:creationId xmlns:a16="http://schemas.microsoft.com/office/drawing/2014/main" id="{14DAD6AA-38DD-419E-9D07-9C6B492FE5EA}"/>
              </a:ext>
            </a:extLst>
          </p:cNvPr>
          <p:cNvSpPr/>
          <p:nvPr/>
        </p:nvSpPr>
        <p:spPr>
          <a:xfrm>
            <a:off x="9938680" y="3595137"/>
            <a:ext cx="576064" cy="504056"/>
          </a:xfrm>
          <a:prstGeom prst="plus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65" y="2276377"/>
            <a:ext cx="4661071" cy="311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5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rizontal Scroll 6"/>
          <p:cNvSpPr/>
          <p:nvPr/>
        </p:nvSpPr>
        <p:spPr>
          <a:xfrm>
            <a:off x="1" y="0"/>
            <a:ext cx="5181600" cy="1440873"/>
          </a:xfrm>
          <a:prstGeom prst="horizontalScroll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42" y="1440873"/>
            <a:ext cx="8527898" cy="431070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24642" y="5751576"/>
            <a:ext cx="79339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bot</a:t>
            </a:r>
            <a:endParaRPr lang="en-US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339" y="287798"/>
            <a:ext cx="3069358" cy="546377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8813138" y="5733288"/>
            <a:ext cx="35877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4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rizontal Scroll 6"/>
          <p:cNvSpPr/>
          <p:nvPr/>
        </p:nvSpPr>
        <p:spPr>
          <a:xfrm>
            <a:off x="1" y="0"/>
            <a:ext cx="5181600" cy="1440873"/>
          </a:xfrm>
          <a:prstGeom prst="horizontalScroll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http://localhost:8080/kidolshop/public/storage/kidoldash/images/product/rb4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296" y="2140105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905256" y="4072666"/>
            <a:ext cx="518464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Thun |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Rabity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Phông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Cotton |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Spiderman |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Hút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Mồ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Hôi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4" descr="http://localhost:8080/kidolshop/public/storage/kidoldash/images/product/rb17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896" y="1022027"/>
            <a:ext cx="1425575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8291196" y="3350889"/>
            <a:ext cx="44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2483" y="2449189"/>
            <a:ext cx="4494213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Khủng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Long |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Rabity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Thun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Cotton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Thấm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Hút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Mồ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Hôi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Thu |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84848" y="5669691"/>
            <a:ext cx="49686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vi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vi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vi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Bé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vi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RABITY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Người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Spider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</a:p>
        </p:txBody>
      </p:sp>
      <p:pic>
        <p:nvPicPr>
          <p:cNvPr id="15" name="Picture 6" descr="http://localhost:8080/kidolshop/public/storage/kidoldash/images/product/rb105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896" y="4072666"/>
            <a:ext cx="1449387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5011420" y="3050794"/>
            <a:ext cx="1498600" cy="622300"/>
          </a:xfrm>
          <a:prstGeom prst="rightArrow">
            <a:avLst/>
          </a:prstGeom>
          <a:solidFill>
            <a:srgbClr val="2E5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488296" y="1252214"/>
            <a:ext cx="857250" cy="8556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9" name="Oval 18"/>
          <p:cNvSpPr/>
          <p:nvPr/>
        </p:nvSpPr>
        <p:spPr>
          <a:xfrm>
            <a:off x="10488296" y="4326666"/>
            <a:ext cx="857250" cy="8556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237192" y="2246503"/>
            <a:ext cx="212310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Rabity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16"/>
          <p:cNvSpPr txBox="1">
            <a:spLocks noChangeArrowheads="1"/>
          </p:cNvSpPr>
          <p:nvPr/>
        </p:nvSpPr>
        <p:spPr bwMode="auto">
          <a:xfrm>
            <a:off x="7095808" y="1017264"/>
            <a:ext cx="17383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Rabity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17"/>
          <p:cNvSpPr txBox="1">
            <a:spLocks noChangeArrowheads="1"/>
          </p:cNvSpPr>
          <p:nvPr/>
        </p:nvSpPr>
        <p:spPr bwMode="auto">
          <a:xfrm>
            <a:off x="7095808" y="4167916"/>
            <a:ext cx="1738313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Danh mục: Quần áo nam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Thương hiệu: Rabity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5760" y="1362307"/>
            <a:ext cx="50401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6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rizontal Scroll 6"/>
          <p:cNvSpPr/>
          <p:nvPr/>
        </p:nvSpPr>
        <p:spPr>
          <a:xfrm>
            <a:off x="1" y="0"/>
            <a:ext cx="5181600" cy="1440873"/>
          </a:xfrm>
          <a:prstGeom prst="horizontalScroll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02079" y="2541016"/>
            <a:ext cx="1597025" cy="1798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ID: 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70642" y="2541016"/>
            <a:ext cx="766762" cy="5445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ID: 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70642" y="3156966"/>
            <a:ext cx="766762" cy="5445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ID: 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02079" y="4541266"/>
            <a:ext cx="1597025" cy="18002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ID: 8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70642" y="3795141"/>
            <a:ext cx="766762" cy="5445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ID: 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370642" y="4541266"/>
            <a:ext cx="766762" cy="5445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ID: 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70642" y="5157216"/>
            <a:ext cx="766762" cy="5445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ID: 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70642" y="5795391"/>
            <a:ext cx="766762" cy="54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ID: 3</a:t>
            </a:r>
          </a:p>
        </p:txBody>
      </p:sp>
      <p:sp>
        <p:nvSpPr>
          <p:cNvPr id="30" name="TextBox 15"/>
          <p:cNvSpPr txBox="1">
            <a:spLocks noChangeArrowheads="1"/>
          </p:cNvSpPr>
          <p:nvPr/>
        </p:nvSpPr>
        <p:spPr bwMode="auto">
          <a:xfrm>
            <a:off x="1902079" y="1979041"/>
            <a:ext cx="1654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/>
              <a:t>Sản phẩm</a:t>
            </a:r>
          </a:p>
        </p:txBody>
      </p:sp>
      <p:sp>
        <p:nvSpPr>
          <p:cNvPr id="31" name="TextBox 16"/>
          <p:cNvSpPr txBox="1">
            <a:spLocks noChangeArrowheads="1"/>
          </p:cNvSpPr>
          <p:nvPr/>
        </p:nvSpPr>
        <p:spPr bwMode="auto">
          <a:xfrm>
            <a:off x="4286504" y="1979041"/>
            <a:ext cx="9858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/>
              <a:t>Gợi ý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13704" y="2606104"/>
            <a:ext cx="765175" cy="5445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ID: 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013704" y="3222054"/>
            <a:ext cx="765175" cy="5445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ID: 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13704" y="3860229"/>
            <a:ext cx="765175" cy="5445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ID: 8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013704" y="4476179"/>
            <a:ext cx="765175" cy="5445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ID: 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013704" y="5079429"/>
            <a:ext cx="765175" cy="5445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ID: 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013704" y="5682679"/>
            <a:ext cx="765175" cy="5445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ID: 3</a:t>
            </a:r>
          </a:p>
        </p:txBody>
      </p:sp>
      <p:sp>
        <p:nvSpPr>
          <p:cNvPr id="38" name="TextBox 23"/>
          <p:cNvSpPr txBox="1">
            <a:spLocks noChangeArrowheads="1"/>
          </p:cNvSpPr>
          <p:nvPr/>
        </p:nvSpPr>
        <p:spPr bwMode="auto">
          <a:xfrm>
            <a:off x="5321554" y="1979041"/>
            <a:ext cx="214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/>
              <a:t>Gộp &amp; xen kẽ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757029" y="2780729"/>
            <a:ext cx="958850" cy="9207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ID: 4</a:t>
            </a:r>
          </a:p>
        </p:txBody>
      </p:sp>
      <p:sp>
        <p:nvSpPr>
          <p:cNvPr id="40" name="TextBox 31"/>
          <p:cNvSpPr txBox="1">
            <a:spLocks noChangeArrowheads="1"/>
          </p:cNvSpPr>
          <p:nvPr/>
        </p:nvSpPr>
        <p:spPr bwMode="auto">
          <a:xfrm>
            <a:off x="9577642" y="1979041"/>
            <a:ext cx="13128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/>
              <a:t>Kết quả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3568954" y="3353816"/>
            <a:ext cx="731838" cy="27305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3553079" y="5168329"/>
            <a:ext cx="730250" cy="273050"/>
          </a:xfrm>
          <a:prstGeom prst="rightArrow">
            <a:avLst/>
          </a:prstGeom>
          <a:solidFill>
            <a:srgbClr val="2E5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5272342" y="4068191"/>
            <a:ext cx="654050" cy="573088"/>
          </a:xfrm>
          <a:prstGeom prst="rightArrow">
            <a:avLst/>
          </a:prstGeom>
          <a:solidFill>
            <a:srgbClr val="2E5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866192" y="4068191"/>
            <a:ext cx="1039812" cy="573088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753854" y="3831654"/>
            <a:ext cx="960438" cy="9223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ID: 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753854" y="4880991"/>
            <a:ext cx="960438" cy="9223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ID: 2</a:t>
            </a:r>
          </a:p>
        </p:txBody>
      </p:sp>
      <p:sp>
        <p:nvSpPr>
          <p:cNvPr id="47" name="TextBox 41"/>
          <p:cNvSpPr txBox="1">
            <a:spLocks noChangeArrowheads="1"/>
          </p:cNvSpPr>
          <p:nvPr/>
        </p:nvSpPr>
        <p:spPr bwMode="auto">
          <a:xfrm>
            <a:off x="7547229" y="1979041"/>
            <a:ext cx="1954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/>
              <a:t>Bỏ SP trùng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002842" y="2780729"/>
            <a:ext cx="960437" cy="9207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ID: 8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001254" y="3831654"/>
            <a:ext cx="958850" cy="9223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ID: 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001254" y="4880991"/>
            <a:ext cx="958850" cy="9223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ID: 3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9055354" y="4068191"/>
            <a:ext cx="604838" cy="573088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65760" y="1362307"/>
            <a:ext cx="50401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9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775855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orizontal Scroll 6"/>
          <p:cNvSpPr/>
          <p:nvPr/>
        </p:nvSpPr>
        <p:spPr>
          <a:xfrm>
            <a:off x="0" y="-1385"/>
            <a:ext cx="6986016" cy="1440873"/>
          </a:xfrm>
          <a:prstGeom prst="horizontalScroll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2040" y="1676400"/>
            <a:ext cx="1002792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TMĐT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MVC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Bootstrap,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FPT.AI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21946" y="6308364"/>
            <a:ext cx="489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8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775855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2041" y="1541852"/>
            <a:ext cx="10027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một số hạn chế như:</a:t>
            </a:r>
          </a:p>
          <a:p>
            <a:pPr algn="just"/>
            <a:endParaRPr lang="en-US" sz="3200" b="1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2034223" y="2568952"/>
            <a:ext cx="7734617" cy="1119128"/>
          </a:xfrm>
          <a:prstGeom prst="roundRect">
            <a:avLst>
              <a:gd name="adj" fmla="val 10889"/>
            </a:avLst>
          </a:prstGeom>
          <a:solidFill>
            <a:schemeClr val="bg1"/>
          </a:soli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latin typeface="Arial" panose="020B0604020202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gray">
          <a:xfrm>
            <a:off x="2105660" y="2871370"/>
            <a:ext cx="7663180" cy="4924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2034223" y="4112002"/>
            <a:ext cx="7734617" cy="1097280"/>
          </a:xfrm>
          <a:prstGeom prst="roundRect">
            <a:avLst>
              <a:gd name="adj" fmla="val 13130"/>
            </a:avLst>
          </a:prstGeom>
          <a:solidFill>
            <a:schemeClr val="bg2"/>
          </a:soli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endParaRPr lang="en-US" alt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gray">
          <a:xfrm>
            <a:off x="2105660" y="4214366"/>
            <a:ext cx="725678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chẽ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21946" y="6308364"/>
            <a:ext cx="489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Horizontal Scroll 11"/>
          <p:cNvSpPr/>
          <p:nvPr/>
        </p:nvSpPr>
        <p:spPr>
          <a:xfrm>
            <a:off x="0" y="-1385"/>
            <a:ext cx="6986016" cy="1440873"/>
          </a:xfrm>
          <a:prstGeom prst="horizontalScroll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8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775855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21"/>
          <p:cNvSpPr>
            <a:spLocks noChangeArrowheads="1"/>
          </p:cNvSpPr>
          <p:nvPr/>
        </p:nvSpPr>
        <p:spPr bwMode="auto">
          <a:xfrm>
            <a:off x="1858296" y="2295880"/>
            <a:ext cx="8959056" cy="12519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 anchor="ctr"/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Momo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ZaloPay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21"/>
          <p:cNvSpPr>
            <a:spLocks noChangeArrowheads="1"/>
          </p:cNvSpPr>
          <p:nvPr/>
        </p:nvSpPr>
        <p:spPr bwMode="auto">
          <a:xfrm>
            <a:off x="1798720" y="5122760"/>
            <a:ext cx="9043016" cy="12467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 anchor="ctr"/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Hoàn thiện các chức năng của phần hạn chế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04242" y="7277628"/>
            <a:ext cx="489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auto">
          <a:xfrm>
            <a:off x="1840700" y="3709320"/>
            <a:ext cx="8959056" cy="12519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 anchor="ctr"/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Facebook,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Zalo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orizontal Scroll 10"/>
          <p:cNvSpPr/>
          <p:nvPr/>
        </p:nvSpPr>
        <p:spPr>
          <a:xfrm>
            <a:off x="0" y="-1385"/>
            <a:ext cx="6986016" cy="1440873"/>
          </a:xfrm>
          <a:prstGeom prst="horizontalScroll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5425" y="1367958"/>
            <a:ext cx="33436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b="1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775855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orizontal Scroll 6"/>
          <p:cNvSpPr/>
          <p:nvPr/>
        </p:nvSpPr>
        <p:spPr>
          <a:xfrm>
            <a:off x="0" y="274320"/>
            <a:ext cx="12192000" cy="3071553"/>
          </a:xfrm>
          <a:prstGeom prst="horizontalScroll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DEMO THỰC THI CHƯƠNG TRÌNH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6466" y="5257800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--Hết--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66136" y="4055615"/>
            <a:ext cx="72987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Cảm ơn quý thầy (cô) và các bạn đã chú ý lắng </a:t>
            </a:r>
            <a:r>
              <a:rPr lang="en-US" sz="2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nghe!</a:t>
            </a:r>
            <a:endParaRPr lang="en-US" sz="2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21946" y="6308364"/>
            <a:ext cx="489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4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775855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orizontal Scroll 6"/>
          <p:cNvSpPr/>
          <p:nvPr/>
        </p:nvSpPr>
        <p:spPr>
          <a:xfrm>
            <a:off x="0" y="7792"/>
            <a:ext cx="12192000" cy="1440873"/>
          </a:xfrm>
          <a:prstGeom prst="horizontalScroll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302327" y="1842655"/>
            <a:ext cx="2909455" cy="613064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1</a:t>
            </a: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510144" y="2912919"/>
            <a:ext cx="2909455" cy="588819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2</a:t>
            </a: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1717960" y="4087098"/>
            <a:ext cx="2909455" cy="554182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3</a:t>
            </a: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2008907" y="5131382"/>
            <a:ext cx="2909455" cy="554182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4</a:t>
            </a: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58211" y="1842655"/>
            <a:ext cx="5264727" cy="574453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75174" y="2908276"/>
            <a:ext cx="5852161" cy="5548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09869" y="4086409"/>
            <a:ext cx="6162504" cy="527164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29879" y="5092404"/>
            <a:ext cx="6222078" cy="540327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CHƯƠNG TRÌNH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3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rizontal Scroll 6"/>
          <p:cNvSpPr/>
          <p:nvPr/>
        </p:nvSpPr>
        <p:spPr>
          <a:xfrm>
            <a:off x="1" y="0"/>
            <a:ext cx="5181600" cy="1440873"/>
          </a:xfrm>
          <a:prstGeom prst="horizontalScroll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52560" y="5882640"/>
            <a:ext cx="2846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 ảnh minh họa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Nguồn: Internet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2480" y="3931654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2480" y="2238883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TMĐT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lứa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026" name="Picture 2" descr="https://bizflyportal.mediacdn.vn/bizflyportal/311/347/2020/04/10/19/10/xu-158649902263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417" y="2238883"/>
            <a:ext cx="4654169" cy="30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9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rizontal Scroll 6"/>
          <p:cNvSpPr/>
          <p:nvPr/>
        </p:nvSpPr>
        <p:spPr>
          <a:xfrm>
            <a:off x="1" y="0"/>
            <a:ext cx="5181600" cy="1440873"/>
          </a:xfrm>
          <a:prstGeom prst="horizontalScroll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5320" y="1569720"/>
            <a:ext cx="64160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s-E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s-E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iệc</a:t>
            </a:r>
            <a:r>
              <a:rPr lang="es-E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s-E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s-E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s-ES" altLang="en-US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s-ES" alt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TMĐT </a:t>
            </a:r>
            <a:r>
              <a:rPr lang="es-ES" altLang="en-US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s-ES" alt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n-US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s-ES" alt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n-US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s-ES" alt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n-US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s-ES" alt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n-US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s-E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vi-V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cần </a:t>
            </a:r>
            <a:r>
              <a:rPr lang="vi-V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vi-V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+ G</a:t>
            </a:r>
            <a:r>
              <a:rPr lang="es-E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iúp</a:t>
            </a:r>
            <a:r>
              <a:rPr lang="vi-V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+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59098" y="6211669"/>
            <a:ext cx="3986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ảnh minh họa</a:t>
            </a:r>
          </a:p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Nguồn: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hệ thống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655320" y="1767840"/>
            <a:ext cx="441960" cy="28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889" y="386194"/>
            <a:ext cx="4080629" cy="580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2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rizontal Scroll 6"/>
          <p:cNvSpPr/>
          <p:nvPr/>
        </p:nvSpPr>
        <p:spPr>
          <a:xfrm>
            <a:off x="1" y="0"/>
            <a:ext cx="5181600" cy="1440873"/>
          </a:xfrm>
          <a:prstGeom prst="horizontalScroll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4324" y="1440873"/>
            <a:ext cx="63398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06" y="840268"/>
            <a:ext cx="3069358" cy="54637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95" y="3543246"/>
            <a:ext cx="6086869" cy="27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1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rizontal Scroll 6"/>
          <p:cNvSpPr/>
          <p:nvPr/>
        </p:nvSpPr>
        <p:spPr>
          <a:xfrm>
            <a:off x="1" y="0"/>
            <a:ext cx="5181600" cy="1440873"/>
          </a:xfrm>
          <a:prstGeom prst="horizontalScroll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3680" y="6131913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88" y="2831622"/>
            <a:ext cx="1304925" cy="11239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63213" y="3181197"/>
            <a:ext cx="1636776" cy="424800"/>
          </a:xfrm>
          <a:prstGeom prst="rect">
            <a:avLst/>
          </a:prstGeom>
          <a:solidFill>
            <a:srgbClr val="2E5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66760" y="808881"/>
            <a:ext cx="2798064" cy="424800"/>
          </a:xfrm>
          <a:prstGeom prst="rect">
            <a:avLst/>
          </a:prstGeom>
          <a:solidFill>
            <a:srgbClr val="2E5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ĐƠN 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66760" y="1433972"/>
            <a:ext cx="2798064" cy="424800"/>
          </a:xfrm>
          <a:prstGeom prst="rect">
            <a:avLst/>
          </a:prstGeom>
          <a:solidFill>
            <a:srgbClr val="2E5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SẢN PHẨM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66760" y="2059063"/>
            <a:ext cx="2798064" cy="424800"/>
          </a:xfrm>
          <a:prstGeom prst="rect">
            <a:avLst/>
          </a:prstGeom>
          <a:solidFill>
            <a:srgbClr val="2E5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KHUYẾN MÃI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66760" y="2684154"/>
            <a:ext cx="2798064" cy="424800"/>
          </a:xfrm>
          <a:prstGeom prst="rect">
            <a:avLst/>
          </a:prstGeom>
          <a:solidFill>
            <a:srgbClr val="2E5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MÃ GIẢM GIÁ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66760" y="3309245"/>
            <a:ext cx="2798064" cy="424800"/>
          </a:xfrm>
          <a:prstGeom prst="rect">
            <a:avLst/>
          </a:prstGeom>
          <a:solidFill>
            <a:srgbClr val="2E5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PHÂN LOẠI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66760" y="3929987"/>
            <a:ext cx="2798064" cy="424800"/>
          </a:xfrm>
          <a:prstGeom prst="rect">
            <a:avLst/>
          </a:prstGeom>
          <a:solidFill>
            <a:srgbClr val="2E5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NGƯỜI DÙNG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66760" y="4533754"/>
            <a:ext cx="2798064" cy="424800"/>
          </a:xfrm>
          <a:prstGeom prst="rect">
            <a:avLst/>
          </a:prstGeom>
          <a:solidFill>
            <a:srgbClr val="2E5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TIN TỨC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66760" y="5707113"/>
            <a:ext cx="2798064" cy="424800"/>
          </a:xfrm>
          <a:prstGeom prst="rect">
            <a:avLst/>
          </a:prstGeom>
          <a:solidFill>
            <a:srgbClr val="2E5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 KÊ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5832" y="4005245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>
            <a:stCxn id="2" idx="3"/>
            <a:endCxn id="3" idx="1"/>
          </p:cNvCxnSpPr>
          <p:nvPr/>
        </p:nvCxnSpPr>
        <p:spPr>
          <a:xfrm>
            <a:off x="2236413" y="3393597"/>
            <a:ext cx="212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3"/>
            <a:endCxn id="8" idx="1"/>
          </p:cNvCxnSpPr>
          <p:nvPr/>
        </p:nvCxnSpPr>
        <p:spPr>
          <a:xfrm flipV="1">
            <a:off x="5999989" y="1021281"/>
            <a:ext cx="2366771" cy="2372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" idx="3"/>
            <a:endCxn id="9" idx="1"/>
          </p:cNvCxnSpPr>
          <p:nvPr/>
        </p:nvCxnSpPr>
        <p:spPr>
          <a:xfrm flipV="1">
            <a:off x="5999989" y="1646372"/>
            <a:ext cx="2366771" cy="174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" idx="3"/>
            <a:endCxn id="10" idx="1"/>
          </p:cNvCxnSpPr>
          <p:nvPr/>
        </p:nvCxnSpPr>
        <p:spPr>
          <a:xfrm flipV="1">
            <a:off x="5999989" y="2271463"/>
            <a:ext cx="2366771" cy="112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" idx="3"/>
            <a:endCxn id="11" idx="1"/>
          </p:cNvCxnSpPr>
          <p:nvPr/>
        </p:nvCxnSpPr>
        <p:spPr>
          <a:xfrm flipV="1">
            <a:off x="5999989" y="2896554"/>
            <a:ext cx="2366771" cy="497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" idx="3"/>
            <a:endCxn id="12" idx="1"/>
          </p:cNvCxnSpPr>
          <p:nvPr/>
        </p:nvCxnSpPr>
        <p:spPr>
          <a:xfrm>
            <a:off x="5999989" y="3393597"/>
            <a:ext cx="2366771" cy="128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" idx="3"/>
            <a:endCxn id="13" idx="1"/>
          </p:cNvCxnSpPr>
          <p:nvPr/>
        </p:nvCxnSpPr>
        <p:spPr>
          <a:xfrm>
            <a:off x="5999989" y="3393597"/>
            <a:ext cx="2366771" cy="748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" idx="3"/>
            <a:endCxn id="14" idx="1"/>
          </p:cNvCxnSpPr>
          <p:nvPr/>
        </p:nvCxnSpPr>
        <p:spPr>
          <a:xfrm>
            <a:off x="5999989" y="3393597"/>
            <a:ext cx="2366771" cy="1352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" idx="3"/>
            <a:endCxn id="15" idx="1"/>
          </p:cNvCxnSpPr>
          <p:nvPr/>
        </p:nvCxnSpPr>
        <p:spPr>
          <a:xfrm>
            <a:off x="5999989" y="3393597"/>
            <a:ext cx="2366771" cy="2525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366760" y="5137521"/>
            <a:ext cx="2798064" cy="424800"/>
          </a:xfrm>
          <a:prstGeom prst="rect">
            <a:avLst/>
          </a:prstGeom>
          <a:solidFill>
            <a:srgbClr val="2E5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TÀI KHOẢN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3" idx="3"/>
            <a:endCxn id="40" idx="1"/>
          </p:cNvCxnSpPr>
          <p:nvPr/>
        </p:nvCxnSpPr>
        <p:spPr>
          <a:xfrm>
            <a:off x="5999989" y="3393597"/>
            <a:ext cx="2366771" cy="1956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63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rizontal Scroll 6"/>
          <p:cNvSpPr/>
          <p:nvPr/>
        </p:nvSpPr>
        <p:spPr>
          <a:xfrm>
            <a:off x="1" y="0"/>
            <a:ext cx="5181600" cy="1440873"/>
          </a:xfrm>
          <a:prstGeom prst="horizontalScroll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2824" y="5004723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88" y="2831622"/>
            <a:ext cx="1304925" cy="11239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63213" y="3181197"/>
            <a:ext cx="1636776" cy="424800"/>
          </a:xfrm>
          <a:prstGeom prst="rect">
            <a:avLst/>
          </a:prstGeom>
          <a:solidFill>
            <a:srgbClr val="2E5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48472" y="3181197"/>
            <a:ext cx="2798064" cy="424800"/>
          </a:xfrm>
          <a:prstGeom prst="rect">
            <a:avLst/>
          </a:prstGeom>
          <a:solidFill>
            <a:srgbClr val="2E5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ĐƠN 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48472" y="2606046"/>
            <a:ext cx="2798064" cy="424800"/>
          </a:xfrm>
          <a:prstGeom prst="rect">
            <a:avLst/>
          </a:prstGeom>
          <a:solidFill>
            <a:srgbClr val="2E5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TÀI KHOẢN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48472" y="3818397"/>
            <a:ext cx="2798064" cy="424800"/>
          </a:xfrm>
          <a:prstGeom prst="rect">
            <a:avLst/>
          </a:prstGeom>
          <a:solidFill>
            <a:srgbClr val="2E5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TIN TỨC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9959" y="3996274"/>
            <a:ext cx="1527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>
            <a:stCxn id="9" idx="3"/>
            <a:endCxn id="10" idx="1"/>
          </p:cNvCxnSpPr>
          <p:nvPr/>
        </p:nvCxnSpPr>
        <p:spPr>
          <a:xfrm>
            <a:off x="2236413" y="3393597"/>
            <a:ext cx="212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3"/>
            <a:endCxn id="11" idx="1"/>
          </p:cNvCxnSpPr>
          <p:nvPr/>
        </p:nvCxnSpPr>
        <p:spPr>
          <a:xfrm>
            <a:off x="5999989" y="3393597"/>
            <a:ext cx="2348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3"/>
            <a:endCxn id="17" idx="1"/>
          </p:cNvCxnSpPr>
          <p:nvPr/>
        </p:nvCxnSpPr>
        <p:spPr>
          <a:xfrm flipV="1">
            <a:off x="5999989" y="2818446"/>
            <a:ext cx="2348483" cy="575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3"/>
            <a:endCxn id="18" idx="1"/>
          </p:cNvCxnSpPr>
          <p:nvPr/>
        </p:nvCxnSpPr>
        <p:spPr>
          <a:xfrm>
            <a:off x="5999989" y="3393597"/>
            <a:ext cx="2348483" cy="63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5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rizontal Scroll 6"/>
          <p:cNvSpPr/>
          <p:nvPr/>
        </p:nvSpPr>
        <p:spPr>
          <a:xfrm>
            <a:off x="1" y="0"/>
            <a:ext cx="5181600" cy="1440873"/>
          </a:xfrm>
          <a:prstGeom prst="horizontalScroll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90435" y="5318300"/>
            <a:ext cx="79339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74736" y="2817562"/>
            <a:ext cx="2798064" cy="424800"/>
          </a:xfrm>
          <a:prstGeom prst="rect">
            <a:avLst/>
          </a:prstGeom>
          <a:solidFill>
            <a:srgbClr val="2E5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SÁNH SẢN PHẨM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74736" y="2242411"/>
            <a:ext cx="2798064" cy="424800"/>
          </a:xfrm>
          <a:prstGeom prst="rect">
            <a:avLst/>
          </a:prstGeom>
          <a:solidFill>
            <a:srgbClr val="2E5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 SẢN PHẨM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74736" y="3454762"/>
            <a:ext cx="2798064" cy="424800"/>
          </a:xfrm>
          <a:prstGeom prst="rect">
            <a:avLst/>
          </a:prstGeom>
          <a:solidFill>
            <a:srgbClr val="2E5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 TIN TỨC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8327" y="3816094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529" y="2667211"/>
            <a:ext cx="1212970" cy="112228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174736" y="4091962"/>
            <a:ext cx="2798064" cy="424800"/>
          </a:xfrm>
          <a:prstGeom prst="rect">
            <a:avLst/>
          </a:prstGeom>
          <a:solidFill>
            <a:srgbClr val="2E5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SẢN PHẨM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>
            <a:stCxn id="2" idx="3"/>
            <a:endCxn id="17" idx="1"/>
          </p:cNvCxnSpPr>
          <p:nvPr/>
        </p:nvCxnSpPr>
        <p:spPr>
          <a:xfrm flipV="1">
            <a:off x="3845499" y="2454811"/>
            <a:ext cx="4329237" cy="773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3"/>
            <a:endCxn id="11" idx="1"/>
          </p:cNvCxnSpPr>
          <p:nvPr/>
        </p:nvCxnSpPr>
        <p:spPr>
          <a:xfrm flipV="1">
            <a:off x="3845499" y="3029962"/>
            <a:ext cx="4329237" cy="19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3"/>
            <a:endCxn id="18" idx="1"/>
          </p:cNvCxnSpPr>
          <p:nvPr/>
        </p:nvCxnSpPr>
        <p:spPr>
          <a:xfrm>
            <a:off x="3845499" y="3228352"/>
            <a:ext cx="4329237" cy="43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3"/>
            <a:endCxn id="16" idx="1"/>
          </p:cNvCxnSpPr>
          <p:nvPr/>
        </p:nvCxnSpPr>
        <p:spPr>
          <a:xfrm>
            <a:off x="3845499" y="3228352"/>
            <a:ext cx="4329237" cy="1076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3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rizontal Scroll 6"/>
          <p:cNvSpPr/>
          <p:nvPr/>
        </p:nvSpPr>
        <p:spPr>
          <a:xfrm>
            <a:off x="1" y="0"/>
            <a:ext cx="5181600" cy="1440873"/>
          </a:xfrm>
          <a:prstGeom prst="horizontalScroll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1946" y="6308364"/>
            <a:ext cx="489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2190435" y="5318300"/>
            <a:ext cx="79339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63213" y="3181197"/>
            <a:ext cx="1636776" cy="424800"/>
          </a:xfrm>
          <a:prstGeom prst="rect">
            <a:avLst/>
          </a:prstGeom>
          <a:solidFill>
            <a:srgbClr val="2E5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66760" y="2546339"/>
            <a:ext cx="2798064" cy="424800"/>
          </a:xfrm>
          <a:prstGeom prst="rect">
            <a:avLst/>
          </a:prstGeom>
          <a:solidFill>
            <a:srgbClr val="2E5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GIỎ 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66760" y="1909139"/>
            <a:ext cx="2798064" cy="424800"/>
          </a:xfrm>
          <a:prstGeom prst="rect">
            <a:avLst/>
          </a:prstGeom>
          <a:solidFill>
            <a:srgbClr val="2E5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TÀI KHOẢN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82821" y="3820739"/>
            <a:ext cx="2798064" cy="424800"/>
          </a:xfrm>
          <a:prstGeom prst="rect">
            <a:avLst/>
          </a:prstGeom>
          <a:solidFill>
            <a:srgbClr val="2E5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DÕI ĐƠN 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9959" y="3996274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/>
          <p:cNvCxnSpPr>
            <a:endCxn id="31" idx="1"/>
          </p:cNvCxnSpPr>
          <p:nvPr/>
        </p:nvCxnSpPr>
        <p:spPr>
          <a:xfrm>
            <a:off x="2236413" y="3393597"/>
            <a:ext cx="212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3"/>
            <a:endCxn id="32" idx="1"/>
          </p:cNvCxnSpPr>
          <p:nvPr/>
        </p:nvCxnSpPr>
        <p:spPr>
          <a:xfrm flipV="1">
            <a:off x="5999989" y="2758739"/>
            <a:ext cx="2366771" cy="63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3"/>
            <a:endCxn id="33" idx="1"/>
          </p:cNvCxnSpPr>
          <p:nvPr/>
        </p:nvCxnSpPr>
        <p:spPr>
          <a:xfrm flipV="1">
            <a:off x="5999989" y="2121539"/>
            <a:ext cx="2366771" cy="1272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1" idx="3"/>
            <a:endCxn id="34" idx="1"/>
          </p:cNvCxnSpPr>
          <p:nvPr/>
        </p:nvCxnSpPr>
        <p:spPr>
          <a:xfrm>
            <a:off x="5999989" y="3393597"/>
            <a:ext cx="2382832" cy="639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43" y="2873078"/>
            <a:ext cx="1212970" cy="1122281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8382821" y="3183539"/>
            <a:ext cx="2798064" cy="424800"/>
          </a:xfrm>
          <a:prstGeom prst="rect">
            <a:avLst/>
          </a:prstGeom>
          <a:solidFill>
            <a:srgbClr val="2E5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 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82821" y="4457939"/>
            <a:ext cx="2798064" cy="424800"/>
          </a:xfrm>
          <a:prstGeom prst="rect">
            <a:avLst/>
          </a:prstGeom>
          <a:solidFill>
            <a:srgbClr val="2E5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YÊU THÍCH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>
            <a:stCxn id="31" idx="3"/>
            <a:endCxn id="41" idx="1"/>
          </p:cNvCxnSpPr>
          <p:nvPr/>
        </p:nvCxnSpPr>
        <p:spPr>
          <a:xfrm>
            <a:off x="5999989" y="3393597"/>
            <a:ext cx="2382832" cy="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1" idx="3"/>
            <a:endCxn id="43" idx="1"/>
          </p:cNvCxnSpPr>
          <p:nvPr/>
        </p:nvCxnSpPr>
        <p:spPr>
          <a:xfrm>
            <a:off x="5999989" y="3393597"/>
            <a:ext cx="2382832" cy="1276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7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970</TotalTime>
  <Words>768</Words>
  <Application>Microsoft Office PowerPoint</Application>
  <PresentationFormat>Widescreen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Century Gothic</vt:lpstr>
      <vt:lpstr>Tahoma</vt:lpstr>
      <vt:lpstr>Times New Roman</vt:lpstr>
      <vt:lpstr>Wingdings</vt:lpstr>
      <vt:lpstr>Wingdings 3</vt:lpstr>
      <vt:lpstr>Wisp</vt:lpstr>
      <vt:lpstr>WEBSITE THƯƠNG MẠI ĐIỆN TỬ  VỀ THỜI TRANG TRẺ EM  TÍCH HỢP GỢI Ý SẢN PHẨM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Nội Dung</vt:lpstr>
      <vt:lpstr>Nội Dung</vt:lpstr>
      <vt:lpstr>Nội Dung</vt:lpstr>
      <vt:lpstr>Nội Dung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lí cây xanh</dc:title>
  <dc:creator>Badaohatgao</dc:creator>
  <cp:lastModifiedBy>Gia Hy</cp:lastModifiedBy>
  <cp:revision>436</cp:revision>
  <dcterms:created xsi:type="dcterms:W3CDTF">2019-12-07T16:06:47Z</dcterms:created>
  <dcterms:modified xsi:type="dcterms:W3CDTF">2023-08-07T11:46:17Z</dcterms:modified>
</cp:coreProperties>
</file>