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handoutMasterIdLst>
    <p:handoutMasterId r:id="rId12"/>
  </p:handoutMasterIdLst>
  <p:sldIdLst>
    <p:sldId id="256" r:id="rId3"/>
    <p:sldId id="258" r:id="rId4"/>
    <p:sldId id="305" r:id="rId5"/>
    <p:sldId id="312" r:id="rId6"/>
    <p:sldId id="313" r:id="rId7"/>
    <p:sldId id="302" r:id="rId8"/>
    <p:sldId id="304" r:id="rId9"/>
    <p:sldId id="295" r:id="rId10"/>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hong wei" initials="jw"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0FE"/>
    <a:srgbClr val="4A6FDA"/>
    <a:srgbClr val="254AB6"/>
    <a:srgbClr val="8BB1FE"/>
    <a:srgbClr val="697FCE"/>
    <a:srgbClr val="E7F7FF"/>
    <a:srgbClr val="FFFFFF"/>
    <a:srgbClr val="FEF3C8"/>
    <a:srgbClr val="FDEBA3"/>
    <a:srgbClr val="C0E8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6" autoAdjust="0"/>
    <p:restoredTop sz="96182" autoAdjust="0"/>
  </p:normalViewPr>
  <p:slideViewPr>
    <p:cSldViewPr snapToGrid="0">
      <p:cViewPr varScale="1">
        <p:scale>
          <a:sx n="105" d="100"/>
          <a:sy n="105" d="100"/>
        </p:scale>
        <p:origin x="786" y="11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3" d="100"/>
          <a:sy n="83" d="100"/>
        </p:scale>
        <p:origin x="2772"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09BA72-ED4E-4AD5-BDD9-104245DAD6E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62735A-2086-4C7D-A970-FFB82E7A1D2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1588" y="4763"/>
            <a:ext cx="12192000" cy="6848475"/>
          </a:xfrm>
          <a:prstGeom prst="rect">
            <a:avLst/>
          </a:prstGeom>
          <a:gradFill>
            <a:gsLst>
              <a:gs pos="25000">
                <a:schemeClr val="accent2"/>
              </a:gs>
              <a:gs pos="100000">
                <a:schemeClr val="accent2">
                  <a:lumMod val="60000"/>
                  <a:lumOff val="40000"/>
                </a:schemeClr>
              </a:gs>
            </a:gsLst>
            <a:lin ang="5400000" scaled="0"/>
          </a:gradFill>
          <a:ln>
            <a:noFill/>
          </a:ln>
        </p:spPr>
        <p:txBody>
          <a:bodyPr vert="horz" wrap="square" lIns="91440" tIns="45720" rIns="91440" bIns="45720" numCol="1" anchor="t" anchorCtr="0" compatLnSpc="1"/>
          <a:lstStyle/>
          <a:p>
            <a:endParaRPr lang="zh-CN" altLang="en-US"/>
          </a:p>
        </p:txBody>
      </p:sp>
      <p:grpSp>
        <p:nvGrpSpPr>
          <p:cNvPr id="9799" name="组合 9798"/>
          <p:cNvGrpSpPr/>
          <p:nvPr userDrawn="1"/>
        </p:nvGrpSpPr>
        <p:grpSpPr>
          <a:xfrm>
            <a:off x="-1588" y="4518252"/>
            <a:ext cx="12192000" cy="2349501"/>
            <a:chOff x="-1588" y="4503738"/>
            <a:chExt cx="12192000" cy="2349501"/>
          </a:xfrm>
        </p:grpSpPr>
        <p:sp>
          <p:nvSpPr>
            <p:cNvPr id="6" name="Freeform 6"/>
            <p:cNvSpPr/>
            <p:nvPr userDrawn="1"/>
          </p:nvSpPr>
          <p:spPr bwMode="auto">
            <a:xfrm>
              <a:off x="-1588" y="5630863"/>
              <a:ext cx="12192000" cy="1222375"/>
            </a:xfrm>
            <a:custGeom>
              <a:avLst/>
              <a:gdLst>
                <a:gd name="T0" fmla="*/ 7680 w 7680"/>
                <a:gd name="T1" fmla="*/ 325 h 771"/>
                <a:gd name="T2" fmla="*/ 3972 w 7680"/>
                <a:gd name="T3" fmla="*/ 0 h 771"/>
                <a:gd name="T4" fmla="*/ 0 w 7680"/>
                <a:gd name="T5" fmla="*/ 387 h 771"/>
                <a:gd name="T6" fmla="*/ 0 w 7680"/>
                <a:gd name="T7" fmla="*/ 771 h 771"/>
                <a:gd name="T8" fmla="*/ 7680 w 7680"/>
                <a:gd name="T9" fmla="*/ 771 h 771"/>
                <a:gd name="T10" fmla="*/ 7680 w 7680"/>
                <a:gd name="T11" fmla="*/ 325 h 771"/>
              </a:gdLst>
              <a:ahLst/>
              <a:cxnLst>
                <a:cxn ang="0">
                  <a:pos x="T0" y="T1"/>
                </a:cxn>
                <a:cxn ang="0">
                  <a:pos x="T2" y="T3"/>
                </a:cxn>
                <a:cxn ang="0">
                  <a:pos x="T4" y="T5"/>
                </a:cxn>
                <a:cxn ang="0">
                  <a:pos x="T6" y="T7"/>
                </a:cxn>
                <a:cxn ang="0">
                  <a:pos x="T8" y="T9"/>
                </a:cxn>
                <a:cxn ang="0">
                  <a:pos x="T10" y="T11"/>
                </a:cxn>
              </a:cxnLst>
              <a:rect l="0" t="0" r="r" b="b"/>
              <a:pathLst>
                <a:path w="7680" h="771">
                  <a:moveTo>
                    <a:pt x="7680" y="325"/>
                  </a:moveTo>
                  <a:cubicBezTo>
                    <a:pt x="6766" y="125"/>
                    <a:pt x="5443" y="0"/>
                    <a:pt x="3972" y="0"/>
                  </a:cubicBezTo>
                  <a:cubicBezTo>
                    <a:pt x="2353" y="0"/>
                    <a:pt x="913" y="152"/>
                    <a:pt x="0" y="387"/>
                  </a:cubicBezTo>
                  <a:cubicBezTo>
                    <a:pt x="0" y="771"/>
                    <a:pt x="0" y="771"/>
                    <a:pt x="0" y="771"/>
                  </a:cubicBezTo>
                  <a:cubicBezTo>
                    <a:pt x="7680" y="771"/>
                    <a:pt x="7680" y="771"/>
                    <a:pt x="7680" y="771"/>
                  </a:cubicBezTo>
                  <a:lnTo>
                    <a:pt x="7680" y="325"/>
                  </a:lnTo>
                  <a:close/>
                </a:path>
              </a:pathLst>
            </a:custGeom>
            <a:solidFill>
              <a:schemeClr val="accent1"/>
            </a:solidFill>
            <a:ln>
              <a:noFill/>
            </a:ln>
          </p:spPr>
          <p:txBody>
            <a:bodyPr vert="horz" wrap="square" lIns="91440" tIns="45720" rIns="91440" bIns="45720" numCol="1" anchor="t" anchorCtr="0" compatLnSpc="1"/>
            <a:lstStyle/>
            <a:p>
              <a:endParaRPr lang="zh-CN" altLang="en-US" dirty="0"/>
            </a:p>
          </p:txBody>
        </p:sp>
        <p:sp>
          <p:nvSpPr>
            <p:cNvPr id="7" name="Freeform 7"/>
            <p:cNvSpPr/>
            <p:nvPr userDrawn="1"/>
          </p:nvSpPr>
          <p:spPr bwMode="auto">
            <a:xfrm>
              <a:off x="6218238" y="4776788"/>
              <a:ext cx="1473200" cy="1406525"/>
            </a:xfrm>
            <a:custGeom>
              <a:avLst/>
              <a:gdLst>
                <a:gd name="T0" fmla="*/ 409 w 928"/>
                <a:gd name="T1" fmla="*/ 886 h 886"/>
                <a:gd name="T2" fmla="*/ 0 w 928"/>
                <a:gd name="T3" fmla="*/ 849 h 886"/>
                <a:gd name="T4" fmla="*/ 928 w 928"/>
                <a:gd name="T5" fmla="*/ 0 h 886"/>
                <a:gd name="T6" fmla="*/ 409 w 928"/>
                <a:gd name="T7" fmla="*/ 886 h 886"/>
              </a:gdLst>
              <a:ahLst/>
              <a:cxnLst>
                <a:cxn ang="0">
                  <a:pos x="T0" y="T1"/>
                </a:cxn>
                <a:cxn ang="0">
                  <a:pos x="T2" y="T3"/>
                </a:cxn>
                <a:cxn ang="0">
                  <a:pos x="T4" y="T5"/>
                </a:cxn>
                <a:cxn ang="0">
                  <a:pos x="T6" y="T7"/>
                </a:cxn>
              </a:cxnLst>
              <a:rect l="0" t="0" r="r" b="b"/>
              <a:pathLst>
                <a:path w="928" h="886">
                  <a:moveTo>
                    <a:pt x="409" y="886"/>
                  </a:moveTo>
                  <a:lnTo>
                    <a:pt x="0" y="849"/>
                  </a:lnTo>
                  <a:lnTo>
                    <a:pt x="928" y="0"/>
                  </a:lnTo>
                  <a:lnTo>
                    <a:pt x="409" y="886"/>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8" name="Freeform 8"/>
            <p:cNvSpPr/>
            <p:nvPr userDrawn="1"/>
          </p:nvSpPr>
          <p:spPr bwMode="auto">
            <a:xfrm>
              <a:off x="6865938" y="4776788"/>
              <a:ext cx="2030413" cy="1406525"/>
            </a:xfrm>
            <a:custGeom>
              <a:avLst/>
              <a:gdLst>
                <a:gd name="T0" fmla="*/ 0 w 1279"/>
                <a:gd name="T1" fmla="*/ 886 h 886"/>
                <a:gd name="T2" fmla="*/ 1279 w 1279"/>
                <a:gd name="T3" fmla="*/ 837 h 886"/>
                <a:gd name="T4" fmla="*/ 520 w 1279"/>
                <a:gd name="T5" fmla="*/ 0 h 886"/>
                <a:gd name="T6" fmla="*/ 0 w 1279"/>
                <a:gd name="T7" fmla="*/ 886 h 886"/>
              </a:gdLst>
              <a:ahLst/>
              <a:cxnLst>
                <a:cxn ang="0">
                  <a:pos x="T0" y="T1"/>
                </a:cxn>
                <a:cxn ang="0">
                  <a:pos x="T2" y="T3"/>
                </a:cxn>
                <a:cxn ang="0">
                  <a:pos x="T4" y="T5"/>
                </a:cxn>
                <a:cxn ang="0">
                  <a:pos x="T6" y="T7"/>
                </a:cxn>
              </a:cxnLst>
              <a:rect l="0" t="0" r="r" b="b"/>
              <a:pathLst>
                <a:path w="1279" h="886">
                  <a:moveTo>
                    <a:pt x="0" y="886"/>
                  </a:moveTo>
                  <a:lnTo>
                    <a:pt x="1279" y="837"/>
                  </a:lnTo>
                  <a:lnTo>
                    <a:pt x="520" y="0"/>
                  </a:lnTo>
                  <a:lnTo>
                    <a:pt x="0" y="886"/>
                  </a:lnTo>
                  <a:close/>
                </a:path>
              </a:pathLst>
            </a:custGeom>
            <a:solidFill>
              <a:srgbClr val="7294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
            <p:cNvSpPr/>
            <p:nvPr userDrawn="1"/>
          </p:nvSpPr>
          <p:spPr bwMode="auto">
            <a:xfrm>
              <a:off x="7470775" y="4776788"/>
              <a:ext cx="609600" cy="522288"/>
            </a:xfrm>
            <a:custGeom>
              <a:avLst/>
              <a:gdLst>
                <a:gd name="T0" fmla="*/ 384 w 384"/>
                <a:gd name="T1" fmla="*/ 269 h 329"/>
                <a:gd name="T2" fmla="*/ 139 w 384"/>
                <a:gd name="T3" fmla="*/ 0 h 329"/>
                <a:gd name="T4" fmla="*/ 138 w 384"/>
                <a:gd name="T5" fmla="*/ 2 h 329"/>
                <a:gd name="T6" fmla="*/ 0 w 384"/>
                <a:gd name="T7" fmla="*/ 237 h 329"/>
                <a:gd name="T8" fmla="*/ 127 w 384"/>
                <a:gd name="T9" fmla="*/ 329 h 329"/>
                <a:gd name="T10" fmla="*/ 214 w 384"/>
                <a:gd name="T11" fmla="*/ 206 h 329"/>
                <a:gd name="T12" fmla="*/ 333 w 384"/>
                <a:gd name="T13" fmla="*/ 276 h 329"/>
                <a:gd name="T14" fmla="*/ 384 w 384"/>
                <a:gd name="T15" fmla="*/ 269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329">
                  <a:moveTo>
                    <a:pt x="384" y="269"/>
                  </a:moveTo>
                  <a:lnTo>
                    <a:pt x="139" y="0"/>
                  </a:lnTo>
                  <a:lnTo>
                    <a:pt x="138" y="2"/>
                  </a:lnTo>
                  <a:lnTo>
                    <a:pt x="0" y="237"/>
                  </a:lnTo>
                  <a:lnTo>
                    <a:pt x="127" y="329"/>
                  </a:lnTo>
                  <a:lnTo>
                    <a:pt x="214" y="206"/>
                  </a:lnTo>
                  <a:lnTo>
                    <a:pt x="333" y="276"/>
                  </a:lnTo>
                  <a:lnTo>
                    <a:pt x="384" y="269"/>
                  </a:lnTo>
                  <a:close/>
                </a:path>
              </a:pathLst>
            </a:custGeom>
            <a:solidFill>
              <a:srgbClr val="B7CC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userDrawn="1"/>
          </p:nvSpPr>
          <p:spPr bwMode="auto">
            <a:xfrm>
              <a:off x="7278688" y="4776788"/>
              <a:ext cx="412750" cy="377825"/>
            </a:xfrm>
            <a:custGeom>
              <a:avLst/>
              <a:gdLst>
                <a:gd name="T0" fmla="*/ 121 w 260"/>
                <a:gd name="T1" fmla="*/ 237 h 238"/>
                <a:gd name="T2" fmla="*/ 121 w 260"/>
                <a:gd name="T3" fmla="*/ 237 h 238"/>
                <a:gd name="T4" fmla="*/ 260 w 260"/>
                <a:gd name="T5" fmla="*/ 0 h 238"/>
                <a:gd name="T6" fmla="*/ 0 w 260"/>
                <a:gd name="T7" fmla="*/ 238 h 238"/>
                <a:gd name="T8" fmla="*/ 121 w 260"/>
                <a:gd name="T9" fmla="*/ 237 h 238"/>
              </a:gdLst>
              <a:ahLst/>
              <a:cxnLst>
                <a:cxn ang="0">
                  <a:pos x="T0" y="T1"/>
                </a:cxn>
                <a:cxn ang="0">
                  <a:pos x="T2" y="T3"/>
                </a:cxn>
                <a:cxn ang="0">
                  <a:pos x="T4" y="T5"/>
                </a:cxn>
                <a:cxn ang="0">
                  <a:pos x="T6" y="T7"/>
                </a:cxn>
                <a:cxn ang="0">
                  <a:pos x="T8" y="T9"/>
                </a:cxn>
              </a:cxnLst>
              <a:rect l="0" t="0" r="r" b="b"/>
              <a:pathLst>
                <a:path w="260" h="238">
                  <a:moveTo>
                    <a:pt x="121" y="237"/>
                  </a:moveTo>
                  <a:lnTo>
                    <a:pt x="121" y="237"/>
                  </a:lnTo>
                  <a:lnTo>
                    <a:pt x="260" y="0"/>
                  </a:lnTo>
                  <a:lnTo>
                    <a:pt x="0" y="238"/>
                  </a:lnTo>
                  <a:lnTo>
                    <a:pt x="121" y="237"/>
                  </a:lnTo>
                  <a:close/>
                </a:path>
              </a:pathLst>
            </a:custGeom>
            <a:solidFill>
              <a:srgbClr val="F5FF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userDrawn="1"/>
          </p:nvSpPr>
          <p:spPr bwMode="auto">
            <a:xfrm>
              <a:off x="8134350" y="4503738"/>
              <a:ext cx="1812925" cy="1776413"/>
            </a:xfrm>
            <a:custGeom>
              <a:avLst/>
              <a:gdLst>
                <a:gd name="T0" fmla="*/ 485 w 1142"/>
                <a:gd name="T1" fmla="*/ 1119 h 1119"/>
                <a:gd name="T2" fmla="*/ 0 w 1142"/>
                <a:gd name="T3" fmla="*/ 1095 h 1119"/>
                <a:gd name="T4" fmla="*/ 1142 w 1142"/>
                <a:gd name="T5" fmla="*/ 0 h 1119"/>
                <a:gd name="T6" fmla="*/ 485 w 1142"/>
                <a:gd name="T7" fmla="*/ 1119 h 1119"/>
              </a:gdLst>
              <a:ahLst/>
              <a:cxnLst>
                <a:cxn ang="0">
                  <a:pos x="T0" y="T1"/>
                </a:cxn>
                <a:cxn ang="0">
                  <a:pos x="T2" y="T3"/>
                </a:cxn>
                <a:cxn ang="0">
                  <a:pos x="T4" y="T5"/>
                </a:cxn>
                <a:cxn ang="0">
                  <a:pos x="T6" y="T7"/>
                </a:cxn>
              </a:cxnLst>
              <a:rect l="0" t="0" r="r" b="b"/>
              <a:pathLst>
                <a:path w="1142" h="1119">
                  <a:moveTo>
                    <a:pt x="485" y="1119"/>
                  </a:moveTo>
                  <a:lnTo>
                    <a:pt x="0" y="1095"/>
                  </a:lnTo>
                  <a:lnTo>
                    <a:pt x="1142" y="0"/>
                  </a:lnTo>
                  <a:lnTo>
                    <a:pt x="485" y="1119"/>
                  </a:lnTo>
                  <a:close/>
                </a:path>
              </a:pathLst>
            </a:custGeom>
            <a:solidFill>
              <a:srgbClr val="B0C9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userDrawn="1"/>
          </p:nvSpPr>
          <p:spPr bwMode="auto">
            <a:xfrm>
              <a:off x="8904288" y="4503738"/>
              <a:ext cx="2578100" cy="1776413"/>
            </a:xfrm>
            <a:custGeom>
              <a:avLst/>
              <a:gdLst>
                <a:gd name="T0" fmla="*/ 0 w 1624"/>
                <a:gd name="T1" fmla="*/ 1119 h 1119"/>
                <a:gd name="T2" fmla="*/ 1624 w 1624"/>
                <a:gd name="T3" fmla="*/ 1099 h 1119"/>
                <a:gd name="T4" fmla="*/ 657 w 1624"/>
                <a:gd name="T5" fmla="*/ 0 h 1119"/>
                <a:gd name="T6" fmla="*/ 0 w 1624"/>
                <a:gd name="T7" fmla="*/ 1119 h 1119"/>
              </a:gdLst>
              <a:ahLst/>
              <a:cxnLst>
                <a:cxn ang="0">
                  <a:pos x="T0" y="T1"/>
                </a:cxn>
                <a:cxn ang="0">
                  <a:pos x="T2" y="T3"/>
                </a:cxn>
                <a:cxn ang="0">
                  <a:pos x="T4" y="T5"/>
                </a:cxn>
                <a:cxn ang="0">
                  <a:pos x="T6" y="T7"/>
                </a:cxn>
              </a:cxnLst>
              <a:rect l="0" t="0" r="r" b="b"/>
              <a:pathLst>
                <a:path w="1624" h="1119">
                  <a:moveTo>
                    <a:pt x="0" y="1119"/>
                  </a:moveTo>
                  <a:lnTo>
                    <a:pt x="1624" y="1099"/>
                  </a:lnTo>
                  <a:lnTo>
                    <a:pt x="657" y="0"/>
                  </a:lnTo>
                  <a:lnTo>
                    <a:pt x="0" y="1119"/>
                  </a:lnTo>
                  <a:close/>
                </a:path>
              </a:pathLst>
            </a:custGeom>
            <a:solidFill>
              <a:srgbClr val="6683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userDrawn="1"/>
          </p:nvSpPr>
          <p:spPr bwMode="auto">
            <a:xfrm>
              <a:off x="9666288" y="4505326"/>
              <a:ext cx="757238" cy="658813"/>
            </a:xfrm>
            <a:custGeom>
              <a:avLst/>
              <a:gdLst>
                <a:gd name="T0" fmla="*/ 271 w 477"/>
                <a:gd name="T1" fmla="*/ 260 h 415"/>
                <a:gd name="T2" fmla="*/ 422 w 477"/>
                <a:gd name="T3" fmla="*/ 348 h 415"/>
                <a:gd name="T4" fmla="*/ 477 w 477"/>
                <a:gd name="T5" fmla="*/ 341 h 415"/>
                <a:gd name="T6" fmla="*/ 177 w 477"/>
                <a:gd name="T7" fmla="*/ 0 h 415"/>
                <a:gd name="T8" fmla="*/ 175 w 477"/>
                <a:gd name="T9" fmla="*/ 2 h 415"/>
                <a:gd name="T10" fmla="*/ 91 w 477"/>
                <a:gd name="T11" fmla="*/ 145 h 415"/>
                <a:gd name="T12" fmla="*/ 0 w 477"/>
                <a:gd name="T13" fmla="*/ 300 h 415"/>
                <a:gd name="T14" fmla="*/ 161 w 477"/>
                <a:gd name="T15" fmla="*/ 415 h 415"/>
                <a:gd name="T16" fmla="*/ 271 w 477"/>
                <a:gd name="T17" fmla="*/ 26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7" h="415">
                  <a:moveTo>
                    <a:pt x="271" y="260"/>
                  </a:moveTo>
                  <a:lnTo>
                    <a:pt x="422" y="348"/>
                  </a:lnTo>
                  <a:lnTo>
                    <a:pt x="477" y="341"/>
                  </a:lnTo>
                  <a:lnTo>
                    <a:pt x="177" y="0"/>
                  </a:lnTo>
                  <a:lnTo>
                    <a:pt x="175" y="2"/>
                  </a:lnTo>
                  <a:lnTo>
                    <a:pt x="91" y="145"/>
                  </a:lnTo>
                  <a:lnTo>
                    <a:pt x="0" y="300"/>
                  </a:lnTo>
                  <a:lnTo>
                    <a:pt x="161" y="415"/>
                  </a:lnTo>
                  <a:lnTo>
                    <a:pt x="271" y="260"/>
                  </a:lnTo>
                  <a:close/>
                </a:path>
              </a:pathLst>
            </a:custGeom>
            <a:solidFill>
              <a:srgbClr val="B7CF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userDrawn="1"/>
          </p:nvSpPr>
          <p:spPr bwMode="auto">
            <a:xfrm>
              <a:off x="9447213" y="4503738"/>
              <a:ext cx="500063" cy="479425"/>
            </a:xfrm>
            <a:custGeom>
              <a:avLst/>
              <a:gdLst>
                <a:gd name="T0" fmla="*/ 315 w 315"/>
                <a:gd name="T1" fmla="*/ 0 h 302"/>
                <a:gd name="T2" fmla="*/ 0 w 315"/>
                <a:gd name="T3" fmla="*/ 302 h 302"/>
                <a:gd name="T4" fmla="*/ 138 w 315"/>
                <a:gd name="T5" fmla="*/ 301 h 302"/>
                <a:gd name="T6" fmla="*/ 139 w 315"/>
                <a:gd name="T7" fmla="*/ 301 h 302"/>
                <a:gd name="T8" fmla="*/ 152 w 315"/>
                <a:gd name="T9" fmla="*/ 279 h 302"/>
                <a:gd name="T10" fmla="*/ 315 w 315"/>
                <a:gd name="T11" fmla="*/ 0 h 302"/>
              </a:gdLst>
              <a:ahLst/>
              <a:cxnLst>
                <a:cxn ang="0">
                  <a:pos x="T0" y="T1"/>
                </a:cxn>
                <a:cxn ang="0">
                  <a:pos x="T2" y="T3"/>
                </a:cxn>
                <a:cxn ang="0">
                  <a:pos x="T4" y="T5"/>
                </a:cxn>
                <a:cxn ang="0">
                  <a:pos x="T6" y="T7"/>
                </a:cxn>
                <a:cxn ang="0">
                  <a:pos x="T8" y="T9"/>
                </a:cxn>
                <a:cxn ang="0">
                  <a:pos x="T10" y="T11"/>
                </a:cxn>
              </a:cxnLst>
              <a:rect l="0" t="0" r="r" b="b"/>
              <a:pathLst>
                <a:path w="315" h="302">
                  <a:moveTo>
                    <a:pt x="315" y="0"/>
                  </a:moveTo>
                  <a:lnTo>
                    <a:pt x="0" y="302"/>
                  </a:lnTo>
                  <a:lnTo>
                    <a:pt x="138" y="301"/>
                  </a:lnTo>
                  <a:lnTo>
                    <a:pt x="139" y="301"/>
                  </a:lnTo>
                  <a:lnTo>
                    <a:pt x="152" y="279"/>
                  </a:lnTo>
                  <a:lnTo>
                    <a:pt x="315" y="0"/>
                  </a:lnTo>
                  <a:close/>
                </a:path>
              </a:pathLst>
            </a:custGeom>
            <a:solidFill>
              <a:srgbClr val="F5FF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userDrawn="1"/>
          </p:nvSpPr>
          <p:spPr bwMode="auto">
            <a:xfrm>
              <a:off x="11226800" y="5827713"/>
              <a:ext cx="63500" cy="427038"/>
            </a:xfrm>
            <a:custGeom>
              <a:avLst/>
              <a:gdLst>
                <a:gd name="T0" fmla="*/ 0 w 40"/>
                <a:gd name="T1" fmla="*/ 0 h 269"/>
                <a:gd name="T2" fmla="*/ 0 w 40"/>
                <a:gd name="T3" fmla="*/ 269 h 269"/>
                <a:gd name="T4" fmla="*/ 22 w 40"/>
                <a:gd name="T5" fmla="*/ 269 h 269"/>
                <a:gd name="T6" fmla="*/ 40 w 40"/>
                <a:gd name="T7" fmla="*/ 3 h 269"/>
                <a:gd name="T8" fmla="*/ 0 w 40"/>
                <a:gd name="T9" fmla="*/ 0 h 269"/>
              </a:gdLst>
              <a:ahLst/>
              <a:cxnLst>
                <a:cxn ang="0">
                  <a:pos x="T0" y="T1"/>
                </a:cxn>
                <a:cxn ang="0">
                  <a:pos x="T2" y="T3"/>
                </a:cxn>
                <a:cxn ang="0">
                  <a:pos x="T4" y="T5"/>
                </a:cxn>
                <a:cxn ang="0">
                  <a:pos x="T6" y="T7"/>
                </a:cxn>
                <a:cxn ang="0">
                  <a:pos x="T8" y="T9"/>
                </a:cxn>
              </a:cxnLst>
              <a:rect l="0" t="0" r="r" b="b"/>
              <a:pathLst>
                <a:path w="40" h="269">
                  <a:moveTo>
                    <a:pt x="0" y="0"/>
                  </a:moveTo>
                  <a:lnTo>
                    <a:pt x="0" y="269"/>
                  </a:lnTo>
                  <a:lnTo>
                    <a:pt x="22" y="269"/>
                  </a:lnTo>
                  <a:lnTo>
                    <a:pt x="40" y="3"/>
                  </a:lnTo>
                  <a:lnTo>
                    <a:pt x="0" y="0"/>
                  </a:lnTo>
                  <a:close/>
                </a:path>
              </a:pathLst>
            </a:custGeom>
            <a:solidFill>
              <a:schemeClr val="accent1">
                <a:lumMod val="75000"/>
                <a:alpha val="98000"/>
              </a:schemeClr>
            </a:solidFill>
            <a:ln>
              <a:noFill/>
            </a:ln>
          </p:spPr>
          <p:txBody>
            <a:bodyPr vert="horz" wrap="square" lIns="91440" tIns="45720" rIns="91440" bIns="45720" numCol="1" anchor="t" anchorCtr="0" compatLnSpc="1"/>
            <a:lstStyle/>
            <a:p>
              <a:endParaRPr lang="zh-CN" altLang="en-US"/>
            </a:p>
          </p:txBody>
        </p:sp>
        <p:sp>
          <p:nvSpPr>
            <p:cNvPr id="18" name="Freeform 16"/>
            <p:cNvSpPr/>
            <p:nvPr userDrawn="1"/>
          </p:nvSpPr>
          <p:spPr bwMode="auto">
            <a:xfrm>
              <a:off x="10904538" y="4894263"/>
              <a:ext cx="368300" cy="949325"/>
            </a:xfrm>
            <a:custGeom>
              <a:avLst/>
              <a:gdLst>
                <a:gd name="T0" fmla="*/ 227 w 232"/>
                <a:gd name="T1" fmla="*/ 0 h 598"/>
                <a:gd name="T2" fmla="*/ 0 w 232"/>
                <a:gd name="T3" fmla="*/ 452 h 598"/>
                <a:gd name="T4" fmla="*/ 110 w 232"/>
                <a:gd name="T5" fmla="*/ 598 h 598"/>
                <a:gd name="T6" fmla="*/ 232 w 232"/>
                <a:gd name="T7" fmla="*/ 455 h 598"/>
                <a:gd name="T8" fmla="*/ 227 w 232"/>
                <a:gd name="T9" fmla="*/ 0 h 598"/>
              </a:gdLst>
              <a:ahLst/>
              <a:cxnLst>
                <a:cxn ang="0">
                  <a:pos x="T0" y="T1"/>
                </a:cxn>
                <a:cxn ang="0">
                  <a:pos x="T2" y="T3"/>
                </a:cxn>
                <a:cxn ang="0">
                  <a:pos x="T4" y="T5"/>
                </a:cxn>
                <a:cxn ang="0">
                  <a:pos x="T6" y="T7"/>
                </a:cxn>
                <a:cxn ang="0">
                  <a:pos x="T8" y="T9"/>
                </a:cxn>
              </a:cxnLst>
              <a:rect l="0" t="0" r="r" b="b"/>
              <a:pathLst>
                <a:path w="232" h="598">
                  <a:moveTo>
                    <a:pt x="227" y="0"/>
                  </a:moveTo>
                  <a:lnTo>
                    <a:pt x="0" y="452"/>
                  </a:lnTo>
                  <a:lnTo>
                    <a:pt x="110" y="598"/>
                  </a:lnTo>
                  <a:lnTo>
                    <a:pt x="232" y="455"/>
                  </a:lnTo>
                  <a:lnTo>
                    <a:pt x="227" y="0"/>
                  </a:lnTo>
                  <a:close/>
                </a:path>
              </a:pathLst>
            </a:custGeom>
            <a:solidFill>
              <a:srgbClr val="9CB3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userDrawn="1"/>
          </p:nvSpPr>
          <p:spPr bwMode="auto">
            <a:xfrm>
              <a:off x="11079163" y="4894263"/>
              <a:ext cx="525463" cy="971550"/>
            </a:xfrm>
            <a:custGeom>
              <a:avLst/>
              <a:gdLst>
                <a:gd name="T0" fmla="*/ 117 w 331"/>
                <a:gd name="T1" fmla="*/ 0 h 612"/>
                <a:gd name="T2" fmla="*/ 331 w 331"/>
                <a:gd name="T3" fmla="*/ 457 h 612"/>
                <a:gd name="T4" fmla="*/ 230 w 331"/>
                <a:gd name="T5" fmla="*/ 612 h 612"/>
                <a:gd name="T6" fmla="*/ 0 w 331"/>
                <a:gd name="T7" fmla="*/ 598 h 612"/>
                <a:gd name="T8" fmla="*/ 122 w 331"/>
                <a:gd name="T9" fmla="*/ 455 h 612"/>
                <a:gd name="T10" fmla="*/ 117 w 331"/>
                <a:gd name="T11" fmla="*/ 0 h 612"/>
              </a:gdLst>
              <a:ahLst/>
              <a:cxnLst>
                <a:cxn ang="0">
                  <a:pos x="T0" y="T1"/>
                </a:cxn>
                <a:cxn ang="0">
                  <a:pos x="T2" y="T3"/>
                </a:cxn>
                <a:cxn ang="0">
                  <a:pos x="T4" y="T5"/>
                </a:cxn>
                <a:cxn ang="0">
                  <a:pos x="T6" y="T7"/>
                </a:cxn>
                <a:cxn ang="0">
                  <a:pos x="T8" y="T9"/>
                </a:cxn>
                <a:cxn ang="0">
                  <a:pos x="T10" y="T11"/>
                </a:cxn>
              </a:cxnLst>
              <a:rect l="0" t="0" r="r" b="b"/>
              <a:pathLst>
                <a:path w="331" h="612">
                  <a:moveTo>
                    <a:pt x="117" y="0"/>
                  </a:moveTo>
                  <a:lnTo>
                    <a:pt x="331" y="457"/>
                  </a:lnTo>
                  <a:lnTo>
                    <a:pt x="230" y="612"/>
                  </a:lnTo>
                  <a:lnTo>
                    <a:pt x="0" y="598"/>
                  </a:lnTo>
                  <a:lnTo>
                    <a:pt x="122" y="455"/>
                  </a:lnTo>
                  <a:lnTo>
                    <a:pt x="117" y="0"/>
                  </a:lnTo>
                  <a:close/>
                </a:path>
              </a:pathLst>
            </a:custGeom>
            <a:solidFill>
              <a:srgbClr val="697F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userDrawn="1"/>
          </p:nvSpPr>
          <p:spPr bwMode="auto">
            <a:xfrm>
              <a:off x="11079163" y="5616576"/>
              <a:ext cx="365125" cy="249238"/>
            </a:xfrm>
            <a:custGeom>
              <a:avLst/>
              <a:gdLst>
                <a:gd name="T0" fmla="*/ 230 w 230"/>
                <a:gd name="T1" fmla="*/ 157 h 157"/>
                <a:gd name="T2" fmla="*/ 122 w 230"/>
                <a:gd name="T3" fmla="*/ 0 h 157"/>
                <a:gd name="T4" fmla="*/ 0 w 230"/>
                <a:gd name="T5" fmla="*/ 143 h 157"/>
                <a:gd name="T6" fmla="*/ 230 w 230"/>
                <a:gd name="T7" fmla="*/ 157 h 157"/>
              </a:gdLst>
              <a:ahLst/>
              <a:cxnLst>
                <a:cxn ang="0">
                  <a:pos x="T0" y="T1"/>
                </a:cxn>
                <a:cxn ang="0">
                  <a:pos x="T2" y="T3"/>
                </a:cxn>
                <a:cxn ang="0">
                  <a:pos x="T4" y="T5"/>
                </a:cxn>
                <a:cxn ang="0">
                  <a:pos x="T6" y="T7"/>
                </a:cxn>
              </a:cxnLst>
              <a:rect l="0" t="0" r="r" b="b"/>
              <a:pathLst>
                <a:path w="230" h="157">
                  <a:moveTo>
                    <a:pt x="230" y="157"/>
                  </a:moveTo>
                  <a:lnTo>
                    <a:pt x="122" y="0"/>
                  </a:lnTo>
                  <a:lnTo>
                    <a:pt x="0" y="143"/>
                  </a:lnTo>
                  <a:lnTo>
                    <a:pt x="230" y="157"/>
                  </a:lnTo>
                  <a:close/>
                </a:path>
              </a:pathLst>
            </a:custGeom>
            <a:solidFill>
              <a:srgbClr val="6F89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userDrawn="1"/>
          </p:nvSpPr>
          <p:spPr bwMode="auto">
            <a:xfrm>
              <a:off x="6172200" y="6173788"/>
              <a:ext cx="39688" cy="276225"/>
            </a:xfrm>
            <a:custGeom>
              <a:avLst/>
              <a:gdLst>
                <a:gd name="T0" fmla="*/ 0 w 25"/>
                <a:gd name="T1" fmla="*/ 0 h 174"/>
                <a:gd name="T2" fmla="*/ 0 w 25"/>
                <a:gd name="T3" fmla="*/ 174 h 174"/>
                <a:gd name="T4" fmla="*/ 14 w 25"/>
                <a:gd name="T5" fmla="*/ 174 h 174"/>
                <a:gd name="T6" fmla="*/ 25 w 25"/>
                <a:gd name="T7" fmla="*/ 1 h 174"/>
                <a:gd name="T8" fmla="*/ 0 w 25"/>
                <a:gd name="T9" fmla="*/ 0 h 174"/>
              </a:gdLst>
              <a:ahLst/>
              <a:cxnLst>
                <a:cxn ang="0">
                  <a:pos x="T0" y="T1"/>
                </a:cxn>
                <a:cxn ang="0">
                  <a:pos x="T2" y="T3"/>
                </a:cxn>
                <a:cxn ang="0">
                  <a:pos x="T4" y="T5"/>
                </a:cxn>
                <a:cxn ang="0">
                  <a:pos x="T6" y="T7"/>
                </a:cxn>
                <a:cxn ang="0">
                  <a:pos x="T8" y="T9"/>
                </a:cxn>
              </a:cxnLst>
              <a:rect l="0" t="0" r="r" b="b"/>
              <a:pathLst>
                <a:path w="25" h="174">
                  <a:moveTo>
                    <a:pt x="0" y="0"/>
                  </a:moveTo>
                  <a:lnTo>
                    <a:pt x="0" y="174"/>
                  </a:lnTo>
                  <a:lnTo>
                    <a:pt x="14" y="174"/>
                  </a:lnTo>
                  <a:lnTo>
                    <a:pt x="25" y="1"/>
                  </a:lnTo>
                  <a:lnTo>
                    <a:pt x="0" y="0"/>
                  </a:lnTo>
                  <a:close/>
                </a:path>
              </a:pathLst>
            </a:custGeom>
            <a:solidFill>
              <a:schemeClr val="accent1">
                <a:lumMod val="75000"/>
                <a:alpha val="98000"/>
              </a:schemeClr>
            </a:solidFill>
            <a:ln>
              <a:noFill/>
            </a:ln>
          </p:spPr>
          <p:txBody>
            <a:bodyPr vert="horz" wrap="square" lIns="91440" tIns="45720" rIns="91440" bIns="45720" numCol="1" anchor="t" anchorCtr="0" compatLnSpc="1"/>
            <a:lstStyle/>
            <a:p>
              <a:endParaRPr lang="zh-CN" altLang="en-US"/>
            </a:p>
          </p:txBody>
        </p:sp>
        <p:sp>
          <p:nvSpPr>
            <p:cNvPr id="22" name="Freeform 20"/>
            <p:cNvSpPr/>
            <p:nvPr userDrawn="1"/>
          </p:nvSpPr>
          <p:spPr bwMode="auto">
            <a:xfrm>
              <a:off x="5961063" y="5564188"/>
              <a:ext cx="241300" cy="619125"/>
            </a:xfrm>
            <a:custGeom>
              <a:avLst/>
              <a:gdLst>
                <a:gd name="T0" fmla="*/ 149 w 152"/>
                <a:gd name="T1" fmla="*/ 0 h 390"/>
                <a:gd name="T2" fmla="*/ 0 w 152"/>
                <a:gd name="T3" fmla="*/ 295 h 390"/>
                <a:gd name="T4" fmla="*/ 72 w 152"/>
                <a:gd name="T5" fmla="*/ 390 h 390"/>
                <a:gd name="T6" fmla="*/ 152 w 152"/>
                <a:gd name="T7" fmla="*/ 297 h 390"/>
                <a:gd name="T8" fmla="*/ 149 w 152"/>
                <a:gd name="T9" fmla="*/ 0 h 390"/>
              </a:gdLst>
              <a:ahLst/>
              <a:cxnLst>
                <a:cxn ang="0">
                  <a:pos x="T0" y="T1"/>
                </a:cxn>
                <a:cxn ang="0">
                  <a:pos x="T2" y="T3"/>
                </a:cxn>
                <a:cxn ang="0">
                  <a:pos x="T4" y="T5"/>
                </a:cxn>
                <a:cxn ang="0">
                  <a:pos x="T6" y="T7"/>
                </a:cxn>
                <a:cxn ang="0">
                  <a:pos x="T8" y="T9"/>
                </a:cxn>
              </a:cxnLst>
              <a:rect l="0" t="0" r="r" b="b"/>
              <a:pathLst>
                <a:path w="152" h="390">
                  <a:moveTo>
                    <a:pt x="149" y="0"/>
                  </a:moveTo>
                  <a:lnTo>
                    <a:pt x="0" y="295"/>
                  </a:lnTo>
                  <a:lnTo>
                    <a:pt x="72" y="390"/>
                  </a:lnTo>
                  <a:lnTo>
                    <a:pt x="152" y="297"/>
                  </a:lnTo>
                  <a:lnTo>
                    <a:pt x="149" y="0"/>
                  </a:lnTo>
                  <a:close/>
                </a:path>
              </a:pathLst>
            </a:custGeom>
            <a:solidFill>
              <a:srgbClr val="8197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userDrawn="1"/>
          </p:nvSpPr>
          <p:spPr bwMode="auto">
            <a:xfrm>
              <a:off x="6075363" y="5564188"/>
              <a:ext cx="342900" cy="633413"/>
            </a:xfrm>
            <a:custGeom>
              <a:avLst/>
              <a:gdLst>
                <a:gd name="T0" fmla="*/ 77 w 216"/>
                <a:gd name="T1" fmla="*/ 0 h 399"/>
                <a:gd name="T2" fmla="*/ 216 w 216"/>
                <a:gd name="T3" fmla="*/ 298 h 399"/>
                <a:gd name="T4" fmla="*/ 150 w 216"/>
                <a:gd name="T5" fmla="*/ 399 h 399"/>
                <a:gd name="T6" fmla="*/ 0 w 216"/>
                <a:gd name="T7" fmla="*/ 390 h 399"/>
                <a:gd name="T8" fmla="*/ 80 w 216"/>
                <a:gd name="T9" fmla="*/ 297 h 399"/>
                <a:gd name="T10" fmla="*/ 77 w 216"/>
                <a:gd name="T11" fmla="*/ 0 h 399"/>
              </a:gdLst>
              <a:ahLst/>
              <a:cxnLst>
                <a:cxn ang="0">
                  <a:pos x="T0" y="T1"/>
                </a:cxn>
                <a:cxn ang="0">
                  <a:pos x="T2" y="T3"/>
                </a:cxn>
                <a:cxn ang="0">
                  <a:pos x="T4" y="T5"/>
                </a:cxn>
                <a:cxn ang="0">
                  <a:pos x="T6" y="T7"/>
                </a:cxn>
                <a:cxn ang="0">
                  <a:pos x="T8" y="T9"/>
                </a:cxn>
                <a:cxn ang="0">
                  <a:pos x="T10" y="T11"/>
                </a:cxn>
              </a:cxnLst>
              <a:rect l="0" t="0" r="r" b="b"/>
              <a:pathLst>
                <a:path w="216" h="399">
                  <a:moveTo>
                    <a:pt x="77" y="0"/>
                  </a:moveTo>
                  <a:lnTo>
                    <a:pt x="216" y="298"/>
                  </a:lnTo>
                  <a:lnTo>
                    <a:pt x="150" y="399"/>
                  </a:lnTo>
                  <a:lnTo>
                    <a:pt x="0" y="390"/>
                  </a:lnTo>
                  <a:lnTo>
                    <a:pt x="80" y="297"/>
                  </a:lnTo>
                  <a:lnTo>
                    <a:pt x="77" y="0"/>
                  </a:lnTo>
                  <a:close/>
                </a:path>
              </a:pathLst>
            </a:custGeom>
            <a:solidFill>
              <a:srgbClr val="5667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userDrawn="1"/>
          </p:nvSpPr>
          <p:spPr bwMode="auto">
            <a:xfrm>
              <a:off x="6075363" y="6035676"/>
              <a:ext cx="238125" cy="161925"/>
            </a:xfrm>
            <a:custGeom>
              <a:avLst/>
              <a:gdLst>
                <a:gd name="T0" fmla="*/ 150 w 150"/>
                <a:gd name="T1" fmla="*/ 102 h 102"/>
                <a:gd name="T2" fmla="*/ 80 w 150"/>
                <a:gd name="T3" fmla="*/ 0 h 102"/>
                <a:gd name="T4" fmla="*/ 0 w 150"/>
                <a:gd name="T5" fmla="*/ 93 h 102"/>
                <a:gd name="T6" fmla="*/ 150 w 150"/>
                <a:gd name="T7" fmla="*/ 102 h 102"/>
              </a:gdLst>
              <a:ahLst/>
              <a:cxnLst>
                <a:cxn ang="0">
                  <a:pos x="T0" y="T1"/>
                </a:cxn>
                <a:cxn ang="0">
                  <a:pos x="T2" y="T3"/>
                </a:cxn>
                <a:cxn ang="0">
                  <a:pos x="T4" y="T5"/>
                </a:cxn>
                <a:cxn ang="0">
                  <a:pos x="T6" y="T7"/>
                </a:cxn>
              </a:cxnLst>
              <a:rect l="0" t="0" r="r" b="b"/>
              <a:pathLst>
                <a:path w="150" h="102">
                  <a:moveTo>
                    <a:pt x="150" y="102"/>
                  </a:moveTo>
                  <a:lnTo>
                    <a:pt x="80" y="0"/>
                  </a:lnTo>
                  <a:lnTo>
                    <a:pt x="0" y="93"/>
                  </a:lnTo>
                  <a:lnTo>
                    <a:pt x="150" y="102"/>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5" name="Freeform 23"/>
            <p:cNvSpPr/>
            <p:nvPr userDrawn="1"/>
          </p:nvSpPr>
          <p:spPr bwMode="auto">
            <a:xfrm>
              <a:off x="7472363" y="4710113"/>
              <a:ext cx="1814513" cy="1774825"/>
            </a:xfrm>
            <a:custGeom>
              <a:avLst/>
              <a:gdLst>
                <a:gd name="T0" fmla="*/ 486 w 1143"/>
                <a:gd name="T1" fmla="*/ 1118 h 1118"/>
                <a:gd name="T2" fmla="*/ 0 w 1143"/>
                <a:gd name="T3" fmla="*/ 1094 h 1118"/>
                <a:gd name="T4" fmla="*/ 1143 w 1143"/>
                <a:gd name="T5" fmla="*/ 0 h 1118"/>
                <a:gd name="T6" fmla="*/ 486 w 1143"/>
                <a:gd name="T7" fmla="*/ 1118 h 1118"/>
              </a:gdLst>
              <a:ahLst/>
              <a:cxnLst>
                <a:cxn ang="0">
                  <a:pos x="T0" y="T1"/>
                </a:cxn>
                <a:cxn ang="0">
                  <a:pos x="T2" y="T3"/>
                </a:cxn>
                <a:cxn ang="0">
                  <a:pos x="T4" y="T5"/>
                </a:cxn>
                <a:cxn ang="0">
                  <a:pos x="T6" y="T7"/>
                </a:cxn>
              </a:cxnLst>
              <a:rect l="0" t="0" r="r" b="b"/>
              <a:pathLst>
                <a:path w="1143" h="1118">
                  <a:moveTo>
                    <a:pt x="486" y="1118"/>
                  </a:moveTo>
                  <a:lnTo>
                    <a:pt x="0" y="1094"/>
                  </a:lnTo>
                  <a:lnTo>
                    <a:pt x="1143" y="0"/>
                  </a:lnTo>
                  <a:lnTo>
                    <a:pt x="486" y="1118"/>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26" name="Freeform 24"/>
            <p:cNvSpPr/>
            <p:nvPr userDrawn="1"/>
          </p:nvSpPr>
          <p:spPr bwMode="auto">
            <a:xfrm>
              <a:off x="8243888" y="4710113"/>
              <a:ext cx="2576513" cy="1774825"/>
            </a:xfrm>
            <a:custGeom>
              <a:avLst/>
              <a:gdLst>
                <a:gd name="T0" fmla="*/ 0 w 1623"/>
                <a:gd name="T1" fmla="*/ 1118 h 1118"/>
                <a:gd name="T2" fmla="*/ 1623 w 1623"/>
                <a:gd name="T3" fmla="*/ 1098 h 1118"/>
                <a:gd name="T4" fmla="*/ 656 w 1623"/>
                <a:gd name="T5" fmla="*/ 0 h 1118"/>
                <a:gd name="T6" fmla="*/ 0 w 1623"/>
                <a:gd name="T7" fmla="*/ 1118 h 1118"/>
              </a:gdLst>
              <a:ahLst/>
              <a:cxnLst>
                <a:cxn ang="0">
                  <a:pos x="T0" y="T1"/>
                </a:cxn>
                <a:cxn ang="0">
                  <a:pos x="T2" y="T3"/>
                </a:cxn>
                <a:cxn ang="0">
                  <a:pos x="T4" y="T5"/>
                </a:cxn>
                <a:cxn ang="0">
                  <a:pos x="T6" y="T7"/>
                </a:cxn>
              </a:cxnLst>
              <a:rect l="0" t="0" r="r" b="b"/>
              <a:pathLst>
                <a:path w="1623" h="1118">
                  <a:moveTo>
                    <a:pt x="0" y="1118"/>
                  </a:moveTo>
                  <a:lnTo>
                    <a:pt x="1623" y="1098"/>
                  </a:lnTo>
                  <a:lnTo>
                    <a:pt x="656" y="0"/>
                  </a:lnTo>
                  <a:lnTo>
                    <a:pt x="0" y="111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7" name="Freeform 25"/>
            <p:cNvSpPr/>
            <p:nvPr userDrawn="1"/>
          </p:nvSpPr>
          <p:spPr bwMode="auto">
            <a:xfrm>
              <a:off x="9005888" y="4710113"/>
              <a:ext cx="757238" cy="660400"/>
            </a:xfrm>
            <a:custGeom>
              <a:avLst/>
              <a:gdLst>
                <a:gd name="T0" fmla="*/ 270 w 477"/>
                <a:gd name="T1" fmla="*/ 260 h 416"/>
                <a:gd name="T2" fmla="*/ 421 w 477"/>
                <a:gd name="T3" fmla="*/ 348 h 416"/>
                <a:gd name="T4" fmla="*/ 477 w 477"/>
                <a:gd name="T5" fmla="*/ 341 h 416"/>
                <a:gd name="T6" fmla="*/ 176 w 477"/>
                <a:gd name="T7" fmla="*/ 0 h 416"/>
                <a:gd name="T8" fmla="*/ 174 w 477"/>
                <a:gd name="T9" fmla="*/ 3 h 416"/>
                <a:gd name="T10" fmla="*/ 91 w 477"/>
                <a:gd name="T11" fmla="*/ 146 h 416"/>
                <a:gd name="T12" fmla="*/ 0 w 477"/>
                <a:gd name="T13" fmla="*/ 300 h 416"/>
                <a:gd name="T14" fmla="*/ 161 w 477"/>
                <a:gd name="T15" fmla="*/ 416 h 416"/>
                <a:gd name="T16" fmla="*/ 270 w 477"/>
                <a:gd name="T17" fmla="*/ 26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7" h="416">
                  <a:moveTo>
                    <a:pt x="270" y="260"/>
                  </a:moveTo>
                  <a:lnTo>
                    <a:pt x="421" y="348"/>
                  </a:lnTo>
                  <a:lnTo>
                    <a:pt x="477" y="341"/>
                  </a:lnTo>
                  <a:lnTo>
                    <a:pt x="176" y="0"/>
                  </a:lnTo>
                  <a:lnTo>
                    <a:pt x="174" y="3"/>
                  </a:lnTo>
                  <a:lnTo>
                    <a:pt x="91" y="146"/>
                  </a:lnTo>
                  <a:lnTo>
                    <a:pt x="0" y="300"/>
                  </a:lnTo>
                  <a:lnTo>
                    <a:pt x="161" y="416"/>
                  </a:lnTo>
                  <a:lnTo>
                    <a:pt x="270" y="260"/>
                  </a:lnTo>
                  <a:close/>
                </a:path>
              </a:pathLst>
            </a:custGeom>
            <a:solidFill>
              <a:srgbClr val="DCD4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userDrawn="1"/>
          </p:nvSpPr>
          <p:spPr bwMode="auto">
            <a:xfrm>
              <a:off x="8786813" y="4710113"/>
              <a:ext cx="500063" cy="477838"/>
            </a:xfrm>
            <a:custGeom>
              <a:avLst/>
              <a:gdLst>
                <a:gd name="T0" fmla="*/ 315 w 315"/>
                <a:gd name="T1" fmla="*/ 0 h 301"/>
                <a:gd name="T2" fmla="*/ 0 w 315"/>
                <a:gd name="T3" fmla="*/ 301 h 301"/>
                <a:gd name="T4" fmla="*/ 138 w 315"/>
                <a:gd name="T5" fmla="*/ 300 h 301"/>
                <a:gd name="T6" fmla="*/ 138 w 315"/>
                <a:gd name="T7" fmla="*/ 300 h 301"/>
                <a:gd name="T8" fmla="*/ 151 w 315"/>
                <a:gd name="T9" fmla="*/ 278 h 301"/>
                <a:gd name="T10" fmla="*/ 315 w 315"/>
                <a:gd name="T11" fmla="*/ 0 h 301"/>
              </a:gdLst>
              <a:ahLst/>
              <a:cxnLst>
                <a:cxn ang="0">
                  <a:pos x="T0" y="T1"/>
                </a:cxn>
                <a:cxn ang="0">
                  <a:pos x="T2" y="T3"/>
                </a:cxn>
                <a:cxn ang="0">
                  <a:pos x="T4" y="T5"/>
                </a:cxn>
                <a:cxn ang="0">
                  <a:pos x="T6" y="T7"/>
                </a:cxn>
                <a:cxn ang="0">
                  <a:pos x="T8" y="T9"/>
                </a:cxn>
                <a:cxn ang="0">
                  <a:pos x="T10" y="T11"/>
                </a:cxn>
              </a:cxnLst>
              <a:rect l="0" t="0" r="r" b="b"/>
              <a:pathLst>
                <a:path w="315" h="301">
                  <a:moveTo>
                    <a:pt x="315" y="0"/>
                  </a:moveTo>
                  <a:lnTo>
                    <a:pt x="0" y="301"/>
                  </a:lnTo>
                  <a:lnTo>
                    <a:pt x="138" y="300"/>
                  </a:lnTo>
                  <a:lnTo>
                    <a:pt x="138" y="300"/>
                  </a:lnTo>
                  <a:lnTo>
                    <a:pt x="151" y="278"/>
                  </a:lnTo>
                  <a:lnTo>
                    <a:pt x="315" y="0"/>
                  </a:lnTo>
                  <a:close/>
                </a:path>
              </a:pathLst>
            </a:custGeom>
            <a:solidFill>
              <a:srgbClr val="F5FF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userDrawn="1"/>
          </p:nvSpPr>
          <p:spPr bwMode="auto">
            <a:xfrm>
              <a:off x="-1588" y="6083301"/>
              <a:ext cx="738188" cy="688975"/>
            </a:xfrm>
            <a:custGeom>
              <a:avLst/>
              <a:gdLst>
                <a:gd name="T0" fmla="*/ 0 w 465"/>
                <a:gd name="T1" fmla="*/ 434 h 434"/>
                <a:gd name="T2" fmla="*/ 465 w 465"/>
                <a:gd name="T3" fmla="*/ 328 h 434"/>
                <a:gd name="T4" fmla="*/ 0 w 465"/>
                <a:gd name="T5" fmla="*/ 0 h 434"/>
                <a:gd name="T6" fmla="*/ 0 w 465"/>
                <a:gd name="T7" fmla="*/ 434 h 434"/>
              </a:gdLst>
              <a:ahLst/>
              <a:cxnLst>
                <a:cxn ang="0">
                  <a:pos x="T0" y="T1"/>
                </a:cxn>
                <a:cxn ang="0">
                  <a:pos x="T2" y="T3"/>
                </a:cxn>
                <a:cxn ang="0">
                  <a:pos x="T4" y="T5"/>
                </a:cxn>
                <a:cxn ang="0">
                  <a:pos x="T6" y="T7"/>
                </a:cxn>
              </a:cxnLst>
              <a:rect l="0" t="0" r="r" b="b"/>
              <a:pathLst>
                <a:path w="465" h="434">
                  <a:moveTo>
                    <a:pt x="0" y="434"/>
                  </a:moveTo>
                  <a:lnTo>
                    <a:pt x="465" y="328"/>
                  </a:lnTo>
                  <a:lnTo>
                    <a:pt x="0" y="0"/>
                  </a:lnTo>
                  <a:lnTo>
                    <a:pt x="0" y="434"/>
                  </a:lnTo>
                  <a:close/>
                </a:path>
              </a:pathLst>
            </a:custGeom>
            <a:solidFill>
              <a:srgbClr val="697E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userDrawn="1"/>
          </p:nvSpPr>
          <p:spPr bwMode="auto">
            <a:xfrm>
              <a:off x="974725" y="6527801"/>
              <a:ext cx="292100" cy="325438"/>
            </a:xfrm>
            <a:custGeom>
              <a:avLst/>
              <a:gdLst>
                <a:gd name="T0" fmla="*/ 184 w 184"/>
                <a:gd name="T1" fmla="*/ 205 h 205"/>
                <a:gd name="T2" fmla="*/ 58 w 184"/>
                <a:gd name="T3" fmla="*/ 0 h 205"/>
                <a:gd name="T4" fmla="*/ 0 w 184"/>
                <a:gd name="T5" fmla="*/ 205 h 205"/>
                <a:gd name="T6" fmla="*/ 184 w 184"/>
                <a:gd name="T7" fmla="*/ 205 h 205"/>
              </a:gdLst>
              <a:ahLst/>
              <a:cxnLst>
                <a:cxn ang="0">
                  <a:pos x="T0" y="T1"/>
                </a:cxn>
                <a:cxn ang="0">
                  <a:pos x="T2" y="T3"/>
                </a:cxn>
                <a:cxn ang="0">
                  <a:pos x="T4" y="T5"/>
                </a:cxn>
                <a:cxn ang="0">
                  <a:pos x="T6" y="T7"/>
                </a:cxn>
              </a:cxnLst>
              <a:rect l="0" t="0" r="r" b="b"/>
              <a:pathLst>
                <a:path w="184" h="205">
                  <a:moveTo>
                    <a:pt x="184" y="205"/>
                  </a:moveTo>
                  <a:cubicBezTo>
                    <a:pt x="126" y="108"/>
                    <a:pt x="65" y="9"/>
                    <a:pt x="58" y="0"/>
                  </a:cubicBezTo>
                  <a:cubicBezTo>
                    <a:pt x="0" y="205"/>
                    <a:pt x="0" y="205"/>
                    <a:pt x="0" y="205"/>
                  </a:cubicBezTo>
                  <a:lnTo>
                    <a:pt x="184" y="205"/>
                  </a:lnTo>
                  <a:close/>
                </a:path>
              </a:pathLst>
            </a:custGeom>
            <a:solidFill>
              <a:srgbClr val="687E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userDrawn="1"/>
          </p:nvSpPr>
          <p:spPr bwMode="auto">
            <a:xfrm>
              <a:off x="-1588" y="6337301"/>
              <a:ext cx="1068388" cy="515938"/>
            </a:xfrm>
            <a:custGeom>
              <a:avLst/>
              <a:gdLst>
                <a:gd name="T0" fmla="*/ 673 w 673"/>
                <a:gd name="T1" fmla="*/ 120 h 325"/>
                <a:gd name="T2" fmla="*/ 252 w 673"/>
                <a:gd name="T3" fmla="*/ 151 h 325"/>
                <a:gd name="T4" fmla="*/ 0 w 673"/>
                <a:gd name="T5" fmla="*/ 0 h 325"/>
                <a:gd name="T6" fmla="*/ 0 w 673"/>
                <a:gd name="T7" fmla="*/ 325 h 325"/>
                <a:gd name="T8" fmla="*/ 671 w 673"/>
                <a:gd name="T9" fmla="*/ 325 h 325"/>
                <a:gd name="T10" fmla="*/ 673 w 673"/>
                <a:gd name="T11" fmla="*/ 120 h 325"/>
              </a:gdLst>
              <a:ahLst/>
              <a:cxnLst>
                <a:cxn ang="0">
                  <a:pos x="T0" y="T1"/>
                </a:cxn>
                <a:cxn ang="0">
                  <a:pos x="T2" y="T3"/>
                </a:cxn>
                <a:cxn ang="0">
                  <a:pos x="T4" y="T5"/>
                </a:cxn>
                <a:cxn ang="0">
                  <a:pos x="T6" y="T7"/>
                </a:cxn>
                <a:cxn ang="0">
                  <a:pos x="T8" y="T9"/>
                </a:cxn>
                <a:cxn ang="0">
                  <a:pos x="T10" y="T11"/>
                </a:cxn>
              </a:cxnLst>
              <a:rect l="0" t="0" r="r" b="b"/>
              <a:pathLst>
                <a:path w="673" h="325">
                  <a:moveTo>
                    <a:pt x="673" y="120"/>
                  </a:moveTo>
                  <a:lnTo>
                    <a:pt x="252" y="151"/>
                  </a:lnTo>
                  <a:lnTo>
                    <a:pt x="0" y="0"/>
                  </a:lnTo>
                  <a:lnTo>
                    <a:pt x="0" y="325"/>
                  </a:lnTo>
                  <a:lnTo>
                    <a:pt x="671" y="325"/>
                  </a:lnTo>
                  <a:lnTo>
                    <a:pt x="673" y="12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544" name="Freeform 30"/>
            <p:cNvSpPr/>
            <p:nvPr userDrawn="1"/>
          </p:nvSpPr>
          <p:spPr bwMode="auto">
            <a:xfrm>
              <a:off x="1814513" y="6080126"/>
              <a:ext cx="5870575" cy="773113"/>
            </a:xfrm>
            <a:custGeom>
              <a:avLst/>
              <a:gdLst>
                <a:gd name="T0" fmla="*/ 3018 w 3698"/>
                <a:gd name="T1" fmla="*/ 281 h 488"/>
                <a:gd name="T2" fmla="*/ 605 w 3698"/>
                <a:gd name="T3" fmla="*/ 12 h 488"/>
                <a:gd name="T4" fmla="*/ 239 w 3698"/>
                <a:gd name="T5" fmla="*/ 34 h 488"/>
                <a:gd name="T6" fmla="*/ 27 w 3698"/>
                <a:gd name="T7" fmla="*/ 170 h 488"/>
                <a:gd name="T8" fmla="*/ 54 w 3698"/>
                <a:gd name="T9" fmla="*/ 334 h 488"/>
                <a:gd name="T10" fmla="*/ 440 w 3698"/>
                <a:gd name="T11" fmla="*/ 415 h 488"/>
                <a:gd name="T12" fmla="*/ 807 w 3698"/>
                <a:gd name="T13" fmla="*/ 474 h 488"/>
                <a:gd name="T14" fmla="*/ 817 w 3698"/>
                <a:gd name="T15" fmla="*/ 488 h 488"/>
                <a:gd name="T16" fmla="*/ 817 w 3698"/>
                <a:gd name="T17" fmla="*/ 488 h 488"/>
                <a:gd name="T18" fmla="*/ 979 w 3698"/>
                <a:gd name="T19" fmla="*/ 488 h 488"/>
                <a:gd name="T20" fmla="*/ 927 w 3698"/>
                <a:gd name="T21" fmla="*/ 368 h 488"/>
                <a:gd name="T22" fmla="*/ 442 w 3698"/>
                <a:gd name="T23" fmla="*/ 255 h 488"/>
                <a:gd name="T24" fmla="*/ 262 w 3698"/>
                <a:gd name="T25" fmla="*/ 256 h 488"/>
                <a:gd name="T26" fmla="*/ 180 w 3698"/>
                <a:gd name="T27" fmla="*/ 231 h 488"/>
                <a:gd name="T28" fmla="*/ 281 w 3698"/>
                <a:gd name="T29" fmla="*/ 173 h 488"/>
                <a:gd name="T30" fmla="*/ 591 w 3698"/>
                <a:gd name="T31" fmla="*/ 172 h 488"/>
                <a:gd name="T32" fmla="*/ 2981 w 3698"/>
                <a:gd name="T33" fmla="*/ 436 h 488"/>
                <a:gd name="T34" fmla="*/ 3036 w 3698"/>
                <a:gd name="T35" fmla="*/ 449 h 488"/>
                <a:gd name="T36" fmla="*/ 3698 w 3698"/>
                <a:gd name="T37" fmla="*/ 483 h 488"/>
                <a:gd name="T38" fmla="*/ 3018 w 3698"/>
                <a:gd name="T39" fmla="*/ 281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8" h="488">
                  <a:moveTo>
                    <a:pt x="3018" y="281"/>
                  </a:moveTo>
                  <a:cubicBezTo>
                    <a:pt x="2560" y="170"/>
                    <a:pt x="987" y="46"/>
                    <a:pt x="605" y="12"/>
                  </a:cubicBezTo>
                  <a:cubicBezTo>
                    <a:pt x="468" y="0"/>
                    <a:pt x="341" y="7"/>
                    <a:pt x="239" y="34"/>
                  </a:cubicBezTo>
                  <a:cubicBezTo>
                    <a:pt x="130" y="62"/>
                    <a:pt x="57" y="109"/>
                    <a:pt x="27" y="170"/>
                  </a:cubicBezTo>
                  <a:cubicBezTo>
                    <a:pt x="0" y="224"/>
                    <a:pt x="10" y="286"/>
                    <a:pt x="54" y="334"/>
                  </a:cubicBezTo>
                  <a:cubicBezTo>
                    <a:pt x="125" y="411"/>
                    <a:pt x="271" y="413"/>
                    <a:pt x="440" y="415"/>
                  </a:cubicBezTo>
                  <a:cubicBezTo>
                    <a:pt x="574" y="416"/>
                    <a:pt x="757" y="418"/>
                    <a:pt x="807" y="474"/>
                  </a:cubicBezTo>
                  <a:cubicBezTo>
                    <a:pt x="813" y="480"/>
                    <a:pt x="816" y="485"/>
                    <a:pt x="817" y="488"/>
                  </a:cubicBezTo>
                  <a:cubicBezTo>
                    <a:pt x="817" y="488"/>
                    <a:pt x="817" y="488"/>
                    <a:pt x="817" y="488"/>
                  </a:cubicBezTo>
                  <a:cubicBezTo>
                    <a:pt x="979" y="488"/>
                    <a:pt x="979" y="488"/>
                    <a:pt x="979" y="488"/>
                  </a:cubicBezTo>
                  <a:cubicBezTo>
                    <a:pt x="979" y="455"/>
                    <a:pt x="967" y="413"/>
                    <a:pt x="927" y="368"/>
                  </a:cubicBezTo>
                  <a:cubicBezTo>
                    <a:pt x="829" y="259"/>
                    <a:pt x="632" y="257"/>
                    <a:pt x="442" y="255"/>
                  </a:cubicBezTo>
                  <a:cubicBezTo>
                    <a:pt x="372" y="254"/>
                    <a:pt x="315" y="259"/>
                    <a:pt x="262" y="256"/>
                  </a:cubicBezTo>
                  <a:cubicBezTo>
                    <a:pt x="221" y="254"/>
                    <a:pt x="179" y="246"/>
                    <a:pt x="180" y="231"/>
                  </a:cubicBezTo>
                  <a:cubicBezTo>
                    <a:pt x="186" y="193"/>
                    <a:pt x="225" y="187"/>
                    <a:pt x="281" y="173"/>
                  </a:cubicBezTo>
                  <a:cubicBezTo>
                    <a:pt x="340" y="158"/>
                    <a:pt x="442" y="158"/>
                    <a:pt x="591" y="172"/>
                  </a:cubicBezTo>
                  <a:cubicBezTo>
                    <a:pt x="970" y="206"/>
                    <a:pt x="2530" y="328"/>
                    <a:pt x="2981" y="436"/>
                  </a:cubicBezTo>
                  <a:cubicBezTo>
                    <a:pt x="2999" y="440"/>
                    <a:pt x="3017" y="445"/>
                    <a:pt x="3036" y="449"/>
                  </a:cubicBezTo>
                  <a:cubicBezTo>
                    <a:pt x="3698" y="483"/>
                    <a:pt x="3698" y="483"/>
                    <a:pt x="3698" y="483"/>
                  </a:cubicBezTo>
                  <a:cubicBezTo>
                    <a:pt x="3462" y="423"/>
                    <a:pt x="3201" y="325"/>
                    <a:pt x="3018" y="28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555" name="Freeform 31"/>
            <p:cNvSpPr/>
            <p:nvPr userDrawn="1"/>
          </p:nvSpPr>
          <p:spPr bwMode="auto">
            <a:xfrm>
              <a:off x="3708400" y="5337176"/>
              <a:ext cx="1041400" cy="1408113"/>
            </a:xfrm>
            <a:custGeom>
              <a:avLst/>
              <a:gdLst>
                <a:gd name="T0" fmla="*/ 656 w 656"/>
                <a:gd name="T1" fmla="*/ 0 h 887"/>
                <a:gd name="T2" fmla="*/ 0 w 656"/>
                <a:gd name="T3" fmla="*/ 799 h 887"/>
                <a:gd name="T4" fmla="*/ 368 w 656"/>
                <a:gd name="T5" fmla="*/ 887 h 887"/>
                <a:gd name="T6" fmla="*/ 656 w 656"/>
                <a:gd name="T7" fmla="*/ 0 h 887"/>
              </a:gdLst>
              <a:ahLst/>
              <a:cxnLst>
                <a:cxn ang="0">
                  <a:pos x="T0" y="T1"/>
                </a:cxn>
                <a:cxn ang="0">
                  <a:pos x="T2" y="T3"/>
                </a:cxn>
                <a:cxn ang="0">
                  <a:pos x="T4" y="T5"/>
                </a:cxn>
                <a:cxn ang="0">
                  <a:pos x="T6" y="T7"/>
                </a:cxn>
              </a:cxnLst>
              <a:rect l="0" t="0" r="r" b="b"/>
              <a:pathLst>
                <a:path w="656" h="887">
                  <a:moveTo>
                    <a:pt x="656" y="0"/>
                  </a:moveTo>
                  <a:lnTo>
                    <a:pt x="0" y="799"/>
                  </a:lnTo>
                  <a:lnTo>
                    <a:pt x="368" y="887"/>
                  </a:lnTo>
                  <a:lnTo>
                    <a:pt x="656" y="0"/>
                  </a:lnTo>
                  <a:close/>
                </a:path>
              </a:pathLst>
            </a:custGeom>
            <a:solidFill>
              <a:srgbClr val="6690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7" name="Freeform 32"/>
            <p:cNvSpPr/>
            <p:nvPr userDrawn="1"/>
          </p:nvSpPr>
          <p:spPr bwMode="auto">
            <a:xfrm>
              <a:off x="4292600" y="5337176"/>
              <a:ext cx="1390650" cy="1408113"/>
            </a:xfrm>
            <a:custGeom>
              <a:avLst/>
              <a:gdLst>
                <a:gd name="T0" fmla="*/ 876 w 876"/>
                <a:gd name="T1" fmla="*/ 839 h 887"/>
                <a:gd name="T2" fmla="*/ 0 w 876"/>
                <a:gd name="T3" fmla="*/ 887 h 887"/>
                <a:gd name="T4" fmla="*/ 288 w 876"/>
                <a:gd name="T5" fmla="*/ 0 h 887"/>
                <a:gd name="T6" fmla="*/ 876 w 876"/>
                <a:gd name="T7" fmla="*/ 839 h 887"/>
              </a:gdLst>
              <a:ahLst/>
              <a:cxnLst>
                <a:cxn ang="0">
                  <a:pos x="T0" y="T1"/>
                </a:cxn>
                <a:cxn ang="0">
                  <a:pos x="T2" y="T3"/>
                </a:cxn>
                <a:cxn ang="0">
                  <a:pos x="T4" y="T5"/>
                </a:cxn>
                <a:cxn ang="0">
                  <a:pos x="T6" y="T7"/>
                </a:cxn>
              </a:cxnLst>
              <a:rect l="0" t="0" r="r" b="b"/>
              <a:pathLst>
                <a:path w="876" h="887">
                  <a:moveTo>
                    <a:pt x="876" y="839"/>
                  </a:moveTo>
                  <a:lnTo>
                    <a:pt x="0" y="887"/>
                  </a:lnTo>
                  <a:lnTo>
                    <a:pt x="288" y="0"/>
                  </a:lnTo>
                  <a:lnTo>
                    <a:pt x="876" y="83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558" name="Freeform 33"/>
            <p:cNvSpPr/>
            <p:nvPr userDrawn="1"/>
          </p:nvSpPr>
          <p:spPr bwMode="auto">
            <a:xfrm>
              <a:off x="4384675" y="5337176"/>
              <a:ext cx="365125" cy="496888"/>
            </a:xfrm>
            <a:custGeom>
              <a:avLst/>
              <a:gdLst>
                <a:gd name="T0" fmla="*/ 230 w 230"/>
                <a:gd name="T1" fmla="*/ 0 h 313"/>
                <a:gd name="T2" fmla="*/ 0 w 230"/>
                <a:gd name="T3" fmla="*/ 280 h 313"/>
                <a:gd name="T4" fmla="*/ 128 w 230"/>
                <a:gd name="T5" fmla="*/ 313 h 313"/>
                <a:gd name="T6" fmla="*/ 230 w 230"/>
                <a:gd name="T7" fmla="*/ 0 h 313"/>
              </a:gdLst>
              <a:ahLst/>
              <a:cxnLst>
                <a:cxn ang="0">
                  <a:pos x="T0" y="T1"/>
                </a:cxn>
                <a:cxn ang="0">
                  <a:pos x="T2" y="T3"/>
                </a:cxn>
                <a:cxn ang="0">
                  <a:pos x="T4" y="T5"/>
                </a:cxn>
                <a:cxn ang="0">
                  <a:pos x="T6" y="T7"/>
                </a:cxn>
              </a:cxnLst>
              <a:rect l="0" t="0" r="r" b="b"/>
              <a:pathLst>
                <a:path w="230" h="313">
                  <a:moveTo>
                    <a:pt x="230" y="0"/>
                  </a:moveTo>
                  <a:lnTo>
                    <a:pt x="0" y="280"/>
                  </a:lnTo>
                  <a:lnTo>
                    <a:pt x="128" y="313"/>
                  </a:lnTo>
                  <a:lnTo>
                    <a:pt x="230" y="0"/>
                  </a:lnTo>
                  <a:close/>
                </a:path>
              </a:pathLst>
            </a:custGeom>
            <a:solidFill>
              <a:srgbClr val="F9F7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9" name="Freeform 34"/>
            <p:cNvSpPr/>
            <p:nvPr userDrawn="1"/>
          </p:nvSpPr>
          <p:spPr bwMode="auto">
            <a:xfrm>
              <a:off x="4589463" y="5337176"/>
              <a:ext cx="511175" cy="541338"/>
            </a:xfrm>
            <a:custGeom>
              <a:avLst/>
              <a:gdLst>
                <a:gd name="T0" fmla="*/ 322 w 322"/>
                <a:gd name="T1" fmla="*/ 316 h 341"/>
                <a:gd name="T2" fmla="*/ 101 w 322"/>
                <a:gd name="T3" fmla="*/ 0 h 341"/>
                <a:gd name="T4" fmla="*/ 0 w 322"/>
                <a:gd name="T5" fmla="*/ 311 h 341"/>
                <a:gd name="T6" fmla="*/ 33 w 322"/>
                <a:gd name="T7" fmla="*/ 341 h 341"/>
                <a:gd name="T8" fmla="*/ 124 w 322"/>
                <a:gd name="T9" fmla="*/ 269 h 341"/>
                <a:gd name="T10" fmla="*/ 202 w 322"/>
                <a:gd name="T11" fmla="*/ 304 h 341"/>
                <a:gd name="T12" fmla="*/ 322 w 322"/>
                <a:gd name="T13" fmla="*/ 316 h 341"/>
              </a:gdLst>
              <a:ahLst/>
              <a:cxnLst>
                <a:cxn ang="0">
                  <a:pos x="T0" y="T1"/>
                </a:cxn>
                <a:cxn ang="0">
                  <a:pos x="T2" y="T3"/>
                </a:cxn>
                <a:cxn ang="0">
                  <a:pos x="T4" y="T5"/>
                </a:cxn>
                <a:cxn ang="0">
                  <a:pos x="T6" y="T7"/>
                </a:cxn>
                <a:cxn ang="0">
                  <a:pos x="T8" y="T9"/>
                </a:cxn>
                <a:cxn ang="0">
                  <a:pos x="T10" y="T11"/>
                </a:cxn>
                <a:cxn ang="0">
                  <a:pos x="T12" y="T13"/>
                </a:cxn>
              </a:cxnLst>
              <a:rect l="0" t="0" r="r" b="b"/>
              <a:pathLst>
                <a:path w="322" h="341">
                  <a:moveTo>
                    <a:pt x="322" y="316"/>
                  </a:moveTo>
                  <a:lnTo>
                    <a:pt x="101" y="0"/>
                  </a:lnTo>
                  <a:lnTo>
                    <a:pt x="0" y="311"/>
                  </a:lnTo>
                  <a:lnTo>
                    <a:pt x="33" y="341"/>
                  </a:lnTo>
                  <a:lnTo>
                    <a:pt x="124" y="269"/>
                  </a:lnTo>
                  <a:lnTo>
                    <a:pt x="202" y="304"/>
                  </a:lnTo>
                  <a:lnTo>
                    <a:pt x="322" y="316"/>
                  </a:lnTo>
                  <a:close/>
                </a:path>
              </a:pathLst>
            </a:custGeom>
            <a:solidFill>
              <a:srgbClr val="B9C9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0" name="Freeform 35"/>
            <p:cNvSpPr/>
            <p:nvPr userDrawn="1"/>
          </p:nvSpPr>
          <p:spPr bwMode="auto">
            <a:xfrm>
              <a:off x="6969125" y="6335713"/>
              <a:ext cx="815975" cy="517525"/>
            </a:xfrm>
            <a:custGeom>
              <a:avLst/>
              <a:gdLst>
                <a:gd name="T0" fmla="*/ 508 w 514"/>
                <a:gd name="T1" fmla="*/ 321 h 326"/>
                <a:gd name="T2" fmla="*/ 301 w 514"/>
                <a:gd name="T3" fmla="*/ 268 h 326"/>
                <a:gd name="T4" fmla="*/ 268 w 514"/>
                <a:gd name="T5" fmla="*/ 167 h 326"/>
                <a:gd name="T6" fmla="*/ 0 w 514"/>
                <a:gd name="T7" fmla="*/ 0 h 326"/>
                <a:gd name="T8" fmla="*/ 16 w 514"/>
                <a:gd name="T9" fmla="*/ 167 h 326"/>
                <a:gd name="T10" fmla="*/ 73 w 514"/>
                <a:gd name="T11" fmla="*/ 236 h 326"/>
                <a:gd name="T12" fmla="*/ 219 w 514"/>
                <a:gd name="T13" fmla="*/ 280 h 326"/>
                <a:gd name="T14" fmla="*/ 239 w 514"/>
                <a:gd name="T15" fmla="*/ 326 h 326"/>
                <a:gd name="T16" fmla="*/ 514 w 514"/>
                <a:gd name="T17" fmla="*/ 326 h 326"/>
                <a:gd name="T18" fmla="*/ 508 w 514"/>
                <a:gd name="T19" fmla="*/ 32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326">
                  <a:moveTo>
                    <a:pt x="508" y="321"/>
                  </a:moveTo>
                  <a:cubicBezTo>
                    <a:pt x="301" y="268"/>
                    <a:pt x="301" y="268"/>
                    <a:pt x="301" y="268"/>
                  </a:cubicBezTo>
                  <a:cubicBezTo>
                    <a:pt x="268" y="167"/>
                    <a:pt x="268" y="167"/>
                    <a:pt x="268" y="167"/>
                  </a:cubicBezTo>
                  <a:cubicBezTo>
                    <a:pt x="268" y="167"/>
                    <a:pt x="12" y="4"/>
                    <a:pt x="0" y="0"/>
                  </a:cubicBezTo>
                  <a:cubicBezTo>
                    <a:pt x="16" y="167"/>
                    <a:pt x="16" y="167"/>
                    <a:pt x="16" y="167"/>
                  </a:cubicBezTo>
                  <a:cubicBezTo>
                    <a:pt x="73" y="236"/>
                    <a:pt x="73" y="236"/>
                    <a:pt x="73" y="236"/>
                  </a:cubicBezTo>
                  <a:cubicBezTo>
                    <a:pt x="219" y="280"/>
                    <a:pt x="219" y="280"/>
                    <a:pt x="219" y="280"/>
                  </a:cubicBezTo>
                  <a:cubicBezTo>
                    <a:pt x="239" y="326"/>
                    <a:pt x="239" y="326"/>
                    <a:pt x="239" y="326"/>
                  </a:cubicBezTo>
                  <a:cubicBezTo>
                    <a:pt x="514" y="326"/>
                    <a:pt x="514" y="326"/>
                    <a:pt x="514" y="326"/>
                  </a:cubicBezTo>
                  <a:lnTo>
                    <a:pt x="508" y="321"/>
                  </a:lnTo>
                  <a:close/>
                </a:path>
              </a:pathLst>
            </a:custGeom>
            <a:solidFill>
              <a:srgbClr val="697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1" name="Freeform 36"/>
            <p:cNvSpPr/>
            <p:nvPr userDrawn="1"/>
          </p:nvSpPr>
          <p:spPr bwMode="auto">
            <a:xfrm>
              <a:off x="6421438" y="6335713"/>
              <a:ext cx="928688" cy="517525"/>
            </a:xfrm>
            <a:custGeom>
              <a:avLst/>
              <a:gdLst>
                <a:gd name="T0" fmla="*/ 345 w 585"/>
                <a:gd name="T1" fmla="*/ 0 h 326"/>
                <a:gd name="T2" fmla="*/ 202 w 585"/>
                <a:gd name="T3" fmla="*/ 106 h 326"/>
                <a:gd name="T4" fmla="*/ 162 w 585"/>
                <a:gd name="T5" fmla="*/ 240 h 326"/>
                <a:gd name="T6" fmla="*/ 0 w 585"/>
                <a:gd name="T7" fmla="*/ 326 h 326"/>
                <a:gd name="T8" fmla="*/ 585 w 585"/>
                <a:gd name="T9" fmla="*/ 326 h 326"/>
                <a:gd name="T10" fmla="*/ 565 w 585"/>
                <a:gd name="T11" fmla="*/ 281 h 326"/>
                <a:gd name="T12" fmla="*/ 418 w 585"/>
                <a:gd name="T13" fmla="*/ 236 h 326"/>
                <a:gd name="T14" fmla="*/ 361 w 585"/>
                <a:gd name="T15" fmla="*/ 167 h 326"/>
                <a:gd name="T16" fmla="*/ 345 w 58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5" h="326">
                  <a:moveTo>
                    <a:pt x="345" y="0"/>
                  </a:moveTo>
                  <a:lnTo>
                    <a:pt x="202" y="106"/>
                  </a:lnTo>
                  <a:lnTo>
                    <a:pt x="162" y="240"/>
                  </a:lnTo>
                  <a:lnTo>
                    <a:pt x="0" y="326"/>
                  </a:lnTo>
                  <a:lnTo>
                    <a:pt x="585" y="326"/>
                  </a:lnTo>
                  <a:lnTo>
                    <a:pt x="565" y="281"/>
                  </a:lnTo>
                  <a:lnTo>
                    <a:pt x="418" y="236"/>
                  </a:lnTo>
                  <a:lnTo>
                    <a:pt x="361" y="167"/>
                  </a:lnTo>
                  <a:lnTo>
                    <a:pt x="345"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562" name="Freeform 37"/>
            <p:cNvSpPr/>
            <p:nvPr userDrawn="1"/>
          </p:nvSpPr>
          <p:spPr bwMode="auto">
            <a:xfrm>
              <a:off x="752475" y="5946776"/>
              <a:ext cx="63500" cy="425450"/>
            </a:xfrm>
            <a:custGeom>
              <a:avLst/>
              <a:gdLst>
                <a:gd name="T0" fmla="*/ 0 w 40"/>
                <a:gd name="T1" fmla="*/ 0 h 268"/>
                <a:gd name="T2" fmla="*/ 0 w 40"/>
                <a:gd name="T3" fmla="*/ 268 h 268"/>
                <a:gd name="T4" fmla="*/ 22 w 40"/>
                <a:gd name="T5" fmla="*/ 268 h 268"/>
                <a:gd name="T6" fmla="*/ 40 w 40"/>
                <a:gd name="T7" fmla="*/ 3 h 268"/>
                <a:gd name="T8" fmla="*/ 0 w 40"/>
                <a:gd name="T9" fmla="*/ 0 h 268"/>
              </a:gdLst>
              <a:ahLst/>
              <a:cxnLst>
                <a:cxn ang="0">
                  <a:pos x="T0" y="T1"/>
                </a:cxn>
                <a:cxn ang="0">
                  <a:pos x="T2" y="T3"/>
                </a:cxn>
                <a:cxn ang="0">
                  <a:pos x="T4" y="T5"/>
                </a:cxn>
                <a:cxn ang="0">
                  <a:pos x="T6" y="T7"/>
                </a:cxn>
                <a:cxn ang="0">
                  <a:pos x="T8" y="T9"/>
                </a:cxn>
              </a:cxnLst>
              <a:rect l="0" t="0" r="r" b="b"/>
              <a:pathLst>
                <a:path w="40" h="268">
                  <a:moveTo>
                    <a:pt x="0" y="0"/>
                  </a:moveTo>
                  <a:lnTo>
                    <a:pt x="0" y="268"/>
                  </a:lnTo>
                  <a:lnTo>
                    <a:pt x="22" y="268"/>
                  </a:lnTo>
                  <a:lnTo>
                    <a:pt x="40" y="3"/>
                  </a:lnTo>
                  <a:lnTo>
                    <a:pt x="0" y="0"/>
                  </a:lnTo>
                  <a:close/>
                </a:path>
              </a:pathLst>
            </a:custGeom>
            <a:solidFill>
              <a:schemeClr val="accent1">
                <a:lumMod val="75000"/>
                <a:alpha val="98000"/>
              </a:schemeClr>
            </a:solidFill>
            <a:ln>
              <a:noFill/>
            </a:ln>
          </p:spPr>
          <p:txBody>
            <a:bodyPr vert="horz" wrap="square" lIns="91440" tIns="45720" rIns="91440" bIns="45720" numCol="1" anchor="t" anchorCtr="0" compatLnSpc="1"/>
            <a:lstStyle/>
            <a:p>
              <a:endParaRPr lang="zh-CN" altLang="en-US"/>
            </a:p>
          </p:txBody>
        </p:sp>
        <p:sp>
          <p:nvSpPr>
            <p:cNvPr id="563" name="Freeform 38"/>
            <p:cNvSpPr/>
            <p:nvPr userDrawn="1"/>
          </p:nvSpPr>
          <p:spPr bwMode="auto">
            <a:xfrm>
              <a:off x="430213" y="5013326"/>
              <a:ext cx="368300" cy="947738"/>
            </a:xfrm>
            <a:custGeom>
              <a:avLst/>
              <a:gdLst>
                <a:gd name="T0" fmla="*/ 227 w 232"/>
                <a:gd name="T1" fmla="*/ 0 h 597"/>
                <a:gd name="T2" fmla="*/ 0 w 232"/>
                <a:gd name="T3" fmla="*/ 452 h 597"/>
                <a:gd name="T4" fmla="*/ 110 w 232"/>
                <a:gd name="T5" fmla="*/ 597 h 597"/>
                <a:gd name="T6" fmla="*/ 232 w 232"/>
                <a:gd name="T7" fmla="*/ 454 h 597"/>
                <a:gd name="T8" fmla="*/ 227 w 232"/>
                <a:gd name="T9" fmla="*/ 0 h 597"/>
              </a:gdLst>
              <a:ahLst/>
              <a:cxnLst>
                <a:cxn ang="0">
                  <a:pos x="T0" y="T1"/>
                </a:cxn>
                <a:cxn ang="0">
                  <a:pos x="T2" y="T3"/>
                </a:cxn>
                <a:cxn ang="0">
                  <a:pos x="T4" y="T5"/>
                </a:cxn>
                <a:cxn ang="0">
                  <a:pos x="T6" y="T7"/>
                </a:cxn>
                <a:cxn ang="0">
                  <a:pos x="T8" y="T9"/>
                </a:cxn>
              </a:cxnLst>
              <a:rect l="0" t="0" r="r" b="b"/>
              <a:pathLst>
                <a:path w="232" h="597">
                  <a:moveTo>
                    <a:pt x="227" y="0"/>
                  </a:moveTo>
                  <a:lnTo>
                    <a:pt x="0" y="452"/>
                  </a:lnTo>
                  <a:lnTo>
                    <a:pt x="110" y="597"/>
                  </a:lnTo>
                  <a:lnTo>
                    <a:pt x="232" y="454"/>
                  </a:lnTo>
                  <a:lnTo>
                    <a:pt x="227" y="0"/>
                  </a:lnTo>
                  <a:close/>
                </a:path>
              </a:pathLst>
            </a:custGeom>
            <a:solidFill>
              <a:srgbClr val="A4B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4" name="Freeform 39"/>
            <p:cNvSpPr/>
            <p:nvPr userDrawn="1"/>
          </p:nvSpPr>
          <p:spPr bwMode="auto">
            <a:xfrm>
              <a:off x="604838" y="5013326"/>
              <a:ext cx="525463" cy="971550"/>
            </a:xfrm>
            <a:custGeom>
              <a:avLst/>
              <a:gdLst>
                <a:gd name="T0" fmla="*/ 117 w 331"/>
                <a:gd name="T1" fmla="*/ 0 h 612"/>
                <a:gd name="T2" fmla="*/ 331 w 331"/>
                <a:gd name="T3" fmla="*/ 457 h 612"/>
                <a:gd name="T4" fmla="*/ 230 w 331"/>
                <a:gd name="T5" fmla="*/ 612 h 612"/>
                <a:gd name="T6" fmla="*/ 0 w 331"/>
                <a:gd name="T7" fmla="*/ 597 h 612"/>
                <a:gd name="T8" fmla="*/ 122 w 331"/>
                <a:gd name="T9" fmla="*/ 454 h 612"/>
                <a:gd name="T10" fmla="*/ 117 w 331"/>
                <a:gd name="T11" fmla="*/ 0 h 612"/>
              </a:gdLst>
              <a:ahLst/>
              <a:cxnLst>
                <a:cxn ang="0">
                  <a:pos x="T0" y="T1"/>
                </a:cxn>
                <a:cxn ang="0">
                  <a:pos x="T2" y="T3"/>
                </a:cxn>
                <a:cxn ang="0">
                  <a:pos x="T4" y="T5"/>
                </a:cxn>
                <a:cxn ang="0">
                  <a:pos x="T6" y="T7"/>
                </a:cxn>
                <a:cxn ang="0">
                  <a:pos x="T8" y="T9"/>
                </a:cxn>
                <a:cxn ang="0">
                  <a:pos x="T10" y="T11"/>
                </a:cxn>
              </a:cxnLst>
              <a:rect l="0" t="0" r="r" b="b"/>
              <a:pathLst>
                <a:path w="331" h="612">
                  <a:moveTo>
                    <a:pt x="117" y="0"/>
                  </a:moveTo>
                  <a:lnTo>
                    <a:pt x="331" y="457"/>
                  </a:lnTo>
                  <a:lnTo>
                    <a:pt x="230" y="612"/>
                  </a:lnTo>
                  <a:lnTo>
                    <a:pt x="0" y="597"/>
                  </a:lnTo>
                  <a:lnTo>
                    <a:pt x="122" y="454"/>
                  </a:lnTo>
                  <a:lnTo>
                    <a:pt x="117" y="0"/>
                  </a:lnTo>
                  <a:close/>
                </a:path>
              </a:pathLst>
            </a:custGeom>
            <a:solidFill>
              <a:srgbClr val="697FCE"/>
            </a:solidFill>
            <a:ln>
              <a:noFill/>
            </a:ln>
          </p:spPr>
          <p:txBody>
            <a:bodyPr vert="horz" wrap="square" lIns="91440" tIns="45720" rIns="91440" bIns="45720" numCol="1" anchor="t" anchorCtr="0" compatLnSpc="1"/>
            <a:lstStyle/>
            <a:p>
              <a:endParaRPr lang="zh-CN" altLang="en-US"/>
            </a:p>
          </p:txBody>
        </p:sp>
        <p:sp>
          <p:nvSpPr>
            <p:cNvPr id="565" name="Freeform 40"/>
            <p:cNvSpPr/>
            <p:nvPr userDrawn="1"/>
          </p:nvSpPr>
          <p:spPr bwMode="auto">
            <a:xfrm>
              <a:off x="604838" y="5734051"/>
              <a:ext cx="365125" cy="250825"/>
            </a:xfrm>
            <a:custGeom>
              <a:avLst/>
              <a:gdLst>
                <a:gd name="T0" fmla="*/ 230 w 230"/>
                <a:gd name="T1" fmla="*/ 158 h 158"/>
                <a:gd name="T2" fmla="*/ 122 w 230"/>
                <a:gd name="T3" fmla="*/ 0 h 158"/>
                <a:gd name="T4" fmla="*/ 0 w 230"/>
                <a:gd name="T5" fmla="*/ 143 h 158"/>
                <a:gd name="T6" fmla="*/ 230 w 230"/>
                <a:gd name="T7" fmla="*/ 158 h 158"/>
              </a:gdLst>
              <a:ahLst/>
              <a:cxnLst>
                <a:cxn ang="0">
                  <a:pos x="T0" y="T1"/>
                </a:cxn>
                <a:cxn ang="0">
                  <a:pos x="T2" y="T3"/>
                </a:cxn>
                <a:cxn ang="0">
                  <a:pos x="T4" y="T5"/>
                </a:cxn>
                <a:cxn ang="0">
                  <a:pos x="T6" y="T7"/>
                </a:cxn>
              </a:cxnLst>
              <a:rect l="0" t="0" r="r" b="b"/>
              <a:pathLst>
                <a:path w="230" h="158">
                  <a:moveTo>
                    <a:pt x="230" y="158"/>
                  </a:moveTo>
                  <a:lnTo>
                    <a:pt x="122" y="0"/>
                  </a:lnTo>
                  <a:lnTo>
                    <a:pt x="0" y="143"/>
                  </a:lnTo>
                  <a:lnTo>
                    <a:pt x="230" y="15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566" name="Freeform 41"/>
            <p:cNvSpPr/>
            <p:nvPr userDrawn="1"/>
          </p:nvSpPr>
          <p:spPr bwMode="auto">
            <a:xfrm>
              <a:off x="1644650" y="6019801"/>
              <a:ext cx="82550" cy="163513"/>
            </a:xfrm>
            <a:custGeom>
              <a:avLst/>
              <a:gdLst>
                <a:gd name="T0" fmla="*/ 0 w 52"/>
                <a:gd name="T1" fmla="*/ 103 h 103"/>
                <a:gd name="T2" fmla="*/ 26 w 52"/>
                <a:gd name="T3" fmla="*/ 0 h 103"/>
                <a:gd name="T4" fmla="*/ 52 w 52"/>
                <a:gd name="T5" fmla="*/ 103 h 103"/>
                <a:gd name="T6" fmla="*/ 0 w 52"/>
                <a:gd name="T7" fmla="*/ 103 h 103"/>
              </a:gdLst>
              <a:ahLst/>
              <a:cxnLst>
                <a:cxn ang="0">
                  <a:pos x="T0" y="T1"/>
                </a:cxn>
                <a:cxn ang="0">
                  <a:pos x="T2" y="T3"/>
                </a:cxn>
                <a:cxn ang="0">
                  <a:pos x="T4" y="T5"/>
                </a:cxn>
                <a:cxn ang="0">
                  <a:pos x="T6" y="T7"/>
                </a:cxn>
              </a:cxnLst>
              <a:rect l="0" t="0" r="r" b="b"/>
              <a:pathLst>
                <a:path w="52" h="103">
                  <a:moveTo>
                    <a:pt x="0" y="103"/>
                  </a:moveTo>
                  <a:lnTo>
                    <a:pt x="26" y="0"/>
                  </a:lnTo>
                  <a:lnTo>
                    <a:pt x="52" y="103"/>
                  </a:lnTo>
                  <a:lnTo>
                    <a:pt x="0" y="103"/>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567" name="Freeform 42"/>
            <p:cNvSpPr/>
            <p:nvPr userDrawn="1"/>
          </p:nvSpPr>
          <p:spPr bwMode="auto">
            <a:xfrm>
              <a:off x="1739900" y="6072188"/>
              <a:ext cx="55563" cy="111125"/>
            </a:xfrm>
            <a:custGeom>
              <a:avLst/>
              <a:gdLst>
                <a:gd name="T0" fmla="*/ 0 w 35"/>
                <a:gd name="T1" fmla="*/ 70 h 70"/>
                <a:gd name="T2" fmla="*/ 18 w 35"/>
                <a:gd name="T3" fmla="*/ 0 h 70"/>
                <a:gd name="T4" fmla="*/ 35 w 35"/>
                <a:gd name="T5" fmla="*/ 70 h 70"/>
                <a:gd name="T6" fmla="*/ 0 w 35"/>
                <a:gd name="T7" fmla="*/ 70 h 70"/>
              </a:gdLst>
              <a:ahLst/>
              <a:cxnLst>
                <a:cxn ang="0">
                  <a:pos x="T0" y="T1"/>
                </a:cxn>
                <a:cxn ang="0">
                  <a:pos x="T2" y="T3"/>
                </a:cxn>
                <a:cxn ang="0">
                  <a:pos x="T4" y="T5"/>
                </a:cxn>
                <a:cxn ang="0">
                  <a:pos x="T6" y="T7"/>
                </a:cxn>
              </a:cxnLst>
              <a:rect l="0" t="0" r="r" b="b"/>
              <a:pathLst>
                <a:path w="35" h="70">
                  <a:moveTo>
                    <a:pt x="0" y="70"/>
                  </a:moveTo>
                  <a:lnTo>
                    <a:pt x="18" y="0"/>
                  </a:lnTo>
                  <a:lnTo>
                    <a:pt x="35" y="70"/>
                  </a:lnTo>
                  <a:lnTo>
                    <a:pt x="0" y="7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568" name="Freeform 43"/>
            <p:cNvSpPr/>
            <p:nvPr userDrawn="1"/>
          </p:nvSpPr>
          <p:spPr bwMode="auto">
            <a:xfrm>
              <a:off x="2663825" y="6346826"/>
              <a:ext cx="73025" cy="141288"/>
            </a:xfrm>
            <a:custGeom>
              <a:avLst/>
              <a:gdLst>
                <a:gd name="T0" fmla="*/ 0 w 46"/>
                <a:gd name="T1" fmla="*/ 89 h 89"/>
                <a:gd name="T2" fmla="*/ 24 w 46"/>
                <a:gd name="T3" fmla="*/ 0 h 89"/>
                <a:gd name="T4" fmla="*/ 46 w 46"/>
                <a:gd name="T5" fmla="*/ 89 h 89"/>
                <a:gd name="T6" fmla="*/ 0 w 46"/>
                <a:gd name="T7" fmla="*/ 89 h 89"/>
              </a:gdLst>
              <a:ahLst/>
              <a:cxnLst>
                <a:cxn ang="0">
                  <a:pos x="T0" y="T1"/>
                </a:cxn>
                <a:cxn ang="0">
                  <a:pos x="T2" y="T3"/>
                </a:cxn>
                <a:cxn ang="0">
                  <a:pos x="T4" y="T5"/>
                </a:cxn>
                <a:cxn ang="0">
                  <a:pos x="T6" y="T7"/>
                </a:cxn>
              </a:cxnLst>
              <a:rect l="0" t="0" r="r" b="b"/>
              <a:pathLst>
                <a:path w="46" h="89">
                  <a:moveTo>
                    <a:pt x="0" y="89"/>
                  </a:moveTo>
                  <a:lnTo>
                    <a:pt x="24" y="0"/>
                  </a:lnTo>
                  <a:lnTo>
                    <a:pt x="46" y="89"/>
                  </a:lnTo>
                  <a:lnTo>
                    <a:pt x="0" y="8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569" name="Freeform 44"/>
            <p:cNvSpPr/>
            <p:nvPr userDrawn="1"/>
          </p:nvSpPr>
          <p:spPr bwMode="auto">
            <a:xfrm>
              <a:off x="3511550" y="6618288"/>
              <a:ext cx="71438" cy="141288"/>
            </a:xfrm>
            <a:custGeom>
              <a:avLst/>
              <a:gdLst>
                <a:gd name="T0" fmla="*/ 0 w 45"/>
                <a:gd name="T1" fmla="*/ 89 h 89"/>
                <a:gd name="T2" fmla="*/ 23 w 45"/>
                <a:gd name="T3" fmla="*/ 0 h 89"/>
                <a:gd name="T4" fmla="*/ 45 w 45"/>
                <a:gd name="T5" fmla="*/ 89 h 89"/>
                <a:gd name="T6" fmla="*/ 0 w 45"/>
                <a:gd name="T7" fmla="*/ 89 h 89"/>
              </a:gdLst>
              <a:ahLst/>
              <a:cxnLst>
                <a:cxn ang="0">
                  <a:pos x="T0" y="T1"/>
                </a:cxn>
                <a:cxn ang="0">
                  <a:pos x="T2" y="T3"/>
                </a:cxn>
                <a:cxn ang="0">
                  <a:pos x="T4" y="T5"/>
                </a:cxn>
                <a:cxn ang="0">
                  <a:pos x="T6" y="T7"/>
                </a:cxn>
              </a:cxnLst>
              <a:rect l="0" t="0" r="r" b="b"/>
              <a:pathLst>
                <a:path w="45" h="89">
                  <a:moveTo>
                    <a:pt x="0" y="89"/>
                  </a:moveTo>
                  <a:lnTo>
                    <a:pt x="23" y="0"/>
                  </a:lnTo>
                  <a:lnTo>
                    <a:pt x="45" y="89"/>
                  </a:lnTo>
                  <a:lnTo>
                    <a:pt x="0" y="8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570" name="Freeform 45"/>
            <p:cNvSpPr/>
            <p:nvPr userDrawn="1"/>
          </p:nvSpPr>
          <p:spPr bwMode="auto">
            <a:xfrm>
              <a:off x="3392488" y="6451601"/>
              <a:ext cx="128588" cy="254000"/>
            </a:xfrm>
            <a:custGeom>
              <a:avLst/>
              <a:gdLst>
                <a:gd name="T0" fmla="*/ 0 w 81"/>
                <a:gd name="T1" fmla="*/ 160 h 160"/>
                <a:gd name="T2" fmla="*/ 42 w 81"/>
                <a:gd name="T3" fmla="*/ 0 h 160"/>
                <a:gd name="T4" fmla="*/ 81 w 81"/>
                <a:gd name="T5" fmla="*/ 160 h 160"/>
                <a:gd name="T6" fmla="*/ 0 w 81"/>
                <a:gd name="T7" fmla="*/ 160 h 160"/>
              </a:gdLst>
              <a:ahLst/>
              <a:cxnLst>
                <a:cxn ang="0">
                  <a:pos x="T0" y="T1"/>
                </a:cxn>
                <a:cxn ang="0">
                  <a:pos x="T2" y="T3"/>
                </a:cxn>
                <a:cxn ang="0">
                  <a:pos x="T4" y="T5"/>
                </a:cxn>
                <a:cxn ang="0">
                  <a:pos x="T6" y="T7"/>
                </a:cxn>
              </a:cxnLst>
              <a:rect l="0" t="0" r="r" b="b"/>
              <a:pathLst>
                <a:path w="81" h="160">
                  <a:moveTo>
                    <a:pt x="0" y="160"/>
                  </a:moveTo>
                  <a:lnTo>
                    <a:pt x="42" y="0"/>
                  </a:lnTo>
                  <a:lnTo>
                    <a:pt x="81" y="160"/>
                  </a:lnTo>
                  <a:lnTo>
                    <a:pt x="0" y="160"/>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571" name="Freeform 46"/>
            <p:cNvSpPr/>
            <p:nvPr userDrawn="1"/>
          </p:nvSpPr>
          <p:spPr bwMode="auto">
            <a:xfrm>
              <a:off x="5805488" y="6564313"/>
              <a:ext cx="130175" cy="252413"/>
            </a:xfrm>
            <a:custGeom>
              <a:avLst/>
              <a:gdLst>
                <a:gd name="T0" fmla="*/ 0 w 82"/>
                <a:gd name="T1" fmla="*/ 159 h 159"/>
                <a:gd name="T2" fmla="*/ 42 w 82"/>
                <a:gd name="T3" fmla="*/ 0 h 159"/>
                <a:gd name="T4" fmla="*/ 82 w 82"/>
                <a:gd name="T5" fmla="*/ 159 h 159"/>
                <a:gd name="T6" fmla="*/ 0 w 82"/>
                <a:gd name="T7" fmla="*/ 159 h 159"/>
              </a:gdLst>
              <a:ahLst/>
              <a:cxnLst>
                <a:cxn ang="0">
                  <a:pos x="T0" y="T1"/>
                </a:cxn>
                <a:cxn ang="0">
                  <a:pos x="T2" y="T3"/>
                </a:cxn>
                <a:cxn ang="0">
                  <a:pos x="T4" y="T5"/>
                </a:cxn>
                <a:cxn ang="0">
                  <a:pos x="T6" y="T7"/>
                </a:cxn>
              </a:cxnLst>
              <a:rect l="0" t="0" r="r" b="b"/>
              <a:pathLst>
                <a:path w="82" h="159">
                  <a:moveTo>
                    <a:pt x="0" y="159"/>
                  </a:moveTo>
                  <a:lnTo>
                    <a:pt x="42" y="0"/>
                  </a:lnTo>
                  <a:lnTo>
                    <a:pt x="82" y="159"/>
                  </a:lnTo>
                  <a:lnTo>
                    <a:pt x="0" y="15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572" name="Freeform 47"/>
            <p:cNvSpPr/>
            <p:nvPr userDrawn="1"/>
          </p:nvSpPr>
          <p:spPr bwMode="auto">
            <a:xfrm>
              <a:off x="7513638" y="6203951"/>
              <a:ext cx="130175" cy="252413"/>
            </a:xfrm>
            <a:custGeom>
              <a:avLst/>
              <a:gdLst>
                <a:gd name="T0" fmla="*/ 0 w 82"/>
                <a:gd name="T1" fmla="*/ 159 h 159"/>
                <a:gd name="T2" fmla="*/ 42 w 82"/>
                <a:gd name="T3" fmla="*/ 0 h 159"/>
                <a:gd name="T4" fmla="*/ 82 w 82"/>
                <a:gd name="T5" fmla="*/ 159 h 159"/>
                <a:gd name="T6" fmla="*/ 0 w 82"/>
                <a:gd name="T7" fmla="*/ 159 h 159"/>
              </a:gdLst>
              <a:ahLst/>
              <a:cxnLst>
                <a:cxn ang="0">
                  <a:pos x="T0" y="T1"/>
                </a:cxn>
                <a:cxn ang="0">
                  <a:pos x="T2" y="T3"/>
                </a:cxn>
                <a:cxn ang="0">
                  <a:pos x="T4" y="T5"/>
                </a:cxn>
                <a:cxn ang="0">
                  <a:pos x="T6" y="T7"/>
                </a:cxn>
              </a:cxnLst>
              <a:rect l="0" t="0" r="r" b="b"/>
              <a:pathLst>
                <a:path w="82" h="159">
                  <a:moveTo>
                    <a:pt x="0" y="159"/>
                  </a:moveTo>
                  <a:lnTo>
                    <a:pt x="42" y="0"/>
                  </a:lnTo>
                  <a:lnTo>
                    <a:pt x="82" y="159"/>
                  </a:lnTo>
                  <a:lnTo>
                    <a:pt x="0" y="15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573" name="Freeform 48"/>
            <p:cNvSpPr/>
            <p:nvPr userDrawn="1"/>
          </p:nvSpPr>
          <p:spPr bwMode="auto">
            <a:xfrm>
              <a:off x="7427913" y="6284913"/>
              <a:ext cx="85725" cy="169863"/>
            </a:xfrm>
            <a:custGeom>
              <a:avLst/>
              <a:gdLst>
                <a:gd name="T0" fmla="*/ 0 w 54"/>
                <a:gd name="T1" fmla="*/ 107 h 107"/>
                <a:gd name="T2" fmla="*/ 28 w 54"/>
                <a:gd name="T3" fmla="*/ 0 h 107"/>
                <a:gd name="T4" fmla="*/ 54 w 54"/>
                <a:gd name="T5" fmla="*/ 107 h 107"/>
                <a:gd name="T6" fmla="*/ 0 w 54"/>
                <a:gd name="T7" fmla="*/ 107 h 107"/>
              </a:gdLst>
              <a:ahLst/>
              <a:cxnLst>
                <a:cxn ang="0">
                  <a:pos x="T0" y="T1"/>
                </a:cxn>
                <a:cxn ang="0">
                  <a:pos x="T2" y="T3"/>
                </a:cxn>
                <a:cxn ang="0">
                  <a:pos x="T4" y="T5"/>
                </a:cxn>
                <a:cxn ang="0">
                  <a:pos x="T6" y="T7"/>
                </a:cxn>
              </a:cxnLst>
              <a:rect l="0" t="0" r="r" b="b"/>
              <a:pathLst>
                <a:path w="54" h="107">
                  <a:moveTo>
                    <a:pt x="0" y="107"/>
                  </a:moveTo>
                  <a:lnTo>
                    <a:pt x="28" y="0"/>
                  </a:lnTo>
                  <a:lnTo>
                    <a:pt x="54" y="107"/>
                  </a:lnTo>
                  <a:lnTo>
                    <a:pt x="0" y="107"/>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574" name="Freeform 49"/>
            <p:cNvSpPr/>
            <p:nvPr userDrawn="1"/>
          </p:nvSpPr>
          <p:spPr bwMode="auto">
            <a:xfrm>
              <a:off x="8524875" y="6410326"/>
              <a:ext cx="85725" cy="169863"/>
            </a:xfrm>
            <a:custGeom>
              <a:avLst/>
              <a:gdLst>
                <a:gd name="T0" fmla="*/ 0 w 54"/>
                <a:gd name="T1" fmla="*/ 107 h 107"/>
                <a:gd name="T2" fmla="*/ 28 w 54"/>
                <a:gd name="T3" fmla="*/ 0 h 107"/>
                <a:gd name="T4" fmla="*/ 54 w 54"/>
                <a:gd name="T5" fmla="*/ 107 h 107"/>
                <a:gd name="T6" fmla="*/ 0 w 54"/>
                <a:gd name="T7" fmla="*/ 107 h 107"/>
              </a:gdLst>
              <a:ahLst/>
              <a:cxnLst>
                <a:cxn ang="0">
                  <a:pos x="T0" y="T1"/>
                </a:cxn>
                <a:cxn ang="0">
                  <a:pos x="T2" y="T3"/>
                </a:cxn>
                <a:cxn ang="0">
                  <a:pos x="T4" y="T5"/>
                </a:cxn>
                <a:cxn ang="0">
                  <a:pos x="T6" y="T7"/>
                </a:cxn>
              </a:cxnLst>
              <a:rect l="0" t="0" r="r" b="b"/>
              <a:pathLst>
                <a:path w="54" h="107">
                  <a:moveTo>
                    <a:pt x="0" y="107"/>
                  </a:moveTo>
                  <a:lnTo>
                    <a:pt x="28" y="0"/>
                  </a:lnTo>
                  <a:lnTo>
                    <a:pt x="54" y="107"/>
                  </a:lnTo>
                  <a:lnTo>
                    <a:pt x="0" y="10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575" name="Freeform 50"/>
            <p:cNvSpPr/>
            <p:nvPr userDrawn="1"/>
          </p:nvSpPr>
          <p:spPr bwMode="auto">
            <a:xfrm>
              <a:off x="10482263" y="6372226"/>
              <a:ext cx="85725" cy="169863"/>
            </a:xfrm>
            <a:custGeom>
              <a:avLst/>
              <a:gdLst>
                <a:gd name="T0" fmla="*/ 0 w 54"/>
                <a:gd name="T1" fmla="*/ 107 h 107"/>
                <a:gd name="T2" fmla="*/ 28 w 54"/>
                <a:gd name="T3" fmla="*/ 0 h 107"/>
                <a:gd name="T4" fmla="*/ 54 w 54"/>
                <a:gd name="T5" fmla="*/ 107 h 107"/>
                <a:gd name="T6" fmla="*/ 0 w 54"/>
                <a:gd name="T7" fmla="*/ 107 h 107"/>
              </a:gdLst>
              <a:ahLst/>
              <a:cxnLst>
                <a:cxn ang="0">
                  <a:pos x="T0" y="T1"/>
                </a:cxn>
                <a:cxn ang="0">
                  <a:pos x="T2" y="T3"/>
                </a:cxn>
                <a:cxn ang="0">
                  <a:pos x="T4" y="T5"/>
                </a:cxn>
                <a:cxn ang="0">
                  <a:pos x="T6" y="T7"/>
                </a:cxn>
              </a:cxnLst>
              <a:rect l="0" t="0" r="r" b="b"/>
              <a:pathLst>
                <a:path w="54" h="107">
                  <a:moveTo>
                    <a:pt x="0" y="107"/>
                  </a:moveTo>
                  <a:lnTo>
                    <a:pt x="28" y="0"/>
                  </a:lnTo>
                  <a:lnTo>
                    <a:pt x="54" y="107"/>
                  </a:lnTo>
                  <a:lnTo>
                    <a:pt x="0" y="10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9792" name="Freeform 51"/>
            <p:cNvSpPr/>
            <p:nvPr userDrawn="1"/>
          </p:nvSpPr>
          <p:spPr bwMode="auto">
            <a:xfrm>
              <a:off x="11555413" y="6027738"/>
              <a:ext cx="119063" cy="233363"/>
            </a:xfrm>
            <a:custGeom>
              <a:avLst/>
              <a:gdLst>
                <a:gd name="T0" fmla="*/ 0 w 75"/>
                <a:gd name="T1" fmla="*/ 147 h 147"/>
                <a:gd name="T2" fmla="*/ 39 w 75"/>
                <a:gd name="T3" fmla="*/ 0 h 147"/>
                <a:gd name="T4" fmla="*/ 75 w 75"/>
                <a:gd name="T5" fmla="*/ 147 h 147"/>
                <a:gd name="T6" fmla="*/ 0 w 75"/>
                <a:gd name="T7" fmla="*/ 147 h 147"/>
              </a:gdLst>
              <a:ahLst/>
              <a:cxnLst>
                <a:cxn ang="0">
                  <a:pos x="T0" y="T1"/>
                </a:cxn>
                <a:cxn ang="0">
                  <a:pos x="T2" y="T3"/>
                </a:cxn>
                <a:cxn ang="0">
                  <a:pos x="T4" y="T5"/>
                </a:cxn>
                <a:cxn ang="0">
                  <a:pos x="T6" y="T7"/>
                </a:cxn>
              </a:cxnLst>
              <a:rect l="0" t="0" r="r" b="b"/>
              <a:pathLst>
                <a:path w="75" h="147">
                  <a:moveTo>
                    <a:pt x="0" y="147"/>
                  </a:moveTo>
                  <a:lnTo>
                    <a:pt x="39" y="0"/>
                  </a:lnTo>
                  <a:lnTo>
                    <a:pt x="75" y="147"/>
                  </a:lnTo>
                  <a:lnTo>
                    <a:pt x="0" y="1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9793" name="Freeform 52"/>
            <p:cNvSpPr/>
            <p:nvPr userDrawn="1"/>
          </p:nvSpPr>
          <p:spPr bwMode="auto">
            <a:xfrm>
              <a:off x="11453813" y="6130926"/>
              <a:ext cx="66675" cy="130175"/>
            </a:xfrm>
            <a:custGeom>
              <a:avLst/>
              <a:gdLst>
                <a:gd name="T0" fmla="*/ 0 w 42"/>
                <a:gd name="T1" fmla="*/ 82 h 82"/>
                <a:gd name="T2" fmla="*/ 21 w 42"/>
                <a:gd name="T3" fmla="*/ 0 h 82"/>
                <a:gd name="T4" fmla="*/ 42 w 42"/>
                <a:gd name="T5" fmla="*/ 82 h 82"/>
                <a:gd name="T6" fmla="*/ 0 w 42"/>
                <a:gd name="T7" fmla="*/ 82 h 82"/>
              </a:gdLst>
              <a:ahLst/>
              <a:cxnLst>
                <a:cxn ang="0">
                  <a:pos x="T0" y="T1"/>
                </a:cxn>
                <a:cxn ang="0">
                  <a:pos x="T2" y="T3"/>
                </a:cxn>
                <a:cxn ang="0">
                  <a:pos x="T4" y="T5"/>
                </a:cxn>
                <a:cxn ang="0">
                  <a:pos x="T6" y="T7"/>
                </a:cxn>
              </a:cxnLst>
              <a:rect l="0" t="0" r="r" b="b"/>
              <a:pathLst>
                <a:path w="42" h="82">
                  <a:moveTo>
                    <a:pt x="0" y="82"/>
                  </a:moveTo>
                  <a:lnTo>
                    <a:pt x="21" y="0"/>
                  </a:lnTo>
                  <a:lnTo>
                    <a:pt x="42" y="82"/>
                  </a:lnTo>
                  <a:lnTo>
                    <a:pt x="0" y="82"/>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9794" name="Freeform 53"/>
            <p:cNvSpPr/>
            <p:nvPr userDrawn="1"/>
          </p:nvSpPr>
          <p:spPr bwMode="auto">
            <a:xfrm>
              <a:off x="9156700" y="6545263"/>
              <a:ext cx="115888" cy="227013"/>
            </a:xfrm>
            <a:custGeom>
              <a:avLst/>
              <a:gdLst>
                <a:gd name="T0" fmla="*/ 0 w 73"/>
                <a:gd name="T1" fmla="*/ 143 h 143"/>
                <a:gd name="T2" fmla="*/ 37 w 73"/>
                <a:gd name="T3" fmla="*/ 0 h 143"/>
                <a:gd name="T4" fmla="*/ 73 w 73"/>
                <a:gd name="T5" fmla="*/ 143 h 143"/>
                <a:gd name="T6" fmla="*/ 0 w 73"/>
                <a:gd name="T7" fmla="*/ 143 h 143"/>
              </a:gdLst>
              <a:ahLst/>
              <a:cxnLst>
                <a:cxn ang="0">
                  <a:pos x="T0" y="T1"/>
                </a:cxn>
                <a:cxn ang="0">
                  <a:pos x="T2" y="T3"/>
                </a:cxn>
                <a:cxn ang="0">
                  <a:pos x="T4" y="T5"/>
                </a:cxn>
                <a:cxn ang="0">
                  <a:pos x="T6" y="T7"/>
                </a:cxn>
              </a:cxnLst>
              <a:rect l="0" t="0" r="r" b="b"/>
              <a:pathLst>
                <a:path w="73" h="143">
                  <a:moveTo>
                    <a:pt x="0" y="143"/>
                  </a:moveTo>
                  <a:lnTo>
                    <a:pt x="37" y="0"/>
                  </a:lnTo>
                  <a:lnTo>
                    <a:pt x="73" y="143"/>
                  </a:lnTo>
                  <a:lnTo>
                    <a:pt x="0" y="143"/>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9795" name="Freeform 54"/>
            <p:cNvSpPr/>
            <p:nvPr userDrawn="1"/>
          </p:nvSpPr>
          <p:spPr bwMode="auto">
            <a:xfrm>
              <a:off x="10598150" y="6332538"/>
              <a:ext cx="115888" cy="227013"/>
            </a:xfrm>
            <a:custGeom>
              <a:avLst/>
              <a:gdLst>
                <a:gd name="T0" fmla="*/ 0 w 73"/>
                <a:gd name="T1" fmla="*/ 143 h 143"/>
                <a:gd name="T2" fmla="*/ 37 w 73"/>
                <a:gd name="T3" fmla="*/ 0 h 143"/>
                <a:gd name="T4" fmla="*/ 73 w 73"/>
                <a:gd name="T5" fmla="*/ 143 h 143"/>
                <a:gd name="T6" fmla="*/ 0 w 73"/>
                <a:gd name="T7" fmla="*/ 143 h 143"/>
              </a:gdLst>
              <a:ahLst/>
              <a:cxnLst>
                <a:cxn ang="0">
                  <a:pos x="T0" y="T1"/>
                </a:cxn>
                <a:cxn ang="0">
                  <a:pos x="T2" y="T3"/>
                </a:cxn>
                <a:cxn ang="0">
                  <a:pos x="T4" y="T5"/>
                </a:cxn>
                <a:cxn ang="0">
                  <a:pos x="T6" y="T7"/>
                </a:cxn>
              </a:cxnLst>
              <a:rect l="0" t="0" r="r" b="b"/>
              <a:pathLst>
                <a:path w="73" h="143">
                  <a:moveTo>
                    <a:pt x="0" y="143"/>
                  </a:moveTo>
                  <a:lnTo>
                    <a:pt x="37" y="0"/>
                  </a:lnTo>
                  <a:lnTo>
                    <a:pt x="73" y="143"/>
                  </a:lnTo>
                  <a:lnTo>
                    <a:pt x="0" y="143"/>
                  </a:lnTo>
                  <a:close/>
                </a:path>
              </a:pathLst>
            </a:custGeom>
            <a:solidFill>
              <a:srgbClr val="3E67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6" name="Freeform 55"/>
            <p:cNvSpPr/>
            <p:nvPr userDrawn="1"/>
          </p:nvSpPr>
          <p:spPr bwMode="auto">
            <a:xfrm>
              <a:off x="5711825" y="6691313"/>
              <a:ext cx="65088" cy="125413"/>
            </a:xfrm>
            <a:custGeom>
              <a:avLst/>
              <a:gdLst>
                <a:gd name="T0" fmla="*/ 0 w 41"/>
                <a:gd name="T1" fmla="*/ 79 h 79"/>
                <a:gd name="T2" fmla="*/ 21 w 41"/>
                <a:gd name="T3" fmla="*/ 0 h 79"/>
                <a:gd name="T4" fmla="*/ 41 w 41"/>
                <a:gd name="T5" fmla="*/ 79 h 79"/>
                <a:gd name="T6" fmla="*/ 0 w 41"/>
                <a:gd name="T7" fmla="*/ 79 h 79"/>
              </a:gdLst>
              <a:ahLst/>
              <a:cxnLst>
                <a:cxn ang="0">
                  <a:pos x="T0" y="T1"/>
                </a:cxn>
                <a:cxn ang="0">
                  <a:pos x="T2" y="T3"/>
                </a:cxn>
                <a:cxn ang="0">
                  <a:pos x="T4" y="T5"/>
                </a:cxn>
                <a:cxn ang="0">
                  <a:pos x="T6" y="T7"/>
                </a:cxn>
              </a:cxnLst>
              <a:rect l="0" t="0" r="r" b="b"/>
              <a:pathLst>
                <a:path w="41" h="79">
                  <a:moveTo>
                    <a:pt x="0" y="79"/>
                  </a:moveTo>
                  <a:lnTo>
                    <a:pt x="21" y="0"/>
                  </a:lnTo>
                  <a:lnTo>
                    <a:pt x="41" y="79"/>
                  </a:lnTo>
                  <a:lnTo>
                    <a:pt x="0" y="79"/>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grpSp>
        <p:nvGrpSpPr>
          <p:cNvPr id="8" name="组合 7"/>
          <p:cNvGrpSpPr/>
          <p:nvPr userDrawn="1"/>
        </p:nvGrpSpPr>
        <p:grpSpPr>
          <a:xfrm>
            <a:off x="-1588" y="4503738"/>
            <a:ext cx="12192000" cy="2349501"/>
            <a:chOff x="-1588" y="4503738"/>
            <a:chExt cx="12192000" cy="2349501"/>
          </a:xfrm>
        </p:grpSpPr>
        <p:sp>
          <p:nvSpPr>
            <p:cNvPr id="9" name="Freeform 6"/>
            <p:cNvSpPr/>
            <p:nvPr userDrawn="1"/>
          </p:nvSpPr>
          <p:spPr bwMode="auto">
            <a:xfrm>
              <a:off x="-1588" y="5630863"/>
              <a:ext cx="12192000" cy="1222375"/>
            </a:xfrm>
            <a:custGeom>
              <a:avLst/>
              <a:gdLst>
                <a:gd name="T0" fmla="*/ 7680 w 7680"/>
                <a:gd name="T1" fmla="*/ 325 h 771"/>
                <a:gd name="T2" fmla="*/ 3972 w 7680"/>
                <a:gd name="T3" fmla="*/ 0 h 771"/>
                <a:gd name="T4" fmla="*/ 0 w 7680"/>
                <a:gd name="T5" fmla="*/ 387 h 771"/>
                <a:gd name="T6" fmla="*/ 0 w 7680"/>
                <a:gd name="T7" fmla="*/ 771 h 771"/>
                <a:gd name="T8" fmla="*/ 7680 w 7680"/>
                <a:gd name="T9" fmla="*/ 771 h 771"/>
                <a:gd name="T10" fmla="*/ 7680 w 7680"/>
                <a:gd name="T11" fmla="*/ 325 h 771"/>
              </a:gdLst>
              <a:ahLst/>
              <a:cxnLst>
                <a:cxn ang="0">
                  <a:pos x="T0" y="T1"/>
                </a:cxn>
                <a:cxn ang="0">
                  <a:pos x="T2" y="T3"/>
                </a:cxn>
                <a:cxn ang="0">
                  <a:pos x="T4" y="T5"/>
                </a:cxn>
                <a:cxn ang="0">
                  <a:pos x="T6" y="T7"/>
                </a:cxn>
                <a:cxn ang="0">
                  <a:pos x="T8" y="T9"/>
                </a:cxn>
                <a:cxn ang="0">
                  <a:pos x="T10" y="T11"/>
                </a:cxn>
              </a:cxnLst>
              <a:rect l="0" t="0" r="r" b="b"/>
              <a:pathLst>
                <a:path w="7680" h="771">
                  <a:moveTo>
                    <a:pt x="7680" y="325"/>
                  </a:moveTo>
                  <a:cubicBezTo>
                    <a:pt x="6766" y="125"/>
                    <a:pt x="5443" y="0"/>
                    <a:pt x="3972" y="0"/>
                  </a:cubicBezTo>
                  <a:cubicBezTo>
                    <a:pt x="2353" y="0"/>
                    <a:pt x="913" y="152"/>
                    <a:pt x="0" y="387"/>
                  </a:cubicBezTo>
                  <a:cubicBezTo>
                    <a:pt x="0" y="771"/>
                    <a:pt x="0" y="771"/>
                    <a:pt x="0" y="771"/>
                  </a:cubicBezTo>
                  <a:cubicBezTo>
                    <a:pt x="7680" y="771"/>
                    <a:pt x="7680" y="771"/>
                    <a:pt x="7680" y="771"/>
                  </a:cubicBezTo>
                  <a:lnTo>
                    <a:pt x="7680" y="325"/>
                  </a:lnTo>
                  <a:close/>
                </a:path>
              </a:pathLst>
            </a:custGeom>
            <a:solidFill>
              <a:schemeClr val="accent1"/>
            </a:solidFill>
            <a:ln>
              <a:noFill/>
            </a:ln>
          </p:spPr>
          <p:txBody>
            <a:bodyPr vert="horz" wrap="square" lIns="91440" tIns="45720" rIns="91440" bIns="45720" numCol="1" anchor="t" anchorCtr="0" compatLnSpc="1"/>
            <a:lstStyle/>
            <a:p>
              <a:endParaRPr lang="zh-CN" altLang="en-US" dirty="0"/>
            </a:p>
          </p:txBody>
        </p:sp>
        <p:sp>
          <p:nvSpPr>
            <p:cNvPr id="10" name="Freeform 7"/>
            <p:cNvSpPr/>
            <p:nvPr userDrawn="1"/>
          </p:nvSpPr>
          <p:spPr bwMode="auto">
            <a:xfrm>
              <a:off x="6218238" y="4776788"/>
              <a:ext cx="1473200" cy="1406525"/>
            </a:xfrm>
            <a:custGeom>
              <a:avLst/>
              <a:gdLst>
                <a:gd name="T0" fmla="*/ 409 w 928"/>
                <a:gd name="T1" fmla="*/ 886 h 886"/>
                <a:gd name="T2" fmla="*/ 0 w 928"/>
                <a:gd name="T3" fmla="*/ 849 h 886"/>
                <a:gd name="T4" fmla="*/ 928 w 928"/>
                <a:gd name="T5" fmla="*/ 0 h 886"/>
                <a:gd name="T6" fmla="*/ 409 w 928"/>
                <a:gd name="T7" fmla="*/ 886 h 886"/>
              </a:gdLst>
              <a:ahLst/>
              <a:cxnLst>
                <a:cxn ang="0">
                  <a:pos x="T0" y="T1"/>
                </a:cxn>
                <a:cxn ang="0">
                  <a:pos x="T2" y="T3"/>
                </a:cxn>
                <a:cxn ang="0">
                  <a:pos x="T4" y="T5"/>
                </a:cxn>
                <a:cxn ang="0">
                  <a:pos x="T6" y="T7"/>
                </a:cxn>
              </a:cxnLst>
              <a:rect l="0" t="0" r="r" b="b"/>
              <a:pathLst>
                <a:path w="928" h="886">
                  <a:moveTo>
                    <a:pt x="409" y="886"/>
                  </a:moveTo>
                  <a:lnTo>
                    <a:pt x="0" y="849"/>
                  </a:lnTo>
                  <a:lnTo>
                    <a:pt x="928" y="0"/>
                  </a:lnTo>
                  <a:lnTo>
                    <a:pt x="409" y="886"/>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11" name="Freeform 8"/>
            <p:cNvSpPr/>
            <p:nvPr userDrawn="1"/>
          </p:nvSpPr>
          <p:spPr bwMode="auto">
            <a:xfrm>
              <a:off x="6865938" y="4776788"/>
              <a:ext cx="2030413" cy="1406525"/>
            </a:xfrm>
            <a:custGeom>
              <a:avLst/>
              <a:gdLst>
                <a:gd name="T0" fmla="*/ 0 w 1279"/>
                <a:gd name="T1" fmla="*/ 886 h 886"/>
                <a:gd name="T2" fmla="*/ 1279 w 1279"/>
                <a:gd name="T3" fmla="*/ 837 h 886"/>
                <a:gd name="T4" fmla="*/ 520 w 1279"/>
                <a:gd name="T5" fmla="*/ 0 h 886"/>
                <a:gd name="T6" fmla="*/ 0 w 1279"/>
                <a:gd name="T7" fmla="*/ 886 h 886"/>
              </a:gdLst>
              <a:ahLst/>
              <a:cxnLst>
                <a:cxn ang="0">
                  <a:pos x="T0" y="T1"/>
                </a:cxn>
                <a:cxn ang="0">
                  <a:pos x="T2" y="T3"/>
                </a:cxn>
                <a:cxn ang="0">
                  <a:pos x="T4" y="T5"/>
                </a:cxn>
                <a:cxn ang="0">
                  <a:pos x="T6" y="T7"/>
                </a:cxn>
              </a:cxnLst>
              <a:rect l="0" t="0" r="r" b="b"/>
              <a:pathLst>
                <a:path w="1279" h="886">
                  <a:moveTo>
                    <a:pt x="0" y="886"/>
                  </a:moveTo>
                  <a:lnTo>
                    <a:pt x="1279" y="837"/>
                  </a:lnTo>
                  <a:lnTo>
                    <a:pt x="520" y="0"/>
                  </a:lnTo>
                  <a:lnTo>
                    <a:pt x="0" y="886"/>
                  </a:lnTo>
                  <a:close/>
                </a:path>
              </a:pathLst>
            </a:custGeom>
            <a:solidFill>
              <a:srgbClr val="7294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
            <p:cNvSpPr/>
            <p:nvPr userDrawn="1"/>
          </p:nvSpPr>
          <p:spPr bwMode="auto">
            <a:xfrm>
              <a:off x="7470775" y="4776788"/>
              <a:ext cx="609600" cy="522288"/>
            </a:xfrm>
            <a:custGeom>
              <a:avLst/>
              <a:gdLst>
                <a:gd name="T0" fmla="*/ 384 w 384"/>
                <a:gd name="T1" fmla="*/ 269 h 329"/>
                <a:gd name="T2" fmla="*/ 139 w 384"/>
                <a:gd name="T3" fmla="*/ 0 h 329"/>
                <a:gd name="T4" fmla="*/ 138 w 384"/>
                <a:gd name="T5" fmla="*/ 2 h 329"/>
                <a:gd name="T6" fmla="*/ 0 w 384"/>
                <a:gd name="T7" fmla="*/ 237 h 329"/>
                <a:gd name="T8" fmla="*/ 127 w 384"/>
                <a:gd name="T9" fmla="*/ 329 h 329"/>
                <a:gd name="T10" fmla="*/ 214 w 384"/>
                <a:gd name="T11" fmla="*/ 206 h 329"/>
                <a:gd name="T12" fmla="*/ 333 w 384"/>
                <a:gd name="T13" fmla="*/ 276 h 329"/>
                <a:gd name="T14" fmla="*/ 384 w 384"/>
                <a:gd name="T15" fmla="*/ 269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329">
                  <a:moveTo>
                    <a:pt x="384" y="269"/>
                  </a:moveTo>
                  <a:lnTo>
                    <a:pt x="139" y="0"/>
                  </a:lnTo>
                  <a:lnTo>
                    <a:pt x="138" y="2"/>
                  </a:lnTo>
                  <a:lnTo>
                    <a:pt x="0" y="237"/>
                  </a:lnTo>
                  <a:lnTo>
                    <a:pt x="127" y="329"/>
                  </a:lnTo>
                  <a:lnTo>
                    <a:pt x="214" y="206"/>
                  </a:lnTo>
                  <a:lnTo>
                    <a:pt x="333" y="276"/>
                  </a:lnTo>
                  <a:lnTo>
                    <a:pt x="384" y="269"/>
                  </a:lnTo>
                  <a:close/>
                </a:path>
              </a:pathLst>
            </a:custGeom>
            <a:solidFill>
              <a:srgbClr val="B7CC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
            <p:cNvSpPr/>
            <p:nvPr userDrawn="1"/>
          </p:nvSpPr>
          <p:spPr bwMode="auto">
            <a:xfrm>
              <a:off x="7278688" y="4776788"/>
              <a:ext cx="412750" cy="377825"/>
            </a:xfrm>
            <a:custGeom>
              <a:avLst/>
              <a:gdLst>
                <a:gd name="T0" fmla="*/ 121 w 260"/>
                <a:gd name="T1" fmla="*/ 237 h 238"/>
                <a:gd name="T2" fmla="*/ 121 w 260"/>
                <a:gd name="T3" fmla="*/ 237 h 238"/>
                <a:gd name="T4" fmla="*/ 260 w 260"/>
                <a:gd name="T5" fmla="*/ 0 h 238"/>
                <a:gd name="T6" fmla="*/ 0 w 260"/>
                <a:gd name="T7" fmla="*/ 238 h 238"/>
                <a:gd name="T8" fmla="*/ 121 w 260"/>
                <a:gd name="T9" fmla="*/ 237 h 238"/>
              </a:gdLst>
              <a:ahLst/>
              <a:cxnLst>
                <a:cxn ang="0">
                  <a:pos x="T0" y="T1"/>
                </a:cxn>
                <a:cxn ang="0">
                  <a:pos x="T2" y="T3"/>
                </a:cxn>
                <a:cxn ang="0">
                  <a:pos x="T4" y="T5"/>
                </a:cxn>
                <a:cxn ang="0">
                  <a:pos x="T6" y="T7"/>
                </a:cxn>
                <a:cxn ang="0">
                  <a:pos x="T8" y="T9"/>
                </a:cxn>
              </a:cxnLst>
              <a:rect l="0" t="0" r="r" b="b"/>
              <a:pathLst>
                <a:path w="260" h="238">
                  <a:moveTo>
                    <a:pt x="121" y="237"/>
                  </a:moveTo>
                  <a:lnTo>
                    <a:pt x="121" y="237"/>
                  </a:lnTo>
                  <a:lnTo>
                    <a:pt x="260" y="0"/>
                  </a:lnTo>
                  <a:lnTo>
                    <a:pt x="0" y="238"/>
                  </a:lnTo>
                  <a:lnTo>
                    <a:pt x="121" y="237"/>
                  </a:lnTo>
                  <a:close/>
                </a:path>
              </a:pathLst>
            </a:custGeom>
            <a:solidFill>
              <a:srgbClr val="F5FF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1"/>
            <p:cNvSpPr/>
            <p:nvPr userDrawn="1"/>
          </p:nvSpPr>
          <p:spPr bwMode="auto">
            <a:xfrm>
              <a:off x="8134350" y="4503738"/>
              <a:ext cx="1812925" cy="1776413"/>
            </a:xfrm>
            <a:custGeom>
              <a:avLst/>
              <a:gdLst>
                <a:gd name="T0" fmla="*/ 485 w 1142"/>
                <a:gd name="T1" fmla="*/ 1119 h 1119"/>
                <a:gd name="T2" fmla="*/ 0 w 1142"/>
                <a:gd name="T3" fmla="*/ 1095 h 1119"/>
                <a:gd name="T4" fmla="*/ 1142 w 1142"/>
                <a:gd name="T5" fmla="*/ 0 h 1119"/>
                <a:gd name="T6" fmla="*/ 485 w 1142"/>
                <a:gd name="T7" fmla="*/ 1119 h 1119"/>
              </a:gdLst>
              <a:ahLst/>
              <a:cxnLst>
                <a:cxn ang="0">
                  <a:pos x="T0" y="T1"/>
                </a:cxn>
                <a:cxn ang="0">
                  <a:pos x="T2" y="T3"/>
                </a:cxn>
                <a:cxn ang="0">
                  <a:pos x="T4" y="T5"/>
                </a:cxn>
                <a:cxn ang="0">
                  <a:pos x="T6" y="T7"/>
                </a:cxn>
              </a:cxnLst>
              <a:rect l="0" t="0" r="r" b="b"/>
              <a:pathLst>
                <a:path w="1142" h="1119">
                  <a:moveTo>
                    <a:pt x="485" y="1119"/>
                  </a:moveTo>
                  <a:lnTo>
                    <a:pt x="0" y="1095"/>
                  </a:lnTo>
                  <a:lnTo>
                    <a:pt x="1142" y="0"/>
                  </a:lnTo>
                  <a:lnTo>
                    <a:pt x="485" y="1119"/>
                  </a:lnTo>
                  <a:close/>
                </a:path>
              </a:pathLst>
            </a:custGeom>
            <a:solidFill>
              <a:srgbClr val="B0C9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p:nvPr userDrawn="1"/>
          </p:nvSpPr>
          <p:spPr bwMode="auto">
            <a:xfrm>
              <a:off x="8904288" y="4503738"/>
              <a:ext cx="2578100" cy="1776413"/>
            </a:xfrm>
            <a:custGeom>
              <a:avLst/>
              <a:gdLst>
                <a:gd name="T0" fmla="*/ 0 w 1624"/>
                <a:gd name="T1" fmla="*/ 1119 h 1119"/>
                <a:gd name="T2" fmla="*/ 1624 w 1624"/>
                <a:gd name="T3" fmla="*/ 1099 h 1119"/>
                <a:gd name="T4" fmla="*/ 657 w 1624"/>
                <a:gd name="T5" fmla="*/ 0 h 1119"/>
                <a:gd name="T6" fmla="*/ 0 w 1624"/>
                <a:gd name="T7" fmla="*/ 1119 h 1119"/>
              </a:gdLst>
              <a:ahLst/>
              <a:cxnLst>
                <a:cxn ang="0">
                  <a:pos x="T0" y="T1"/>
                </a:cxn>
                <a:cxn ang="0">
                  <a:pos x="T2" y="T3"/>
                </a:cxn>
                <a:cxn ang="0">
                  <a:pos x="T4" y="T5"/>
                </a:cxn>
                <a:cxn ang="0">
                  <a:pos x="T6" y="T7"/>
                </a:cxn>
              </a:cxnLst>
              <a:rect l="0" t="0" r="r" b="b"/>
              <a:pathLst>
                <a:path w="1624" h="1119">
                  <a:moveTo>
                    <a:pt x="0" y="1119"/>
                  </a:moveTo>
                  <a:lnTo>
                    <a:pt x="1624" y="1099"/>
                  </a:lnTo>
                  <a:lnTo>
                    <a:pt x="657" y="0"/>
                  </a:lnTo>
                  <a:lnTo>
                    <a:pt x="0" y="1119"/>
                  </a:lnTo>
                  <a:close/>
                </a:path>
              </a:pathLst>
            </a:custGeom>
            <a:solidFill>
              <a:srgbClr val="6683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p:nvPr userDrawn="1"/>
          </p:nvSpPr>
          <p:spPr bwMode="auto">
            <a:xfrm>
              <a:off x="9666288" y="4505326"/>
              <a:ext cx="757238" cy="658813"/>
            </a:xfrm>
            <a:custGeom>
              <a:avLst/>
              <a:gdLst>
                <a:gd name="T0" fmla="*/ 271 w 477"/>
                <a:gd name="T1" fmla="*/ 260 h 415"/>
                <a:gd name="T2" fmla="*/ 422 w 477"/>
                <a:gd name="T3" fmla="*/ 348 h 415"/>
                <a:gd name="T4" fmla="*/ 477 w 477"/>
                <a:gd name="T5" fmla="*/ 341 h 415"/>
                <a:gd name="T6" fmla="*/ 177 w 477"/>
                <a:gd name="T7" fmla="*/ 0 h 415"/>
                <a:gd name="T8" fmla="*/ 175 w 477"/>
                <a:gd name="T9" fmla="*/ 2 h 415"/>
                <a:gd name="T10" fmla="*/ 91 w 477"/>
                <a:gd name="T11" fmla="*/ 145 h 415"/>
                <a:gd name="T12" fmla="*/ 0 w 477"/>
                <a:gd name="T13" fmla="*/ 300 h 415"/>
                <a:gd name="T14" fmla="*/ 161 w 477"/>
                <a:gd name="T15" fmla="*/ 415 h 415"/>
                <a:gd name="T16" fmla="*/ 271 w 477"/>
                <a:gd name="T17" fmla="*/ 26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7" h="415">
                  <a:moveTo>
                    <a:pt x="271" y="260"/>
                  </a:moveTo>
                  <a:lnTo>
                    <a:pt x="422" y="348"/>
                  </a:lnTo>
                  <a:lnTo>
                    <a:pt x="477" y="341"/>
                  </a:lnTo>
                  <a:lnTo>
                    <a:pt x="177" y="0"/>
                  </a:lnTo>
                  <a:lnTo>
                    <a:pt x="175" y="2"/>
                  </a:lnTo>
                  <a:lnTo>
                    <a:pt x="91" y="145"/>
                  </a:lnTo>
                  <a:lnTo>
                    <a:pt x="0" y="300"/>
                  </a:lnTo>
                  <a:lnTo>
                    <a:pt x="161" y="415"/>
                  </a:lnTo>
                  <a:lnTo>
                    <a:pt x="271" y="260"/>
                  </a:lnTo>
                  <a:close/>
                </a:path>
              </a:pathLst>
            </a:custGeom>
            <a:solidFill>
              <a:srgbClr val="B7CF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4"/>
            <p:cNvSpPr/>
            <p:nvPr userDrawn="1"/>
          </p:nvSpPr>
          <p:spPr bwMode="auto">
            <a:xfrm>
              <a:off x="9447213" y="4503738"/>
              <a:ext cx="500063" cy="479425"/>
            </a:xfrm>
            <a:custGeom>
              <a:avLst/>
              <a:gdLst>
                <a:gd name="T0" fmla="*/ 315 w 315"/>
                <a:gd name="T1" fmla="*/ 0 h 302"/>
                <a:gd name="T2" fmla="*/ 0 w 315"/>
                <a:gd name="T3" fmla="*/ 302 h 302"/>
                <a:gd name="T4" fmla="*/ 138 w 315"/>
                <a:gd name="T5" fmla="*/ 301 h 302"/>
                <a:gd name="T6" fmla="*/ 139 w 315"/>
                <a:gd name="T7" fmla="*/ 301 h 302"/>
                <a:gd name="T8" fmla="*/ 152 w 315"/>
                <a:gd name="T9" fmla="*/ 279 h 302"/>
                <a:gd name="T10" fmla="*/ 315 w 315"/>
                <a:gd name="T11" fmla="*/ 0 h 302"/>
              </a:gdLst>
              <a:ahLst/>
              <a:cxnLst>
                <a:cxn ang="0">
                  <a:pos x="T0" y="T1"/>
                </a:cxn>
                <a:cxn ang="0">
                  <a:pos x="T2" y="T3"/>
                </a:cxn>
                <a:cxn ang="0">
                  <a:pos x="T4" y="T5"/>
                </a:cxn>
                <a:cxn ang="0">
                  <a:pos x="T6" y="T7"/>
                </a:cxn>
                <a:cxn ang="0">
                  <a:pos x="T8" y="T9"/>
                </a:cxn>
                <a:cxn ang="0">
                  <a:pos x="T10" y="T11"/>
                </a:cxn>
              </a:cxnLst>
              <a:rect l="0" t="0" r="r" b="b"/>
              <a:pathLst>
                <a:path w="315" h="302">
                  <a:moveTo>
                    <a:pt x="315" y="0"/>
                  </a:moveTo>
                  <a:lnTo>
                    <a:pt x="0" y="302"/>
                  </a:lnTo>
                  <a:lnTo>
                    <a:pt x="138" y="301"/>
                  </a:lnTo>
                  <a:lnTo>
                    <a:pt x="139" y="301"/>
                  </a:lnTo>
                  <a:lnTo>
                    <a:pt x="152" y="279"/>
                  </a:lnTo>
                  <a:lnTo>
                    <a:pt x="315" y="0"/>
                  </a:lnTo>
                  <a:close/>
                </a:path>
              </a:pathLst>
            </a:custGeom>
            <a:solidFill>
              <a:srgbClr val="F5FF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5"/>
            <p:cNvSpPr/>
            <p:nvPr userDrawn="1"/>
          </p:nvSpPr>
          <p:spPr bwMode="auto">
            <a:xfrm>
              <a:off x="11226800" y="5827713"/>
              <a:ext cx="63500" cy="427038"/>
            </a:xfrm>
            <a:custGeom>
              <a:avLst/>
              <a:gdLst>
                <a:gd name="T0" fmla="*/ 0 w 40"/>
                <a:gd name="T1" fmla="*/ 0 h 269"/>
                <a:gd name="T2" fmla="*/ 0 w 40"/>
                <a:gd name="T3" fmla="*/ 269 h 269"/>
                <a:gd name="T4" fmla="*/ 22 w 40"/>
                <a:gd name="T5" fmla="*/ 269 h 269"/>
                <a:gd name="T6" fmla="*/ 40 w 40"/>
                <a:gd name="T7" fmla="*/ 3 h 269"/>
                <a:gd name="T8" fmla="*/ 0 w 40"/>
                <a:gd name="T9" fmla="*/ 0 h 269"/>
              </a:gdLst>
              <a:ahLst/>
              <a:cxnLst>
                <a:cxn ang="0">
                  <a:pos x="T0" y="T1"/>
                </a:cxn>
                <a:cxn ang="0">
                  <a:pos x="T2" y="T3"/>
                </a:cxn>
                <a:cxn ang="0">
                  <a:pos x="T4" y="T5"/>
                </a:cxn>
                <a:cxn ang="0">
                  <a:pos x="T6" y="T7"/>
                </a:cxn>
                <a:cxn ang="0">
                  <a:pos x="T8" y="T9"/>
                </a:cxn>
              </a:cxnLst>
              <a:rect l="0" t="0" r="r" b="b"/>
              <a:pathLst>
                <a:path w="40" h="269">
                  <a:moveTo>
                    <a:pt x="0" y="0"/>
                  </a:moveTo>
                  <a:lnTo>
                    <a:pt x="0" y="269"/>
                  </a:lnTo>
                  <a:lnTo>
                    <a:pt x="22" y="269"/>
                  </a:lnTo>
                  <a:lnTo>
                    <a:pt x="40" y="3"/>
                  </a:lnTo>
                  <a:lnTo>
                    <a:pt x="0" y="0"/>
                  </a:lnTo>
                  <a:close/>
                </a:path>
              </a:pathLst>
            </a:custGeom>
            <a:solidFill>
              <a:schemeClr val="accent1">
                <a:lumMod val="75000"/>
                <a:alpha val="98000"/>
              </a:schemeClr>
            </a:solidFill>
            <a:ln>
              <a:noFill/>
            </a:ln>
          </p:spPr>
          <p:txBody>
            <a:bodyPr vert="horz" wrap="square" lIns="91440" tIns="45720" rIns="91440" bIns="45720" numCol="1" anchor="t" anchorCtr="0" compatLnSpc="1"/>
            <a:lstStyle/>
            <a:p>
              <a:endParaRPr lang="zh-CN" altLang="en-US"/>
            </a:p>
          </p:txBody>
        </p:sp>
        <p:sp>
          <p:nvSpPr>
            <p:cNvPr id="19" name="Freeform 16"/>
            <p:cNvSpPr/>
            <p:nvPr userDrawn="1"/>
          </p:nvSpPr>
          <p:spPr bwMode="auto">
            <a:xfrm>
              <a:off x="10904538" y="4894263"/>
              <a:ext cx="368300" cy="949325"/>
            </a:xfrm>
            <a:custGeom>
              <a:avLst/>
              <a:gdLst>
                <a:gd name="T0" fmla="*/ 227 w 232"/>
                <a:gd name="T1" fmla="*/ 0 h 598"/>
                <a:gd name="T2" fmla="*/ 0 w 232"/>
                <a:gd name="T3" fmla="*/ 452 h 598"/>
                <a:gd name="T4" fmla="*/ 110 w 232"/>
                <a:gd name="T5" fmla="*/ 598 h 598"/>
                <a:gd name="T6" fmla="*/ 232 w 232"/>
                <a:gd name="T7" fmla="*/ 455 h 598"/>
                <a:gd name="T8" fmla="*/ 227 w 232"/>
                <a:gd name="T9" fmla="*/ 0 h 598"/>
              </a:gdLst>
              <a:ahLst/>
              <a:cxnLst>
                <a:cxn ang="0">
                  <a:pos x="T0" y="T1"/>
                </a:cxn>
                <a:cxn ang="0">
                  <a:pos x="T2" y="T3"/>
                </a:cxn>
                <a:cxn ang="0">
                  <a:pos x="T4" y="T5"/>
                </a:cxn>
                <a:cxn ang="0">
                  <a:pos x="T6" y="T7"/>
                </a:cxn>
                <a:cxn ang="0">
                  <a:pos x="T8" y="T9"/>
                </a:cxn>
              </a:cxnLst>
              <a:rect l="0" t="0" r="r" b="b"/>
              <a:pathLst>
                <a:path w="232" h="598">
                  <a:moveTo>
                    <a:pt x="227" y="0"/>
                  </a:moveTo>
                  <a:lnTo>
                    <a:pt x="0" y="452"/>
                  </a:lnTo>
                  <a:lnTo>
                    <a:pt x="110" y="598"/>
                  </a:lnTo>
                  <a:lnTo>
                    <a:pt x="232" y="455"/>
                  </a:lnTo>
                  <a:lnTo>
                    <a:pt x="227" y="0"/>
                  </a:lnTo>
                  <a:close/>
                </a:path>
              </a:pathLst>
            </a:custGeom>
            <a:solidFill>
              <a:srgbClr val="9CB3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7"/>
            <p:cNvSpPr/>
            <p:nvPr userDrawn="1"/>
          </p:nvSpPr>
          <p:spPr bwMode="auto">
            <a:xfrm>
              <a:off x="11079163" y="4894263"/>
              <a:ext cx="525463" cy="971550"/>
            </a:xfrm>
            <a:custGeom>
              <a:avLst/>
              <a:gdLst>
                <a:gd name="T0" fmla="*/ 117 w 331"/>
                <a:gd name="T1" fmla="*/ 0 h 612"/>
                <a:gd name="T2" fmla="*/ 331 w 331"/>
                <a:gd name="T3" fmla="*/ 457 h 612"/>
                <a:gd name="T4" fmla="*/ 230 w 331"/>
                <a:gd name="T5" fmla="*/ 612 h 612"/>
                <a:gd name="T6" fmla="*/ 0 w 331"/>
                <a:gd name="T7" fmla="*/ 598 h 612"/>
                <a:gd name="T8" fmla="*/ 122 w 331"/>
                <a:gd name="T9" fmla="*/ 455 h 612"/>
                <a:gd name="T10" fmla="*/ 117 w 331"/>
                <a:gd name="T11" fmla="*/ 0 h 612"/>
              </a:gdLst>
              <a:ahLst/>
              <a:cxnLst>
                <a:cxn ang="0">
                  <a:pos x="T0" y="T1"/>
                </a:cxn>
                <a:cxn ang="0">
                  <a:pos x="T2" y="T3"/>
                </a:cxn>
                <a:cxn ang="0">
                  <a:pos x="T4" y="T5"/>
                </a:cxn>
                <a:cxn ang="0">
                  <a:pos x="T6" y="T7"/>
                </a:cxn>
                <a:cxn ang="0">
                  <a:pos x="T8" y="T9"/>
                </a:cxn>
                <a:cxn ang="0">
                  <a:pos x="T10" y="T11"/>
                </a:cxn>
              </a:cxnLst>
              <a:rect l="0" t="0" r="r" b="b"/>
              <a:pathLst>
                <a:path w="331" h="612">
                  <a:moveTo>
                    <a:pt x="117" y="0"/>
                  </a:moveTo>
                  <a:lnTo>
                    <a:pt x="331" y="457"/>
                  </a:lnTo>
                  <a:lnTo>
                    <a:pt x="230" y="612"/>
                  </a:lnTo>
                  <a:lnTo>
                    <a:pt x="0" y="598"/>
                  </a:lnTo>
                  <a:lnTo>
                    <a:pt x="122" y="455"/>
                  </a:lnTo>
                  <a:lnTo>
                    <a:pt x="117" y="0"/>
                  </a:lnTo>
                  <a:close/>
                </a:path>
              </a:pathLst>
            </a:custGeom>
            <a:solidFill>
              <a:srgbClr val="697F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8"/>
            <p:cNvSpPr/>
            <p:nvPr userDrawn="1"/>
          </p:nvSpPr>
          <p:spPr bwMode="auto">
            <a:xfrm>
              <a:off x="11079163" y="5616576"/>
              <a:ext cx="365125" cy="249238"/>
            </a:xfrm>
            <a:custGeom>
              <a:avLst/>
              <a:gdLst>
                <a:gd name="T0" fmla="*/ 230 w 230"/>
                <a:gd name="T1" fmla="*/ 157 h 157"/>
                <a:gd name="T2" fmla="*/ 122 w 230"/>
                <a:gd name="T3" fmla="*/ 0 h 157"/>
                <a:gd name="T4" fmla="*/ 0 w 230"/>
                <a:gd name="T5" fmla="*/ 143 h 157"/>
                <a:gd name="T6" fmla="*/ 230 w 230"/>
                <a:gd name="T7" fmla="*/ 157 h 157"/>
              </a:gdLst>
              <a:ahLst/>
              <a:cxnLst>
                <a:cxn ang="0">
                  <a:pos x="T0" y="T1"/>
                </a:cxn>
                <a:cxn ang="0">
                  <a:pos x="T2" y="T3"/>
                </a:cxn>
                <a:cxn ang="0">
                  <a:pos x="T4" y="T5"/>
                </a:cxn>
                <a:cxn ang="0">
                  <a:pos x="T6" y="T7"/>
                </a:cxn>
              </a:cxnLst>
              <a:rect l="0" t="0" r="r" b="b"/>
              <a:pathLst>
                <a:path w="230" h="157">
                  <a:moveTo>
                    <a:pt x="230" y="157"/>
                  </a:moveTo>
                  <a:lnTo>
                    <a:pt x="122" y="0"/>
                  </a:lnTo>
                  <a:lnTo>
                    <a:pt x="0" y="143"/>
                  </a:lnTo>
                  <a:lnTo>
                    <a:pt x="230" y="157"/>
                  </a:lnTo>
                  <a:close/>
                </a:path>
              </a:pathLst>
            </a:custGeom>
            <a:solidFill>
              <a:srgbClr val="6F89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9"/>
            <p:cNvSpPr/>
            <p:nvPr userDrawn="1"/>
          </p:nvSpPr>
          <p:spPr bwMode="auto">
            <a:xfrm>
              <a:off x="6172200" y="6173788"/>
              <a:ext cx="39688" cy="276225"/>
            </a:xfrm>
            <a:custGeom>
              <a:avLst/>
              <a:gdLst>
                <a:gd name="T0" fmla="*/ 0 w 25"/>
                <a:gd name="T1" fmla="*/ 0 h 174"/>
                <a:gd name="T2" fmla="*/ 0 w 25"/>
                <a:gd name="T3" fmla="*/ 174 h 174"/>
                <a:gd name="T4" fmla="*/ 14 w 25"/>
                <a:gd name="T5" fmla="*/ 174 h 174"/>
                <a:gd name="T6" fmla="*/ 25 w 25"/>
                <a:gd name="T7" fmla="*/ 1 h 174"/>
                <a:gd name="T8" fmla="*/ 0 w 25"/>
                <a:gd name="T9" fmla="*/ 0 h 174"/>
              </a:gdLst>
              <a:ahLst/>
              <a:cxnLst>
                <a:cxn ang="0">
                  <a:pos x="T0" y="T1"/>
                </a:cxn>
                <a:cxn ang="0">
                  <a:pos x="T2" y="T3"/>
                </a:cxn>
                <a:cxn ang="0">
                  <a:pos x="T4" y="T5"/>
                </a:cxn>
                <a:cxn ang="0">
                  <a:pos x="T6" y="T7"/>
                </a:cxn>
                <a:cxn ang="0">
                  <a:pos x="T8" y="T9"/>
                </a:cxn>
              </a:cxnLst>
              <a:rect l="0" t="0" r="r" b="b"/>
              <a:pathLst>
                <a:path w="25" h="174">
                  <a:moveTo>
                    <a:pt x="0" y="0"/>
                  </a:moveTo>
                  <a:lnTo>
                    <a:pt x="0" y="174"/>
                  </a:lnTo>
                  <a:lnTo>
                    <a:pt x="14" y="174"/>
                  </a:lnTo>
                  <a:lnTo>
                    <a:pt x="25" y="1"/>
                  </a:lnTo>
                  <a:lnTo>
                    <a:pt x="0" y="0"/>
                  </a:lnTo>
                  <a:close/>
                </a:path>
              </a:pathLst>
            </a:custGeom>
            <a:solidFill>
              <a:schemeClr val="accent1">
                <a:lumMod val="75000"/>
                <a:alpha val="98000"/>
              </a:schemeClr>
            </a:solidFill>
            <a:ln>
              <a:noFill/>
            </a:ln>
          </p:spPr>
          <p:txBody>
            <a:bodyPr vert="horz" wrap="square" lIns="91440" tIns="45720" rIns="91440" bIns="45720" numCol="1" anchor="t" anchorCtr="0" compatLnSpc="1"/>
            <a:lstStyle/>
            <a:p>
              <a:endParaRPr lang="zh-CN" altLang="en-US"/>
            </a:p>
          </p:txBody>
        </p:sp>
        <p:sp>
          <p:nvSpPr>
            <p:cNvPr id="25" name="Freeform 20"/>
            <p:cNvSpPr/>
            <p:nvPr userDrawn="1"/>
          </p:nvSpPr>
          <p:spPr bwMode="auto">
            <a:xfrm>
              <a:off x="5961063" y="5564188"/>
              <a:ext cx="241300" cy="619125"/>
            </a:xfrm>
            <a:custGeom>
              <a:avLst/>
              <a:gdLst>
                <a:gd name="T0" fmla="*/ 149 w 152"/>
                <a:gd name="T1" fmla="*/ 0 h 390"/>
                <a:gd name="T2" fmla="*/ 0 w 152"/>
                <a:gd name="T3" fmla="*/ 295 h 390"/>
                <a:gd name="T4" fmla="*/ 72 w 152"/>
                <a:gd name="T5" fmla="*/ 390 h 390"/>
                <a:gd name="T6" fmla="*/ 152 w 152"/>
                <a:gd name="T7" fmla="*/ 297 h 390"/>
                <a:gd name="T8" fmla="*/ 149 w 152"/>
                <a:gd name="T9" fmla="*/ 0 h 390"/>
              </a:gdLst>
              <a:ahLst/>
              <a:cxnLst>
                <a:cxn ang="0">
                  <a:pos x="T0" y="T1"/>
                </a:cxn>
                <a:cxn ang="0">
                  <a:pos x="T2" y="T3"/>
                </a:cxn>
                <a:cxn ang="0">
                  <a:pos x="T4" y="T5"/>
                </a:cxn>
                <a:cxn ang="0">
                  <a:pos x="T6" y="T7"/>
                </a:cxn>
                <a:cxn ang="0">
                  <a:pos x="T8" y="T9"/>
                </a:cxn>
              </a:cxnLst>
              <a:rect l="0" t="0" r="r" b="b"/>
              <a:pathLst>
                <a:path w="152" h="390">
                  <a:moveTo>
                    <a:pt x="149" y="0"/>
                  </a:moveTo>
                  <a:lnTo>
                    <a:pt x="0" y="295"/>
                  </a:lnTo>
                  <a:lnTo>
                    <a:pt x="72" y="390"/>
                  </a:lnTo>
                  <a:lnTo>
                    <a:pt x="152" y="297"/>
                  </a:lnTo>
                  <a:lnTo>
                    <a:pt x="149" y="0"/>
                  </a:lnTo>
                  <a:close/>
                </a:path>
              </a:pathLst>
            </a:custGeom>
            <a:solidFill>
              <a:srgbClr val="8197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1"/>
            <p:cNvSpPr/>
            <p:nvPr userDrawn="1"/>
          </p:nvSpPr>
          <p:spPr bwMode="auto">
            <a:xfrm>
              <a:off x="6075363" y="5564188"/>
              <a:ext cx="342900" cy="633413"/>
            </a:xfrm>
            <a:custGeom>
              <a:avLst/>
              <a:gdLst>
                <a:gd name="T0" fmla="*/ 77 w 216"/>
                <a:gd name="T1" fmla="*/ 0 h 399"/>
                <a:gd name="T2" fmla="*/ 216 w 216"/>
                <a:gd name="T3" fmla="*/ 298 h 399"/>
                <a:gd name="T4" fmla="*/ 150 w 216"/>
                <a:gd name="T5" fmla="*/ 399 h 399"/>
                <a:gd name="T6" fmla="*/ 0 w 216"/>
                <a:gd name="T7" fmla="*/ 390 h 399"/>
                <a:gd name="T8" fmla="*/ 80 w 216"/>
                <a:gd name="T9" fmla="*/ 297 h 399"/>
                <a:gd name="T10" fmla="*/ 77 w 216"/>
                <a:gd name="T11" fmla="*/ 0 h 399"/>
              </a:gdLst>
              <a:ahLst/>
              <a:cxnLst>
                <a:cxn ang="0">
                  <a:pos x="T0" y="T1"/>
                </a:cxn>
                <a:cxn ang="0">
                  <a:pos x="T2" y="T3"/>
                </a:cxn>
                <a:cxn ang="0">
                  <a:pos x="T4" y="T5"/>
                </a:cxn>
                <a:cxn ang="0">
                  <a:pos x="T6" y="T7"/>
                </a:cxn>
                <a:cxn ang="0">
                  <a:pos x="T8" y="T9"/>
                </a:cxn>
                <a:cxn ang="0">
                  <a:pos x="T10" y="T11"/>
                </a:cxn>
              </a:cxnLst>
              <a:rect l="0" t="0" r="r" b="b"/>
              <a:pathLst>
                <a:path w="216" h="399">
                  <a:moveTo>
                    <a:pt x="77" y="0"/>
                  </a:moveTo>
                  <a:lnTo>
                    <a:pt x="216" y="298"/>
                  </a:lnTo>
                  <a:lnTo>
                    <a:pt x="150" y="399"/>
                  </a:lnTo>
                  <a:lnTo>
                    <a:pt x="0" y="390"/>
                  </a:lnTo>
                  <a:lnTo>
                    <a:pt x="80" y="297"/>
                  </a:lnTo>
                  <a:lnTo>
                    <a:pt x="77" y="0"/>
                  </a:lnTo>
                  <a:close/>
                </a:path>
              </a:pathLst>
            </a:custGeom>
            <a:solidFill>
              <a:srgbClr val="5667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2"/>
            <p:cNvSpPr/>
            <p:nvPr userDrawn="1"/>
          </p:nvSpPr>
          <p:spPr bwMode="auto">
            <a:xfrm>
              <a:off x="6075363" y="6035676"/>
              <a:ext cx="238125" cy="161925"/>
            </a:xfrm>
            <a:custGeom>
              <a:avLst/>
              <a:gdLst>
                <a:gd name="T0" fmla="*/ 150 w 150"/>
                <a:gd name="T1" fmla="*/ 102 h 102"/>
                <a:gd name="T2" fmla="*/ 80 w 150"/>
                <a:gd name="T3" fmla="*/ 0 h 102"/>
                <a:gd name="T4" fmla="*/ 0 w 150"/>
                <a:gd name="T5" fmla="*/ 93 h 102"/>
                <a:gd name="T6" fmla="*/ 150 w 150"/>
                <a:gd name="T7" fmla="*/ 102 h 102"/>
              </a:gdLst>
              <a:ahLst/>
              <a:cxnLst>
                <a:cxn ang="0">
                  <a:pos x="T0" y="T1"/>
                </a:cxn>
                <a:cxn ang="0">
                  <a:pos x="T2" y="T3"/>
                </a:cxn>
                <a:cxn ang="0">
                  <a:pos x="T4" y="T5"/>
                </a:cxn>
                <a:cxn ang="0">
                  <a:pos x="T6" y="T7"/>
                </a:cxn>
              </a:cxnLst>
              <a:rect l="0" t="0" r="r" b="b"/>
              <a:pathLst>
                <a:path w="150" h="102">
                  <a:moveTo>
                    <a:pt x="150" y="102"/>
                  </a:moveTo>
                  <a:lnTo>
                    <a:pt x="80" y="0"/>
                  </a:lnTo>
                  <a:lnTo>
                    <a:pt x="0" y="93"/>
                  </a:lnTo>
                  <a:lnTo>
                    <a:pt x="150" y="102"/>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8" name="Freeform 23"/>
            <p:cNvSpPr/>
            <p:nvPr userDrawn="1"/>
          </p:nvSpPr>
          <p:spPr bwMode="auto">
            <a:xfrm>
              <a:off x="7472363" y="4710113"/>
              <a:ext cx="1814513" cy="1774825"/>
            </a:xfrm>
            <a:custGeom>
              <a:avLst/>
              <a:gdLst>
                <a:gd name="T0" fmla="*/ 486 w 1143"/>
                <a:gd name="T1" fmla="*/ 1118 h 1118"/>
                <a:gd name="T2" fmla="*/ 0 w 1143"/>
                <a:gd name="T3" fmla="*/ 1094 h 1118"/>
                <a:gd name="T4" fmla="*/ 1143 w 1143"/>
                <a:gd name="T5" fmla="*/ 0 h 1118"/>
                <a:gd name="T6" fmla="*/ 486 w 1143"/>
                <a:gd name="T7" fmla="*/ 1118 h 1118"/>
              </a:gdLst>
              <a:ahLst/>
              <a:cxnLst>
                <a:cxn ang="0">
                  <a:pos x="T0" y="T1"/>
                </a:cxn>
                <a:cxn ang="0">
                  <a:pos x="T2" y="T3"/>
                </a:cxn>
                <a:cxn ang="0">
                  <a:pos x="T4" y="T5"/>
                </a:cxn>
                <a:cxn ang="0">
                  <a:pos x="T6" y="T7"/>
                </a:cxn>
              </a:cxnLst>
              <a:rect l="0" t="0" r="r" b="b"/>
              <a:pathLst>
                <a:path w="1143" h="1118">
                  <a:moveTo>
                    <a:pt x="486" y="1118"/>
                  </a:moveTo>
                  <a:lnTo>
                    <a:pt x="0" y="1094"/>
                  </a:lnTo>
                  <a:lnTo>
                    <a:pt x="1143" y="0"/>
                  </a:lnTo>
                  <a:lnTo>
                    <a:pt x="486" y="1118"/>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29" name="Freeform 24"/>
            <p:cNvSpPr/>
            <p:nvPr userDrawn="1"/>
          </p:nvSpPr>
          <p:spPr bwMode="auto">
            <a:xfrm>
              <a:off x="8243888" y="4710113"/>
              <a:ext cx="2576513" cy="1774825"/>
            </a:xfrm>
            <a:custGeom>
              <a:avLst/>
              <a:gdLst>
                <a:gd name="T0" fmla="*/ 0 w 1623"/>
                <a:gd name="T1" fmla="*/ 1118 h 1118"/>
                <a:gd name="T2" fmla="*/ 1623 w 1623"/>
                <a:gd name="T3" fmla="*/ 1098 h 1118"/>
                <a:gd name="T4" fmla="*/ 656 w 1623"/>
                <a:gd name="T5" fmla="*/ 0 h 1118"/>
                <a:gd name="T6" fmla="*/ 0 w 1623"/>
                <a:gd name="T7" fmla="*/ 1118 h 1118"/>
              </a:gdLst>
              <a:ahLst/>
              <a:cxnLst>
                <a:cxn ang="0">
                  <a:pos x="T0" y="T1"/>
                </a:cxn>
                <a:cxn ang="0">
                  <a:pos x="T2" y="T3"/>
                </a:cxn>
                <a:cxn ang="0">
                  <a:pos x="T4" y="T5"/>
                </a:cxn>
                <a:cxn ang="0">
                  <a:pos x="T6" y="T7"/>
                </a:cxn>
              </a:cxnLst>
              <a:rect l="0" t="0" r="r" b="b"/>
              <a:pathLst>
                <a:path w="1623" h="1118">
                  <a:moveTo>
                    <a:pt x="0" y="1118"/>
                  </a:moveTo>
                  <a:lnTo>
                    <a:pt x="1623" y="1098"/>
                  </a:lnTo>
                  <a:lnTo>
                    <a:pt x="656" y="0"/>
                  </a:lnTo>
                  <a:lnTo>
                    <a:pt x="0" y="111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0" name="Freeform 25"/>
            <p:cNvSpPr/>
            <p:nvPr userDrawn="1"/>
          </p:nvSpPr>
          <p:spPr bwMode="auto">
            <a:xfrm>
              <a:off x="9005888" y="4710113"/>
              <a:ext cx="757238" cy="660400"/>
            </a:xfrm>
            <a:custGeom>
              <a:avLst/>
              <a:gdLst>
                <a:gd name="T0" fmla="*/ 270 w 477"/>
                <a:gd name="T1" fmla="*/ 260 h 416"/>
                <a:gd name="T2" fmla="*/ 421 w 477"/>
                <a:gd name="T3" fmla="*/ 348 h 416"/>
                <a:gd name="T4" fmla="*/ 477 w 477"/>
                <a:gd name="T5" fmla="*/ 341 h 416"/>
                <a:gd name="T6" fmla="*/ 176 w 477"/>
                <a:gd name="T7" fmla="*/ 0 h 416"/>
                <a:gd name="T8" fmla="*/ 174 w 477"/>
                <a:gd name="T9" fmla="*/ 3 h 416"/>
                <a:gd name="T10" fmla="*/ 91 w 477"/>
                <a:gd name="T11" fmla="*/ 146 h 416"/>
                <a:gd name="T12" fmla="*/ 0 w 477"/>
                <a:gd name="T13" fmla="*/ 300 h 416"/>
                <a:gd name="T14" fmla="*/ 161 w 477"/>
                <a:gd name="T15" fmla="*/ 416 h 416"/>
                <a:gd name="T16" fmla="*/ 270 w 477"/>
                <a:gd name="T17" fmla="*/ 26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7" h="416">
                  <a:moveTo>
                    <a:pt x="270" y="260"/>
                  </a:moveTo>
                  <a:lnTo>
                    <a:pt x="421" y="348"/>
                  </a:lnTo>
                  <a:lnTo>
                    <a:pt x="477" y="341"/>
                  </a:lnTo>
                  <a:lnTo>
                    <a:pt x="176" y="0"/>
                  </a:lnTo>
                  <a:lnTo>
                    <a:pt x="174" y="3"/>
                  </a:lnTo>
                  <a:lnTo>
                    <a:pt x="91" y="146"/>
                  </a:lnTo>
                  <a:lnTo>
                    <a:pt x="0" y="300"/>
                  </a:lnTo>
                  <a:lnTo>
                    <a:pt x="161" y="416"/>
                  </a:lnTo>
                  <a:lnTo>
                    <a:pt x="270" y="260"/>
                  </a:lnTo>
                  <a:close/>
                </a:path>
              </a:pathLst>
            </a:custGeom>
            <a:solidFill>
              <a:srgbClr val="DCD4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6"/>
            <p:cNvSpPr/>
            <p:nvPr userDrawn="1"/>
          </p:nvSpPr>
          <p:spPr bwMode="auto">
            <a:xfrm>
              <a:off x="8786813" y="4710113"/>
              <a:ext cx="500063" cy="477838"/>
            </a:xfrm>
            <a:custGeom>
              <a:avLst/>
              <a:gdLst>
                <a:gd name="T0" fmla="*/ 315 w 315"/>
                <a:gd name="T1" fmla="*/ 0 h 301"/>
                <a:gd name="T2" fmla="*/ 0 w 315"/>
                <a:gd name="T3" fmla="*/ 301 h 301"/>
                <a:gd name="T4" fmla="*/ 138 w 315"/>
                <a:gd name="T5" fmla="*/ 300 h 301"/>
                <a:gd name="T6" fmla="*/ 138 w 315"/>
                <a:gd name="T7" fmla="*/ 300 h 301"/>
                <a:gd name="T8" fmla="*/ 151 w 315"/>
                <a:gd name="T9" fmla="*/ 278 h 301"/>
                <a:gd name="T10" fmla="*/ 315 w 315"/>
                <a:gd name="T11" fmla="*/ 0 h 301"/>
              </a:gdLst>
              <a:ahLst/>
              <a:cxnLst>
                <a:cxn ang="0">
                  <a:pos x="T0" y="T1"/>
                </a:cxn>
                <a:cxn ang="0">
                  <a:pos x="T2" y="T3"/>
                </a:cxn>
                <a:cxn ang="0">
                  <a:pos x="T4" y="T5"/>
                </a:cxn>
                <a:cxn ang="0">
                  <a:pos x="T6" y="T7"/>
                </a:cxn>
                <a:cxn ang="0">
                  <a:pos x="T8" y="T9"/>
                </a:cxn>
                <a:cxn ang="0">
                  <a:pos x="T10" y="T11"/>
                </a:cxn>
              </a:cxnLst>
              <a:rect l="0" t="0" r="r" b="b"/>
              <a:pathLst>
                <a:path w="315" h="301">
                  <a:moveTo>
                    <a:pt x="315" y="0"/>
                  </a:moveTo>
                  <a:lnTo>
                    <a:pt x="0" y="301"/>
                  </a:lnTo>
                  <a:lnTo>
                    <a:pt x="138" y="300"/>
                  </a:lnTo>
                  <a:lnTo>
                    <a:pt x="138" y="300"/>
                  </a:lnTo>
                  <a:lnTo>
                    <a:pt x="151" y="278"/>
                  </a:lnTo>
                  <a:lnTo>
                    <a:pt x="315" y="0"/>
                  </a:lnTo>
                  <a:close/>
                </a:path>
              </a:pathLst>
            </a:custGeom>
            <a:solidFill>
              <a:srgbClr val="F5FF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7"/>
            <p:cNvSpPr/>
            <p:nvPr userDrawn="1"/>
          </p:nvSpPr>
          <p:spPr bwMode="auto">
            <a:xfrm>
              <a:off x="-1588" y="6083301"/>
              <a:ext cx="738188" cy="688975"/>
            </a:xfrm>
            <a:custGeom>
              <a:avLst/>
              <a:gdLst>
                <a:gd name="T0" fmla="*/ 0 w 465"/>
                <a:gd name="T1" fmla="*/ 434 h 434"/>
                <a:gd name="T2" fmla="*/ 465 w 465"/>
                <a:gd name="T3" fmla="*/ 328 h 434"/>
                <a:gd name="T4" fmla="*/ 0 w 465"/>
                <a:gd name="T5" fmla="*/ 0 h 434"/>
                <a:gd name="T6" fmla="*/ 0 w 465"/>
                <a:gd name="T7" fmla="*/ 434 h 434"/>
              </a:gdLst>
              <a:ahLst/>
              <a:cxnLst>
                <a:cxn ang="0">
                  <a:pos x="T0" y="T1"/>
                </a:cxn>
                <a:cxn ang="0">
                  <a:pos x="T2" y="T3"/>
                </a:cxn>
                <a:cxn ang="0">
                  <a:pos x="T4" y="T5"/>
                </a:cxn>
                <a:cxn ang="0">
                  <a:pos x="T6" y="T7"/>
                </a:cxn>
              </a:cxnLst>
              <a:rect l="0" t="0" r="r" b="b"/>
              <a:pathLst>
                <a:path w="465" h="434">
                  <a:moveTo>
                    <a:pt x="0" y="434"/>
                  </a:moveTo>
                  <a:lnTo>
                    <a:pt x="465" y="328"/>
                  </a:lnTo>
                  <a:lnTo>
                    <a:pt x="0" y="0"/>
                  </a:lnTo>
                  <a:lnTo>
                    <a:pt x="0" y="434"/>
                  </a:lnTo>
                  <a:close/>
                </a:path>
              </a:pathLst>
            </a:custGeom>
            <a:solidFill>
              <a:srgbClr val="697E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8"/>
            <p:cNvSpPr/>
            <p:nvPr userDrawn="1"/>
          </p:nvSpPr>
          <p:spPr bwMode="auto">
            <a:xfrm>
              <a:off x="974725" y="6527801"/>
              <a:ext cx="292100" cy="325438"/>
            </a:xfrm>
            <a:custGeom>
              <a:avLst/>
              <a:gdLst>
                <a:gd name="T0" fmla="*/ 184 w 184"/>
                <a:gd name="T1" fmla="*/ 205 h 205"/>
                <a:gd name="T2" fmla="*/ 58 w 184"/>
                <a:gd name="T3" fmla="*/ 0 h 205"/>
                <a:gd name="T4" fmla="*/ 0 w 184"/>
                <a:gd name="T5" fmla="*/ 205 h 205"/>
                <a:gd name="T6" fmla="*/ 184 w 184"/>
                <a:gd name="T7" fmla="*/ 205 h 205"/>
              </a:gdLst>
              <a:ahLst/>
              <a:cxnLst>
                <a:cxn ang="0">
                  <a:pos x="T0" y="T1"/>
                </a:cxn>
                <a:cxn ang="0">
                  <a:pos x="T2" y="T3"/>
                </a:cxn>
                <a:cxn ang="0">
                  <a:pos x="T4" y="T5"/>
                </a:cxn>
                <a:cxn ang="0">
                  <a:pos x="T6" y="T7"/>
                </a:cxn>
              </a:cxnLst>
              <a:rect l="0" t="0" r="r" b="b"/>
              <a:pathLst>
                <a:path w="184" h="205">
                  <a:moveTo>
                    <a:pt x="184" y="205"/>
                  </a:moveTo>
                  <a:cubicBezTo>
                    <a:pt x="126" y="108"/>
                    <a:pt x="65" y="9"/>
                    <a:pt x="58" y="0"/>
                  </a:cubicBezTo>
                  <a:cubicBezTo>
                    <a:pt x="0" y="205"/>
                    <a:pt x="0" y="205"/>
                    <a:pt x="0" y="205"/>
                  </a:cubicBezTo>
                  <a:lnTo>
                    <a:pt x="184" y="205"/>
                  </a:lnTo>
                  <a:close/>
                </a:path>
              </a:pathLst>
            </a:custGeom>
            <a:solidFill>
              <a:srgbClr val="687E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9"/>
            <p:cNvSpPr/>
            <p:nvPr userDrawn="1"/>
          </p:nvSpPr>
          <p:spPr bwMode="auto">
            <a:xfrm>
              <a:off x="-1588" y="6337301"/>
              <a:ext cx="1068388" cy="515938"/>
            </a:xfrm>
            <a:custGeom>
              <a:avLst/>
              <a:gdLst>
                <a:gd name="T0" fmla="*/ 673 w 673"/>
                <a:gd name="T1" fmla="*/ 120 h 325"/>
                <a:gd name="T2" fmla="*/ 252 w 673"/>
                <a:gd name="T3" fmla="*/ 151 h 325"/>
                <a:gd name="T4" fmla="*/ 0 w 673"/>
                <a:gd name="T5" fmla="*/ 0 h 325"/>
                <a:gd name="T6" fmla="*/ 0 w 673"/>
                <a:gd name="T7" fmla="*/ 325 h 325"/>
                <a:gd name="T8" fmla="*/ 671 w 673"/>
                <a:gd name="T9" fmla="*/ 325 h 325"/>
                <a:gd name="T10" fmla="*/ 673 w 673"/>
                <a:gd name="T11" fmla="*/ 120 h 325"/>
              </a:gdLst>
              <a:ahLst/>
              <a:cxnLst>
                <a:cxn ang="0">
                  <a:pos x="T0" y="T1"/>
                </a:cxn>
                <a:cxn ang="0">
                  <a:pos x="T2" y="T3"/>
                </a:cxn>
                <a:cxn ang="0">
                  <a:pos x="T4" y="T5"/>
                </a:cxn>
                <a:cxn ang="0">
                  <a:pos x="T6" y="T7"/>
                </a:cxn>
                <a:cxn ang="0">
                  <a:pos x="T8" y="T9"/>
                </a:cxn>
                <a:cxn ang="0">
                  <a:pos x="T10" y="T11"/>
                </a:cxn>
              </a:cxnLst>
              <a:rect l="0" t="0" r="r" b="b"/>
              <a:pathLst>
                <a:path w="673" h="325">
                  <a:moveTo>
                    <a:pt x="673" y="120"/>
                  </a:moveTo>
                  <a:lnTo>
                    <a:pt x="252" y="151"/>
                  </a:lnTo>
                  <a:lnTo>
                    <a:pt x="0" y="0"/>
                  </a:lnTo>
                  <a:lnTo>
                    <a:pt x="0" y="325"/>
                  </a:lnTo>
                  <a:lnTo>
                    <a:pt x="671" y="325"/>
                  </a:lnTo>
                  <a:lnTo>
                    <a:pt x="673" y="12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5" name="Freeform 30"/>
            <p:cNvSpPr/>
            <p:nvPr userDrawn="1"/>
          </p:nvSpPr>
          <p:spPr bwMode="auto">
            <a:xfrm>
              <a:off x="1814513" y="6080126"/>
              <a:ext cx="5870575" cy="773113"/>
            </a:xfrm>
            <a:custGeom>
              <a:avLst/>
              <a:gdLst>
                <a:gd name="T0" fmla="*/ 3018 w 3698"/>
                <a:gd name="T1" fmla="*/ 281 h 488"/>
                <a:gd name="T2" fmla="*/ 605 w 3698"/>
                <a:gd name="T3" fmla="*/ 12 h 488"/>
                <a:gd name="T4" fmla="*/ 239 w 3698"/>
                <a:gd name="T5" fmla="*/ 34 h 488"/>
                <a:gd name="T6" fmla="*/ 27 w 3698"/>
                <a:gd name="T7" fmla="*/ 170 h 488"/>
                <a:gd name="T8" fmla="*/ 54 w 3698"/>
                <a:gd name="T9" fmla="*/ 334 h 488"/>
                <a:gd name="T10" fmla="*/ 440 w 3698"/>
                <a:gd name="T11" fmla="*/ 415 h 488"/>
                <a:gd name="T12" fmla="*/ 807 w 3698"/>
                <a:gd name="T13" fmla="*/ 474 h 488"/>
                <a:gd name="T14" fmla="*/ 817 w 3698"/>
                <a:gd name="T15" fmla="*/ 488 h 488"/>
                <a:gd name="T16" fmla="*/ 817 w 3698"/>
                <a:gd name="T17" fmla="*/ 488 h 488"/>
                <a:gd name="T18" fmla="*/ 979 w 3698"/>
                <a:gd name="T19" fmla="*/ 488 h 488"/>
                <a:gd name="T20" fmla="*/ 927 w 3698"/>
                <a:gd name="T21" fmla="*/ 368 h 488"/>
                <a:gd name="T22" fmla="*/ 442 w 3698"/>
                <a:gd name="T23" fmla="*/ 255 h 488"/>
                <a:gd name="T24" fmla="*/ 262 w 3698"/>
                <a:gd name="T25" fmla="*/ 256 h 488"/>
                <a:gd name="T26" fmla="*/ 180 w 3698"/>
                <a:gd name="T27" fmla="*/ 231 h 488"/>
                <a:gd name="T28" fmla="*/ 281 w 3698"/>
                <a:gd name="T29" fmla="*/ 173 h 488"/>
                <a:gd name="T30" fmla="*/ 591 w 3698"/>
                <a:gd name="T31" fmla="*/ 172 h 488"/>
                <a:gd name="T32" fmla="*/ 2981 w 3698"/>
                <a:gd name="T33" fmla="*/ 436 h 488"/>
                <a:gd name="T34" fmla="*/ 3036 w 3698"/>
                <a:gd name="T35" fmla="*/ 449 h 488"/>
                <a:gd name="T36" fmla="*/ 3698 w 3698"/>
                <a:gd name="T37" fmla="*/ 483 h 488"/>
                <a:gd name="T38" fmla="*/ 3018 w 3698"/>
                <a:gd name="T39" fmla="*/ 281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8" h="488">
                  <a:moveTo>
                    <a:pt x="3018" y="281"/>
                  </a:moveTo>
                  <a:cubicBezTo>
                    <a:pt x="2560" y="170"/>
                    <a:pt x="987" y="46"/>
                    <a:pt x="605" y="12"/>
                  </a:cubicBezTo>
                  <a:cubicBezTo>
                    <a:pt x="468" y="0"/>
                    <a:pt x="341" y="7"/>
                    <a:pt x="239" y="34"/>
                  </a:cubicBezTo>
                  <a:cubicBezTo>
                    <a:pt x="130" y="62"/>
                    <a:pt x="57" y="109"/>
                    <a:pt x="27" y="170"/>
                  </a:cubicBezTo>
                  <a:cubicBezTo>
                    <a:pt x="0" y="224"/>
                    <a:pt x="10" y="286"/>
                    <a:pt x="54" y="334"/>
                  </a:cubicBezTo>
                  <a:cubicBezTo>
                    <a:pt x="125" y="411"/>
                    <a:pt x="271" y="413"/>
                    <a:pt x="440" y="415"/>
                  </a:cubicBezTo>
                  <a:cubicBezTo>
                    <a:pt x="574" y="416"/>
                    <a:pt x="757" y="418"/>
                    <a:pt x="807" y="474"/>
                  </a:cubicBezTo>
                  <a:cubicBezTo>
                    <a:pt x="813" y="480"/>
                    <a:pt x="816" y="485"/>
                    <a:pt x="817" y="488"/>
                  </a:cubicBezTo>
                  <a:cubicBezTo>
                    <a:pt x="817" y="488"/>
                    <a:pt x="817" y="488"/>
                    <a:pt x="817" y="488"/>
                  </a:cubicBezTo>
                  <a:cubicBezTo>
                    <a:pt x="979" y="488"/>
                    <a:pt x="979" y="488"/>
                    <a:pt x="979" y="488"/>
                  </a:cubicBezTo>
                  <a:cubicBezTo>
                    <a:pt x="979" y="455"/>
                    <a:pt x="967" y="413"/>
                    <a:pt x="927" y="368"/>
                  </a:cubicBezTo>
                  <a:cubicBezTo>
                    <a:pt x="829" y="259"/>
                    <a:pt x="632" y="257"/>
                    <a:pt x="442" y="255"/>
                  </a:cubicBezTo>
                  <a:cubicBezTo>
                    <a:pt x="372" y="254"/>
                    <a:pt x="315" y="259"/>
                    <a:pt x="262" y="256"/>
                  </a:cubicBezTo>
                  <a:cubicBezTo>
                    <a:pt x="221" y="254"/>
                    <a:pt x="179" y="246"/>
                    <a:pt x="180" y="231"/>
                  </a:cubicBezTo>
                  <a:cubicBezTo>
                    <a:pt x="186" y="193"/>
                    <a:pt x="225" y="187"/>
                    <a:pt x="281" y="173"/>
                  </a:cubicBezTo>
                  <a:cubicBezTo>
                    <a:pt x="340" y="158"/>
                    <a:pt x="442" y="158"/>
                    <a:pt x="591" y="172"/>
                  </a:cubicBezTo>
                  <a:cubicBezTo>
                    <a:pt x="970" y="206"/>
                    <a:pt x="2530" y="328"/>
                    <a:pt x="2981" y="436"/>
                  </a:cubicBezTo>
                  <a:cubicBezTo>
                    <a:pt x="2999" y="440"/>
                    <a:pt x="3017" y="445"/>
                    <a:pt x="3036" y="449"/>
                  </a:cubicBezTo>
                  <a:cubicBezTo>
                    <a:pt x="3698" y="483"/>
                    <a:pt x="3698" y="483"/>
                    <a:pt x="3698" y="483"/>
                  </a:cubicBezTo>
                  <a:cubicBezTo>
                    <a:pt x="3462" y="423"/>
                    <a:pt x="3201" y="325"/>
                    <a:pt x="3018" y="28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6" name="Freeform 31"/>
            <p:cNvSpPr/>
            <p:nvPr userDrawn="1"/>
          </p:nvSpPr>
          <p:spPr bwMode="auto">
            <a:xfrm>
              <a:off x="3708400" y="5337176"/>
              <a:ext cx="1041400" cy="1408113"/>
            </a:xfrm>
            <a:custGeom>
              <a:avLst/>
              <a:gdLst>
                <a:gd name="T0" fmla="*/ 656 w 656"/>
                <a:gd name="T1" fmla="*/ 0 h 887"/>
                <a:gd name="T2" fmla="*/ 0 w 656"/>
                <a:gd name="T3" fmla="*/ 799 h 887"/>
                <a:gd name="T4" fmla="*/ 368 w 656"/>
                <a:gd name="T5" fmla="*/ 887 h 887"/>
                <a:gd name="T6" fmla="*/ 656 w 656"/>
                <a:gd name="T7" fmla="*/ 0 h 887"/>
              </a:gdLst>
              <a:ahLst/>
              <a:cxnLst>
                <a:cxn ang="0">
                  <a:pos x="T0" y="T1"/>
                </a:cxn>
                <a:cxn ang="0">
                  <a:pos x="T2" y="T3"/>
                </a:cxn>
                <a:cxn ang="0">
                  <a:pos x="T4" y="T5"/>
                </a:cxn>
                <a:cxn ang="0">
                  <a:pos x="T6" y="T7"/>
                </a:cxn>
              </a:cxnLst>
              <a:rect l="0" t="0" r="r" b="b"/>
              <a:pathLst>
                <a:path w="656" h="887">
                  <a:moveTo>
                    <a:pt x="656" y="0"/>
                  </a:moveTo>
                  <a:lnTo>
                    <a:pt x="0" y="799"/>
                  </a:lnTo>
                  <a:lnTo>
                    <a:pt x="368" y="887"/>
                  </a:lnTo>
                  <a:lnTo>
                    <a:pt x="656" y="0"/>
                  </a:lnTo>
                  <a:close/>
                </a:path>
              </a:pathLst>
            </a:custGeom>
            <a:solidFill>
              <a:srgbClr val="6690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2"/>
            <p:cNvSpPr/>
            <p:nvPr userDrawn="1"/>
          </p:nvSpPr>
          <p:spPr bwMode="auto">
            <a:xfrm>
              <a:off x="4292600" y="5337176"/>
              <a:ext cx="1390650" cy="1408113"/>
            </a:xfrm>
            <a:custGeom>
              <a:avLst/>
              <a:gdLst>
                <a:gd name="T0" fmla="*/ 876 w 876"/>
                <a:gd name="T1" fmla="*/ 839 h 887"/>
                <a:gd name="T2" fmla="*/ 0 w 876"/>
                <a:gd name="T3" fmla="*/ 887 h 887"/>
                <a:gd name="T4" fmla="*/ 288 w 876"/>
                <a:gd name="T5" fmla="*/ 0 h 887"/>
                <a:gd name="T6" fmla="*/ 876 w 876"/>
                <a:gd name="T7" fmla="*/ 839 h 887"/>
              </a:gdLst>
              <a:ahLst/>
              <a:cxnLst>
                <a:cxn ang="0">
                  <a:pos x="T0" y="T1"/>
                </a:cxn>
                <a:cxn ang="0">
                  <a:pos x="T2" y="T3"/>
                </a:cxn>
                <a:cxn ang="0">
                  <a:pos x="T4" y="T5"/>
                </a:cxn>
                <a:cxn ang="0">
                  <a:pos x="T6" y="T7"/>
                </a:cxn>
              </a:cxnLst>
              <a:rect l="0" t="0" r="r" b="b"/>
              <a:pathLst>
                <a:path w="876" h="887">
                  <a:moveTo>
                    <a:pt x="876" y="839"/>
                  </a:moveTo>
                  <a:lnTo>
                    <a:pt x="0" y="887"/>
                  </a:lnTo>
                  <a:lnTo>
                    <a:pt x="288" y="0"/>
                  </a:lnTo>
                  <a:lnTo>
                    <a:pt x="876" y="83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38" name="Freeform 33"/>
            <p:cNvSpPr/>
            <p:nvPr userDrawn="1"/>
          </p:nvSpPr>
          <p:spPr bwMode="auto">
            <a:xfrm>
              <a:off x="4384675" y="5337176"/>
              <a:ext cx="365125" cy="496888"/>
            </a:xfrm>
            <a:custGeom>
              <a:avLst/>
              <a:gdLst>
                <a:gd name="T0" fmla="*/ 230 w 230"/>
                <a:gd name="T1" fmla="*/ 0 h 313"/>
                <a:gd name="T2" fmla="*/ 0 w 230"/>
                <a:gd name="T3" fmla="*/ 280 h 313"/>
                <a:gd name="T4" fmla="*/ 128 w 230"/>
                <a:gd name="T5" fmla="*/ 313 h 313"/>
                <a:gd name="T6" fmla="*/ 230 w 230"/>
                <a:gd name="T7" fmla="*/ 0 h 313"/>
              </a:gdLst>
              <a:ahLst/>
              <a:cxnLst>
                <a:cxn ang="0">
                  <a:pos x="T0" y="T1"/>
                </a:cxn>
                <a:cxn ang="0">
                  <a:pos x="T2" y="T3"/>
                </a:cxn>
                <a:cxn ang="0">
                  <a:pos x="T4" y="T5"/>
                </a:cxn>
                <a:cxn ang="0">
                  <a:pos x="T6" y="T7"/>
                </a:cxn>
              </a:cxnLst>
              <a:rect l="0" t="0" r="r" b="b"/>
              <a:pathLst>
                <a:path w="230" h="313">
                  <a:moveTo>
                    <a:pt x="230" y="0"/>
                  </a:moveTo>
                  <a:lnTo>
                    <a:pt x="0" y="280"/>
                  </a:lnTo>
                  <a:lnTo>
                    <a:pt x="128" y="313"/>
                  </a:lnTo>
                  <a:lnTo>
                    <a:pt x="230" y="0"/>
                  </a:lnTo>
                  <a:close/>
                </a:path>
              </a:pathLst>
            </a:custGeom>
            <a:solidFill>
              <a:srgbClr val="F9F7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4"/>
            <p:cNvSpPr/>
            <p:nvPr userDrawn="1"/>
          </p:nvSpPr>
          <p:spPr bwMode="auto">
            <a:xfrm>
              <a:off x="4589463" y="5337176"/>
              <a:ext cx="511175" cy="541338"/>
            </a:xfrm>
            <a:custGeom>
              <a:avLst/>
              <a:gdLst>
                <a:gd name="T0" fmla="*/ 322 w 322"/>
                <a:gd name="T1" fmla="*/ 316 h 341"/>
                <a:gd name="T2" fmla="*/ 101 w 322"/>
                <a:gd name="T3" fmla="*/ 0 h 341"/>
                <a:gd name="T4" fmla="*/ 0 w 322"/>
                <a:gd name="T5" fmla="*/ 311 h 341"/>
                <a:gd name="T6" fmla="*/ 33 w 322"/>
                <a:gd name="T7" fmla="*/ 341 h 341"/>
                <a:gd name="T8" fmla="*/ 124 w 322"/>
                <a:gd name="T9" fmla="*/ 269 h 341"/>
                <a:gd name="T10" fmla="*/ 202 w 322"/>
                <a:gd name="T11" fmla="*/ 304 h 341"/>
                <a:gd name="T12" fmla="*/ 322 w 322"/>
                <a:gd name="T13" fmla="*/ 316 h 341"/>
              </a:gdLst>
              <a:ahLst/>
              <a:cxnLst>
                <a:cxn ang="0">
                  <a:pos x="T0" y="T1"/>
                </a:cxn>
                <a:cxn ang="0">
                  <a:pos x="T2" y="T3"/>
                </a:cxn>
                <a:cxn ang="0">
                  <a:pos x="T4" y="T5"/>
                </a:cxn>
                <a:cxn ang="0">
                  <a:pos x="T6" y="T7"/>
                </a:cxn>
                <a:cxn ang="0">
                  <a:pos x="T8" y="T9"/>
                </a:cxn>
                <a:cxn ang="0">
                  <a:pos x="T10" y="T11"/>
                </a:cxn>
                <a:cxn ang="0">
                  <a:pos x="T12" y="T13"/>
                </a:cxn>
              </a:cxnLst>
              <a:rect l="0" t="0" r="r" b="b"/>
              <a:pathLst>
                <a:path w="322" h="341">
                  <a:moveTo>
                    <a:pt x="322" y="316"/>
                  </a:moveTo>
                  <a:lnTo>
                    <a:pt x="101" y="0"/>
                  </a:lnTo>
                  <a:lnTo>
                    <a:pt x="0" y="311"/>
                  </a:lnTo>
                  <a:lnTo>
                    <a:pt x="33" y="341"/>
                  </a:lnTo>
                  <a:lnTo>
                    <a:pt x="124" y="269"/>
                  </a:lnTo>
                  <a:lnTo>
                    <a:pt x="202" y="304"/>
                  </a:lnTo>
                  <a:lnTo>
                    <a:pt x="322" y="316"/>
                  </a:lnTo>
                  <a:close/>
                </a:path>
              </a:pathLst>
            </a:custGeom>
            <a:solidFill>
              <a:srgbClr val="B9C9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5"/>
            <p:cNvSpPr/>
            <p:nvPr userDrawn="1"/>
          </p:nvSpPr>
          <p:spPr bwMode="auto">
            <a:xfrm>
              <a:off x="6969125" y="6335713"/>
              <a:ext cx="815975" cy="517525"/>
            </a:xfrm>
            <a:custGeom>
              <a:avLst/>
              <a:gdLst>
                <a:gd name="T0" fmla="*/ 508 w 514"/>
                <a:gd name="T1" fmla="*/ 321 h 326"/>
                <a:gd name="T2" fmla="*/ 301 w 514"/>
                <a:gd name="T3" fmla="*/ 268 h 326"/>
                <a:gd name="T4" fmla="*/ 268 w 514"/>
                <a:gd name="T5" fmla="*/ 167 h 326"/>
                <a:gd name="T6" fmla="*/ 0 w 514"/>
                <a:gd name="T7" fmla="*/ 0 h 326"/>
                <a:gd name="T8" fmla="*/ 16 w 514"/>
                <a:gd name="T9" fmla="*/ 167 h 326"/>
                <a:gd name="T10" fmla="*/ 73 w 514"/>
                <a:gd name="T11" fmla="*/ 236 h 326"/>
                <a:gd name="T12" fmla="*/ 219 w 514"/>
                <a:gd name="T13" fmla="*/ 280 h 326"/>
                <a:gd name="T14" fmla="*/ 239 w 514"/>
                <a:gd name="T15" fmla="*/ 326 h 326"/>
                <a:gd name="T16" fmla="*/ 514 w 514"/>
                <a:gd name="T17" fmla="*/ 326 h 326"/>
                <a:gd name="T18" fmla="*/ 508 w 514"/>
                <a:gd name="T19" fmla="*/ 32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326">
                  <a:moveTo>
                    <a:pt x="508" y="321"/>
                  </a:moveTo>
                  <a:cubicBezTo>
                    <a:pt x="301" y="268"/>
                    <a:pt x="301" y="268"/>
                    <a:pt x="301" y="268"/>
                  </a:cubicBezTo>
                  <a:cubicBezTo>
                    <a:pt x="268" y="167"/>
                    <a:pt x="268" y="167"/>
                    <a:pt x="268" y="167"/>
                  </a:cubicBezTo>
                  <a:cubicBezTo>
                    <a:pt x="268" y="167"/>
                    <a:pt x="12" y="4"/>
                    <a:pt x="0" y="0"/>
                  </a:cubicBezTo>
                  <a:cubicBezTo>
                    <a:pt x="16" y="167"/>
                    <a:pt x="16" y="167"/>
                    <a:pt x="16" y="167"/>
                  </a:cubicBezTo>
                  <a:cubicBezTo>
                    <a:pt x="73" y="236"/>
                    <a:pt x="73" y="236"/>
                    <a:pt x="73" y="236"/>
                  </a:cubicBezTo>
                  <a:cubicBezTo>
                    <a:pt x="219" y="280"/>
                    <a:pt x="219" y="280"/>
                    <a:pt x="219" y="280"/>
                  </a:cubicBezTo>
                  <a:cubicBezTo>
                    <a:pt x="239" y="326"/>
                    <a:pt x="239" y="326"/>
                    <a:pt x="239" y="326"/>
                  </a:cubicBezTo>
                  <a:cubicBezTo>
                    <a:pt x="514" y="326"/>
                    <a:pt x="514" y="326"/>
                    <a:pt x="514" y="326"/>
                  </a:cubicBezTo>
                  <a:lnTo>
                    <a:pt x="508" y="321"/>
                  </a:lnTo>
                  <a:close/>
                </a:path>
              </a:pathLst>
            </a:custGeom>
            <a:solidFill>
              <a:srgbClr val="697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6"/>
            <p:cNvSpPr/>
            <p:nvPr userDrawn="1"/>
          </p:nvSpPr>
          <p:spPr bwMode="auto">
            <a:xfrm>
              <a:off x="6421438" y="6335713"/>
              <a:ext cx="928688" cy="517525"/>
            </a:xfrm>
            <a:custGeom>
              <a:avLst/>
              <a:gdLst>
                <a:gd name="T0" fmla="*/ 345 w 585"/>
                <a:gd name="T1" fmla="*/ 0 h 326"/>
                <a:gd name="T2" fmla="*/ 202 w 585"/>
                <a:gd name="T3" fmla="*/ 106 h 326"/>
                <a:gd name="T4" fmla="*/ 162 w 585"/>
                <a:gd name="T5" fmla="*/ 240 h 326"/>
                <a:gd name="T6" fmla="*/ 0 w 585"/>
                <a:gd name="T7" fmla="*/ 326 h 326"/>
                <a:gd name="T8" fmla="*/ 585 w 585"/>
                <a:gd name="T9" fmla="*/ 326 h 326"/>
                <a:gd name="T10" fmla="*/ 565 w 585"/>
                <a:gd name="T11" fmla="*/ 281 h 326"/>
                <a:gd name="T12" fmla="*/ 418 w 585"/>
                <a:gd name="T13" fmla="*/ 236 h 326"/>
                <a:gd name="T14" fmla="*/ 361 w 585"/>
                <a:gd name="T15" fmla="*/ 167 h 326"/>
                <a:gd name="T16" fmla="*/ 345 w 58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5" h="326">
                  <a:moveTo>
                    <a:pt x="345" y="0"/>
                  </a:moveTo>
                  <a:lnTo>
                    <a:pt x="202" y="106"/>
                  </a:lnTo>
                  <a:lnTo>
                    <a:pt x="162" y="240"/>
                  </a:lnTo>
                  <a:lnTo>
                    <a:pt x="0" y="326"/>
                  </a:lnTo>
                  <a:lnTo>
                    <a:pt x="585" y="326"/>
                  </a:lnTo>
                  <a:lnTo>
                    <a:pt x="565" y="281"/>
                  </a:lnTo>
                  <a:lnTo>
                    <a:pt x="418" y="236"/>
                  </a:lnTo>
                  <a:lnTo>
                    <a:pt x="361" y="167"/>
                  </a:lnTo>
                  <a:lnTo>
                    <a:pt x="345"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42" name="Freeform 37"/>
            <p:cNvSpPr/>
            <p:nvPr userDrawn="1"/>
          </p:nvSpPr>
          <p:spPr bwMode="auto">
            <a:xfrm>
              <a:off x="752475" y="5946776"/>
              <a:ext cx="63500" cy="425450"/>
            </a:xfrm>
            <a:custGeom>
              <a:avLst/>
              <a:gdLst>
                <a:gd name="T0" fmla="*/ 0 w 40"/>
                <a:gd name="T1" fmla="*/ 0 h 268"/>
                <a:gd name="T2" fmla="*/ 0 w 40"/>
                <a:gd name="T3" fmla="*/ 268 h 268"/>
                <a:gd name="T4" fmla="*/ 22 w 40"/>
                <a:gd name="T5" fmla="*/ 268 h 268"/>
                <a:gd name="T6" fmla="*/ 40 w 40"/>
                <a:gd name="T7" fmla="*/ 3 h 268"/>
                <a:gd name="T8" fmla="*/ 0 w 40"/>
                <a:gd name="T9" fmla="*/ 0 h 268"/>
              </a:gdLst>
              <a:ahLst/>
              <a:cxnLst>
                <a:cxn ang="0">
                  <a:pos x="T0" y="T1"/>
                </a:cxn>
                <a:cxn ang="0">
                  <a:pos x="T2" y="T3"/>
                </a:cxn>
                <a:cxn ang="0">
                  <a:pos x="T4" y="T5"/>
                </a:cxn>
                <a:cxn ang="0">
                  <a:pos x="T6" y="T7"/>
                </a:cxn>
                <a:cxn ang="0">
                  <a:pos x="T8" y="T9"/>
                </a:cxn>
              </a:cxnLst>
              <a:rect l="0" t="0" r="r" b="b"/>
              <a:pathLst>
                <a:path w="40" h="268">
                  <a:moveTo>
                    <a:pt x="0" y="0"/>
                  </a:moveTo>
                  <a:lnTo>
                    <a:pt x="0" y="268"/>
                  </a:lnTo>
                  <a:lnTo>
                    <a:pt x="22" y="268"/>
                  </a:lnTo>
                  <a:lnTo>
                    <a:pt x="40" y="3"/>
                  </a:lnTo>
                  <a:lnTo>
                    <a:pt x="0" y="0"/>
                  </a:lnTo>
                  <a:close/>
                </a:path>
              </a:pathLst>
            </a:custGeom>
            <a:solidFill>
              <a:schemeClr val="accent1">
                <a:lumMod val="75000"/>
                <a:alpha val="98000"/>
              </a:schemeClr>
            </a:solidFill>
            <a:ln>
              <a:noFill/>
            </a:ln>
          </p:spPr>
          <p:txBody>
            <a:bodyPr vert="horz" wrap="square" lIns="91440" tIns="45720" rIns="91440" bIns="45720" numCol="1" anchor="t" anchorCtr="0" compatLnSpc="1"/>
            <a:lstStyle/>
            <a:p>
              <a:endParaRPr lang="zh-CN" altLang="en-US"/>
            </a:p>
          </p:txBody>
        </p:sp>
        <p:sp>
          <p:nvSpPr>
            <p:cNvPr id="43" name="Freeform 38"/>
            <p:cNvSpPr/>
            <p:nvPr userDrawn="1"/>
          </p:nvSpPr>
          <p:spPr bwMode="auto">
            <a:xfrm>
              <a:off x="430213" y="5013326"/>
              <a:ext cx="368300" cy="947738"/>
            </a:xfrm>
            <a:custGeom>
              <a:avLst/>
              <a:gdLst>
                <a:gd name="T0" fmla="*/ 227 w 232"/>
                <a:gd name="T1" fmla="*/ 0 h 597"/>
                <a:gd name="T2" fmla="*/ 0 w 232"/>
                <a:gd name="T3" fmla="*/ 452 h 597"/>
                <a:gd name="T4" fmla="*/ 110 w 232"/>
                <a:gd name="T5" fmla="*/ 597 h 597"/>
                <a:gd name="T6" fmla="*/ 232 w 232"/>
                <a:gd name="T7" fmla="*/ 454 h 597"/>
                <a:gd name="T8" fmla="*/ 227 w 232"/>
                <a:gd name="T9" fmla="*/ 0 h 597"/>
              </a:gdLst>
              <a:ahLst/>
              <a:cxnLst>
                <a:cxn ang="0">
                  <a:pos x="T0" y="T1"/>
                </a:cxn>
                <a:cxn ang="0">
                  <a:pos x="T2" y="T3"/>
                </a:cxn>
                <a:cxn ang="0">
                  <a:pos x="T4" y="T5"/>
                </a:cxn>
                <a:cxn ang="0">
                  <a:pos x="T6" y="T7"/>
                </a:cxn>
                <a:cxn ang="0">
                  <a:pos x="T8" y="T9"/>
                </a:cxn>
              </a:cxnLst>
              <a:rect l="0" t="0" r="r" b="b"/>
              <a:pathLst>
                <a:path w="232" h="597">
                  <a:moveTo>
                    <a:pt x="227" y="0"/>
                  </a:moveTo>
                  <a:lnTo>
                    <a:pt x="0" y="452"/>
                  </a:lnTo>
                  <a:lnTo>
                    <a:pt x="110" y="597"/>
                  </a:lnTo>
                  <a:lnTo>
                    <a:pt x="232" y="454"/>
                  </a:lnTo>
                  <a:lnTo>
                    <a:pt x="227" y="0"/>
                  </a:lnTo>
                  <a:close/>
                </a:path>
              </a:pathLst>
            </a:custGeom>
            <a:solidFill>
              <a:srgbClr val="A4B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9"/>
            <p:cNvSpPr/>
            <p:nvPr userDrawn="1"/>
          </p:nvSpPr>
          <p:spPr bwMode="auto">
            <a:xfrm>
              <a:off x="604838" y="5013326"/>
              <a:ext cx="525463" cy="971550"/>
            </a:xfrm>
            <a:custGeom>
              <a:avLst/>
              <a:gdLst>
                <a:gd name="T0" fmla="*/ 117 w 331"/>
                <a:gd name="T1" fmla="*/ 0 h 612"/>
                <a:gd name="T2" fmla="*/ 331 w 331"/>
                <a:gd name="T3" fmla="*/ 457 h 612"/>
                <a:gd name="T4" fmla="*/ 230 w 331"/>
                <a:gd name="T5" fmla="*/ 612 h 612"/>
                <a:gd name="T6" fmla="*/ 0 w 331"/>
                <a:gd name="T7" fmla="*/ 597 h 612"/>
                <a:gd name="T8" fmla="*/ 122 w 331"/>
                <a:gd name="T9" fmla="*/ 454 h 612"/>
                <a:gd name="T10" fmla="*/ 117 w 331"/>
                <a:gd name="T11" fmla="*/ 0 h 612"/>
              </a:gdLst>
              <a:ahLst/>
              <a:cxnLst>
                <a:cxn ang="0">
                  <a:pos x="T0" y="T1"/>
                </a:cxn>
                <a:cxn ang="0">
                  <a:pos x="T2" y="T3"/>
                </a:cxn>
                <a:cxn ang="0">
                  <a:pos x="T4" y="T5"/>
                </a:cxn>
                <a:cxn ang="0">
                  <a:pos x="T6" y="T7"/>
                </a:cxn>
                <a:cxn ang="0">
                  <a:pos x="T8" y="T9"/>
                </a:cxn>
                <a:cxn ang="0">
                  <a:pos x="T10" y="T11"/>
                </a:cxn>
              </a:cxnLst>
              <a:rect l="0" t="0" r="r" b="b"/>
              <a:pathLst>
                <a:path w="331" h="612">
                  <a:moveTo>
                    <a:pt x="117" y="0"/>
                  </a:moveTo>
                  <a:lnTo>
                    <a:pt x="331" y="457"/>
                  </a:lnTo>
                  <a:lnTo>
                    <a:pt x="230" y="612"/>
                  </a:lnTo>
                  <a:lnTo>
                    <a:pt x="0" y="597"/>
                  </a:lnTo>
                  <a:lnTo>
                    <a:pt x="122" y="454"/>
                  </a:lnTo>
                  <a:lnTo>
                    <a:pt x="117" y="0"/>
                  </a:lnTo>
                  <a:close/>
                </a:path>
              </a:pathLst>
            </a:custGeom>
            <a:solidFill>
              <a:srgbClr val="697FCE"/>
            </a:solidFill>
            <a:ln>
              <a:noFill/>
            </a:ln>
          </p:spPr>
          <p:txBody>
            <a:bodyPr vert="horz" wrap="square" lIns="91440" tIns="45720" rIns="91440" bIns="45720" numCol="1" anchor="t" anchorCtr="0" compatLnSpc="1"/>
            <a:lstStyle/>
            <a:p>
              <a:endParaRPr lang="zh-CN" altLang="en-US"/>
            </a:p>
          </p:txBody>
        </p:sp>
        <p:sp>
          <p:nvSpPr>
            <p:cNvPr id="45" name="Freeform 40"/>
            <p:cNvSpPr/>
            <p:nvPr userDrawn="1"/>
          </p:nvSpPr>
          <p:spPr bwMode="auto">
            <a:xfrm>
              <a:off x="604838" y="5734051"/>
              <a:ext cx="365125" cy="250825"/>
            </a:xfrm>
            <a:custGeom>
              <a:avLst/>
              <a:gdLst>
                <a:gd name="T0" fmla="*/ 230 w 230"/>
                <a:gd name="T1" fmla="*/ 158 h 158"/>
                <a:gd name="T2" fmla="*/ 122 w 230"/>
                <a:gd name="T3" fmla="*/ 0 h 158"/>
                <a:gd name="T4" fmla="*/ 0 w 230"/>
                <a:gd name="T5" fmla="*/ 143 h 158"/>
                <a:gd name="T6" fmla="*/ 230 w 230"/>
                <a:gd name="T7" fmla="*/ 158 h 158"/>
              </a:gdLst>
              <a:ahLst/>
              <a:cxnLst>
                <a:cxn ang="0">
                  <a:pos x="T0" y="T1"/>
                </a:cxn>
                <a:cxn ang="0">
                  <a:pos x="T2" y="T3"/>
                </a:cxn>
                <a:cxn ang="0">
                  <a:pos x="T4" y="T5"/>
                </a:cxn>
                <a:cxn ang="0">
                  <a:pos x="T6" y="T7"/>
                </a:cxn>
              </a:cxnLst>
              <a:rect l="0" t="0" r="r" b="b"/>
              <a:pathLst>
                <a:path w="230" h="158">
                  <a:moveTo>
                    <a:pt x="230" y="158"/>
                  </a:moveTo>
                  <a:lnTo>
                    <a:pt x="122" y="0"/>
                  </a:lnTo>
                  <a:lnTo>
                    <a:pt x="0" y="143"/>
                  </a:lnTo>
                  <a:lnTo>
                    <a:pt x="230" y="15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46" name="Freeform 41"/>
            <p:cNvSpPr/>
            <p:nvPr userDrawn="1"/>
          </p:nvSpPr>
          <p:spPr bwMode="auto">
            <a:xfrm>
              <a:off x="1644650" y="6019801"/>
              <a:ext cx="82550" cy="163513"/>
            </a:xfrm>
            <a:custGeom>
              <a:avLst/>
              <a:gdLst>
                <a:gd name="T0" fmla="*/ 0 w 52"/>
                <a:gd name="T1" fmla="*/ 103 h 103"/>
                <a:gd name="T2" fmla="*/ 26 w 52"/>
                <a:gd name="T3" fmla="*/ 0 h 103"/>
                <a:gd name="T4" fmla="*/ 52 w 52"/>
                <a:gd name="T5" fmla="*/ 103 h 103"/>
                <a:gd name="T6" fmla="*/ 0 w 52"/>
                <a:gd name="T7" fmla="*/ 103 h 103"/>
              </a:gdLst>
              <a:ahLst/>
              <a:cxnLst>
                <a:cxn ang="0">
                  <a:pos x="T0" y="T1"/>
                </a:cxn>
                <a:cxn ang="0">
                  <a:pos x="T2" y="T3"/>
                </a:cxn>
                <a:cxn ang="0">
                  <a:pos x="T4" y="T5"/>
                </a:cxn>
                <a:cxn ang="0">
                  <a:pos x="T6" y="T7"/>
                </a:cxn>
              </a:cxnLst>
              <a:rect l="0" t="0" r="r" b="b"/>
              <a:pathLst>
                <a:path w="52" h="103">
                  <a:moveTo>
                    <a:pt x="0" y="103"/>
                  </a:moveTo>
                  <a:lnTo>
                    <a:pt x="26" y="0"/>
                  </a:lnTo>
                  <a:lnTo>
                    <a:pt x="52" y="103"/>
                  </a:lnTo>
                  <a:lnTo>
                    <a:pt x="0" y="103"/>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47" name="Freeform 42"/>
            <p:cNvSpPr/>
            <p:nvPr userDrawn="1"/>
          </p:nvSpPr>
          <p:spPr bwMode="auto">
            <a:xfrm>
              <a:off x="1739900" y="6072188"/>
              <a:ext cx="55563" cy="111125"/>
            </a:xfrm>
            <a:custGeom>
              <a:avLst/>
              <a:gdLst>
                <a:gd name="T0" fmla="*/ 0 w 35"/>
                <a:gd name="T1" fmla="*/ 70 h 70"/>
                <a:gd name="T2" fmla="*/ 18 w 35"/>
                <a:gd name="T3" fmla="*/ 0 h 70"/>
                <a:gd name="T4" fmla="*/ 35 w 35"/>
                <a:gd name="T5" fmla="*/ 70 h 70"/>
                <a:gd name="T6" fmla="*/ 0 w 35"/>
                <a:gd name="T7" fmla="*/ 70 h 70"/>
              </a:gdLst>
              <a:ahLst/>
              <a:cxnLst>
                <a:cxn ang="0">
                  <a:pos x="T0" y="T1"/>
                </a:cxn>
                <a:cxn ang="0">
                  <a:pos x="T2" y="T3"/>
                </a:cxn>
                <a:cxn ang="0">
                  <a:pos x="T4" y="T5"/>
                </a:cxn>
                <a:cxn ang="0">
                  <a:pos x="T6" y="T7"/>
                </a:cxn>
              </a:cxnLst>
              <a:rect l="0" t="0" r="r" b="b"/>
              <a:pathLst>
                <a:path w="35" h="70">
                  <a:moveTo>
                    <a:pt x="0" y="70"/>
                  </a:moveTo>
                  <a:lnTo>
                    <a:pt x="18" y="0"/>
                  </a:lnTo>
                  <a:lnTo>
                    <a:pt x="35" y="70"/>
                  </a:lnTo>
                  <a:lnTo>
                    <a:pt x="0" y="7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48" name="Freeform 43"/>
            <p:cNvSpPr/>
            <p:nvPr userDrawn="1"/>
          </p:nvSpPr>
          <p:spPr bwMode="auto">
            <a:xfrm>
              <a:off x="2663825" y="6346826"/>
              <a:ext cx="73025" cy="141288"/>
            </a:xfrm>
            <a:custGeom>
              <a:avLst/>
              <a:gdLst>
                <a:gd name="T0" fmla="*/ 0 w 46"/>
                <a:gd name="T1" fmla="*/ 89 h 89"/>
                <a:gd name="T2" fmla="*/ 24 w 46"/>
                <a:gd name="T3" fmla="*/ 0 h 89"/>
                <a:gd name="T4" fmla="*/ 46 w 46"/>
                <a:gd name="T5" fmla="*/ 89 h 89"/>
                <a:gd name="T6" fmla="*/ 0 w 46"/>
                <a:gd name="T7" fmla="*/ 89 h 89"/>
              </a:gdLst>
              <a:ahLst/>
              <a:cxnLst>
                <a:cxn ang="0">
                  <a:pos x="T0" y="T1"/>
                </a:cxn>
                <a:cxn ang="0">
                  <a:pos x="T2" y="T3"/>
                </a:cxn>
                <a:cxn ang="0">
                  <a:pos x="T4" y="T5"/>
                </a:cxn>
                <a:cxn ang="0">
                  <a:pos x="T6" y="T7"/>
                </a:cxn>
              </a:cxnLst>
              <a:rect l="0" t="0" r="r" b="b"/>
              <a:pathLst>
                <a:path w="46" h="89">
                  <a:moveTo>
                    <a:pt x="0" y="89"/>
                  </a:moveTo>
                  <a:lnTo>
                    <a:pt x="24" y="0"/>
                  </a:lnTo>
                  <a:lnTo>
                    <a:pt x="46" y="89"/>
                  </a:lnTo>
                  <a:lnTo>
                    <a:pt x="0" y="8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49" name="Freeform 44"/>
            <p:cNvSpPr/>
            <p:nvPr userDrawn="1"/>
          </p:nvSpPr>
          <p:spPr bwMode="auto">
            <a:xfrm>
              <a:off x="3511550" y="6618288"/>
              <a:ext cx="71438" cy="141288"/>
            </a:xfrm>
            <a:custGeom>
              <a:avLst/>
              <a:gdLst>
                <a:gd name="T0" fmla="*/ 0 w 45"/>
                <a:gd name="T1" fmla="*/ 89 h 89"/>
                <a:gd name="T2" fmla="*/ 23 w 45"/>
                <a:gd name="T3" fmla="*/ 0 h 89"/>
                <a:gd name="T4" fmla="*/ 45 w 45"/>
                <a:gd name="T5" fmla="*/ 89 h 89"/>
                <a:gd name="T6" fmla="*/ 0 w 45"/>
                <a:gd name="T7" fmla="*/ 89 h 89"/>
              </a:gdLst>
              <a:ahLst/>
              <a:cxnLst>
                <a:cxn ang="0">
                  <a:pos x="T0" y="T1"/>
                </a:cxn>
                <a:cxn ang="0">
                  <a:pos x="T2" y="T3"/>
                </a:cxn>
                <a:cxn ang="0">
                  <a:pos x="T4" y="T5"/>
                </a:cxn>
                <a:cxn ang="0">
                  <a:pos x="T6" y="T7"/>
                </a:cxn>
              </a:cxnLst>
              <a:rect l="0" t="0" r="r" b="b"/>
              <a:pathLst>
                <a:path w="45" h="89">
                  <a:moveTo>
                    <a:pt x="0" y="89"/>
                  </a:moveTo>
                  <a:lnTo>
                    <a:pt x="23" y="0"/>
                  </a:lnTo>
                  <a:lnTo>
                    <a:pt x="45" y="89"/>
                  </a:lnTo>
                  <a:lnTo>
                    <a:pt x="0" y="8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50" name="Freeform 45"/>
            <p:cNvSpPr/>
            <p:nvPr userDrawn="1"/>
          </p:nvSpPr>
          <p:spPr bwMode="auto">
            <a:xfrm>
              <a:off x="3392488" y="6451601"/>
              <a:ext cx="128588" cy="254000"/>
            </a:xfrm>
            <a:custGeom>
              <a:avLst/>
              <a:gdLst>
                <a:gd name="T0" fmla="*/ 0 w 81"/>
                <a:gd name="T1" fmla="*/ 160 h 160"/>
                <a:gd name="T2" fmla="*/ 42 w 81"/>
                <a:gd name="T3" fmla="*/ 0 h 160"/>
                <a:gd name="T4" fmla="*/ 81 w 81"/>
                <a:gd name="T5" fmla="*/ 160 h 160"/>
                <a:gd name="T6" fmla="*/ 0 w 81"/>
                <a:gd name="T7" fmla="*/ 160 h 160"/>
              </a:gdLst>
              <a:ahLst/>
              <a:cxnLst>
                <a:cxn ang="0">
                  <a:pos x="T0" y="T1"/>
                </a:cxn>
                <a:cxn ang="0">
                  <a:pos x="T2" y="T3"/>
                </a:cxn>
                <a:cxn ang="0">
                  <a:pos x="T4" y="T5"/>
                </a:cxn>
                <a:cxn ang="0">
                  <a:pos x="T6" y="T7"/>
                </a:cxn>
              </a:cxnLst>
              <a:rect l="0" t="0" r="r" b="b"/>
              <a:pathLst>
                <a:path w="81" h="160">
                  <a:moveTo>
                    <a:pt x="0" y="160"/>
                  </a:moveTo>
                  <a:lnTo>
                    <a:pt x="42" y="0"/>
                  </a:lnTo>
                  <a:lnTo>
                    <a:pt x="81" y="160"/>
                  </a:lnTo>
                  <a:lnTo>
                    <a:pt x="0" y="160"/>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51" name="Freeform 46"/>
            <p:cNvSpPr/>
            <p:nvPr userDrawn="1"/>
          </p:nvSpPr>
          <p:spPr bwMode="auto">
            <a:xfrm>
              <a:off x="5805488" y="6564313"/>
              <a:ext cx="130175" cy="252413"/>
            </a:xfrm>
            <a:custGeom>
              <a:avLst/>
              <a:gdLst>
                <a:gd name="T0" fmla="*/ 0 w 82"/>
                <a:gd name="T1" fmla="*/ 159 h 159"/>
                <a:gd name="T2" fmla="*/ 42 w 82"/>
                <a:gd name="T3" fmla="*/ 0 h 159"/>
                <a:gd name="T4" fmla="*/ 82 w 82"/>
                <a:gd name="T5" fmla="*/ 159 h 159"/>
                <a:gd name="T6" fmla="*/ 0 w 82"/>
                <a:gd name="T7" fmla="*/ 159 h 159"/>
              </a:gdLst>
              <a:ahLst/>
              <a:cxnLst>
                <a:cxn ang="0">
                  <a:pos x="T0" y="T1"/>
                </a:cxn>
                <a:cxn ang="0">
                  <a:pos x="T2" y="T3"/>
                </a:cxn>
                <a:cxn ang="0">
                  <a:pos x="T4" y="T5"/>
                </a:cxn>
                <a:cxn ang="0">
                  <a:pos x="T6" y="T7"/>
                </a:cxn>
              </a:cxnLst>
              <a:rect l="0" t="0" r="r" b="b"/>
              <a:pathLst>
                <a:path w="82" h="159">
                  <a:moveTo>
                    <a:pt x="0" y="159"/>
                  </a:moveTo>
                  <a:lnTo>
                    <a:pt x="42" y="0"/>
                  </a:lnTo>
                  <a:lnTo>
                    <a:pt x="82" y="159"/>
                  </a:lnTo>
                  <a:lnTo>
                    <a:pt x="0" y="15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52" name="Freeform 47"/>
            <p:cNvSpPr/>
            <p:nvPr userDrawn="1"/>
          </p:nvSpPr>
          <p:spPr bwMode="auto">
            <a:xfrm>
              <a:off x="7513638" y="6203951"/>
              <a:ext cx="130175" cy="252413"/>
            </a:xfrm>
            <a:custGeom>
              <a:avLst/>
              <a:gdLst>
                <a:gd name="T0" fmla="*/ 0 w 82"/>
                <a:gd name="T1" fmla="*/ 159 h 159"/>
                <a:gd name="T2" fmla="*/ 42 w 82"/>
                <a:gd name="T3" fmla="*/ 0 h 159"/>
                <a:gd name="T4" fmla="*/ 82 w 82"/>
                <a:gd name="T5" fmla="*/ 159 h 159"/>
                <a:gd name="T6" fmla="*/ 0 w 82"/>
                <a:gd name="T7" fmla="*/ 159 h 159"/>
              </a:gdLst>
              <a:ahLst/>
              <a:cxnLst>
                <a:cxn ang="0">
                  <a:pos x="T0" y="T1"/>
                </a:cxn>
                <a:cxn ang="0">
                  <a:pos x="T2" y="T3"/>
                </a:cxn>
                <a:cxn ang="0">
                  <a:pos x="T4" y="T5"/>
                </a:cxn>
                <a:cxn ang="0">
                  <a:pos x="T6" y="T7"/>
                </a:cxn>
              </a:cxnLst>
              <a:rect l="0" t="0" r="r" b="b"/>
              <a:pathLst>
                <a:path w="82" h="159">
                  <a:moveTo>
                    <a:pt x="0" y="159"/>
                  </a:moveTo>
                  <a:lnTo>
                    <a:pt x="42" y="0"/>
                  </a:lnTo>
                  <a:lnTo>
                    <a:pt x="82" y="159"/>
                  </a:lnTo>
                  <a:lnTo>
                    <a:pt x="0" y="15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53" name="Freeform 48"/>
            <p:cNvSpPr/>
            <p:nvPr userDrawn="1"/>
          </p:nvSpPr>
          <p:spPr bwMode="auto">
            <a:xfrm>
              <a:off x="7427913" y="6284913"/>
              <a:ext cx="85725" cy="169863"/>
            </a:xfrm>
            <a:custGeom>
              <a:avLst/>
              <a:gdLst>
                <a:gd name="T0" fmla="*/ 0 w 54"/>
                <a:gd name="T1" fmla="*/ 107 h 107"/>
                <a:gd name="T2" fmla="*/ 28 w 54"/>
                <a:gd name="T3" fmla="*/ 0 h 107"/>
                <a:gd name="T4" fmla="*/ 54 w 54"/>
                <a:gd name="T5" fmla="*/ 107 h 107"/>
                <a:gd name="T6" fmla="*/ 0 w 54"/>
                <a:gd name="T7" fmla="*/ 107 h 107"/>
              </a:gdLst>
              <a:ahLst/>
              <a:cxnLst>
                <a:cxn ang="0">
                  <a:pos x="T0" y="T1"/>
                </a:cxn>
                <a:cxn ang="0">
                  <a:pos x="T2" y="T3"/>
                </a:cxn>
                <a:cxn ang="0">
                  <a:pos x="T4" y="T5"/>
                </a:cxn>
                <a:cxn ang="0">
                  <a:pos x="T6" y="T7"/>
                </a:cxn>
              </a:cxnLst>
              <a:rect l="0" t="0" r="r" b="b"/>
              <a:pathLst>
                <a:path w="54" h="107">
                  <a:moveTo>
                    <a:pt x="0" y="107"/>
                  </a:moveTo>
                  <a:lnTo>
                    <a:pt x="28" y="0"/>
                  </a:lnTo>
                  <a:lnTo>
                    <a:pt x="54" y="107"/>
                  </a:lnTo>
                  <a:lnTo>
                    <a:pt x="0" y="107"/>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49"/>
            <p:cNvSpPr/>
            <p:nvPr userDrawn="1"/>
          </p:nvSpPr>
          <p:spPr bwMode="auto">
            <a:xfrm>
              <a:off x="8524875" y="6410326"/>
              <a:ext cx="85725" cy="169863"/>
            </a:xfrm>
            <a:custGeom>
              <a:avLst/>
              <a:gdLst>
                <a:gd name="T0" fmla="*/ 0 w 54"/>
                <a:gd name="T1" fmla="*/ 107 h 107"/>
                <a:gd name="T2" fmla="*/ 28 w 54"/>
                <a:gd name="T3" fmla="*/ 0 h 107"/>
                <a:gd name="T4" fmla="*/ 54 w 54"/>
                <a:gd name="T5" fmla="*/ 107 h 107"/>
                <a:gd name="T6" fmla="*/ 0 w 54"/>
                <a:gd name="T7" fmla="*/ 107 h 107"/>
              </a:gdLst>
              <a:ahLst/>
              <a:cxnLst>
                <a:cxn ang="0">
                  <a:pos x="T0" y="T1"/>
                </a:cxn>
                <a:cxn ang="0">
                  <a:pos x="T2" y="T3"/>
                </a:cxn>
                <a:cxn ang="0">
                  <a:pos x="T4" y="T5"/>
                </a:cxn>
                <a:cxn ang="0">
                  <a:pos x="T6" y="T7"/>
                </a:cxn>
              </a:cxnLst>
              <a:rect l="0" t="0" r="r" b="b"/>
              <a:pathLst>
                <a:path w="54" h="107">
                  <a:moveTo>
                    <a:pt x="0" y="107"/>
                  </a:moveTo>
                  <a:lnTo>
                    <a:pt x="28" y="0"/>
                  </a:lnTo>
                  <a:lnTo>
                    <a:pt x="54" y="107"/>
                  </a:lnTo>
                  <a:lnTo>
                    <a:pt x="0" y="10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55" name="Freeform 50"/>
            <p:cNvSpPr/>
            <p:nvPr userDrawn="1"/>
          </p:nvSpPr>
          <p:spPr bwMode="auto">
            <a:xfrm>
              <a:off x="10482263" y="6372226"/>
              <a:ext cx="85725" cy="169863"/>
            </a:xfrm>
            <a:custGeom>
              <a:avLst/>
              <a:gdLst>
                <a:gd name="T0" fmla="*/ 0 w 54"/>
                <a:gd name="T1" fmla="*/ 107 h 107"/>
                <a:gd name="T2" fmla="*/ 28 w 54"/>
                <a:gd name="T3" fmla="*/ 0 h 107"/>
                <a:gd name="T4" fmla="*/ 54 w 54"/>
                <a:gd name="T5" fmla="*/ 107 h 107"/>
                <a:gd name="T6" fmla="*/ 0 w 54"/>
                <a:gd name="T7" fmla="*/ 107 h 107"/>
              </a:gdLst>
              <a:ahLst/>
              <a:cxnLst>
                <a:cxn ang="0">
                  <a:pos x="T0" y="T1"/>
                </a:cxn>
                <a:cxn ang="0">
                  <a:pos x="T2" y="T3"/>
                </a:cxn>
                <a:cxn ang="0">
                  <a:pos x="T4" y="T5"/>
                </a:cxn>
                <a:cxn ang="0">
                  <a:pos x="T6" y="T7"/>
                </a:cxn>
              </a:cxnLst>
              <a:rect l="0" t="0" r="r" b="b"/>
              <a:pathLst>
                <a:path w="54" h="107">
                  <a:moveTo>
                    <a:pt x="0" y="107"/>
                  </a:moveTo>
                  <a:lnTo>
                    <a:pt x="28" y="0"/>
                  </a:lnTo>
                  <a:lnTo>
                    <a:pt x="54" y="107"/>
                  </a:lnTo>
                  <a:lnTo>
                    <a:pt x="0" y="10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56" name="Freeform 51"/>
            <p:cNvSpPr/>
            <p:nvPr userDrawn="1"/>
          </p:nvSpPr>
          <p:spPr bwMode="auto">
            <a:xfrm>
              <a:off x="11555413" y="6027738"/>
              <a:ext cx="119063" cy="233363"/>
            </a:xfrm>
            <a:custGeom>
              <a:avLst/>
              <a:gdLst>
                <a:gd name="T0" fmla="*/ 0 w 75"/>
                <a:gd name="T1" fmla="*/ 147 h 147"/>
                <a:gd name="T2" fmla="*/ 39 w 75"/>
                <a:gd name="T3" fmla="*/ 0 h 147"/>
                <a:gd name="T4" fmla="*/ 75 w 75"/>
                <a:gd name="T5" fmla="*/ 147 h 147"/>
                <a:gd name="T6" fmla="*/ 0 w 75"/>
                <a:gd name="T7" fmla="*/ 147 h 147"/>
              </a:gdLst>
              <a:ahLst/>
              <a:cxnLst>
                <a:cxn ang="0">
                  <a:pos x="T0" y="T1"/>
                </a:cxn>
                <a:cxn ang="0">
                  <a:pos x="T2" y="T3"/>
                </a:cxn>
                <a:cxn ang="0">
                  <a:pos x="T4" y="T5"/>
                </a:cxn>
                <a:cxn ang="0">
                  <a:pos x="T6" y="T7"/>
                </a:cxn>
              </a:cxnLst>
              <a:rect l="0" t="0" r="r" b="b"/>
              <a:pathLst>
                <a:path w="75" h="147">
                  <a:moveTo>
                    <a:pt x="0" y="147"/>
                  </a:moveTo>
                  <a:lnTo>
                    <a:pt x="39" y="0"/>
                  </a:lnTo>
                  <a:lnTo>
                    <a:pt x="75" y="147"/>
                  </a:lnTo>
                  <a:lnTo>
                    <a:pt x="0" y="1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57" name="Freeform 52"/>
            <p:cNvSpPr/>
            <p:nvPr userDrawn="1"/>
          </p:nvSpPr>
          <p:spPr bwMode="auto">
            <a:xfrm>
              <a:off x="11453813" y="6130926"/>
              <a:ext cx="66675" cy="130175"/>
            </a:xfrm>
            <a:custGeom>
              <a:avLst/>
              <a:gdLst>
                <a:gd name="T0" fmla="*/ 0 w 42"/>
                <a:gd name="T1" fmla="*/ 82 h 82"/>
                <a:gd name="T2" fmla="*/ 21 w 42"/>
                <a:gd name="T3" fmla="*/ 0 h 82"/>
                <a:gd name="T4" fmla="*/ 42 w 42"/>
                <a:gd name="T5" fmla="*/ 82 h 82"/>
                <a:gd name="T6" fmla="*/ 0 w 42"/>
                <a:gd name="T7" fmla="*/ 82 h 82"/>
              </a:gdLst>
              <a:ahLst/>
              <a:cxnLst>
                <a:cxn ang="0">
                  <a:pos x="T0" y="T1"/>
                </a:cxn>
                <a:cxn ang="0">
                  <a:pos x="T2" y="T3"/>
                </a:cxn>
                <a:cxn ang="0">
                  <a:pos x="T4" y="T5"/>
                </a:cxn>
                <a:cxn ang="0">
                  <a:pos x="T6" y="T7"/>
                </a:cxn>
              </a:cxnLst>
              <a:rect l="0" t="0" r="r" b="b"/>
              <a:pathLst>
                <a:path w="42" h="82">
                  <a:moveTo>
                    <a:pt x="0" y="82"/>
                  </a:moveTo>
                  <a:lnTo>
                    <a:pt x="21" y="0"/>
                  </a:lnTo>
                  <a:lnTo>
                    <a:pt x="42" y="82"/>
                  </a:lnTo>
                  <a:lnTo>
                    <a:pt x="0" y="82"/>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58" name="Freeform 53"/>
            <p:cNvSpPr/>
            <p:nvPr userDrawn="1"/>
          </p:nvSpPr>
          <p:spPr bwMode="auto">
            <a:xfrm>
              <a:off x="9156700" y="6545263"/>
              <a:ext cx="115888" cy="227013"/>
            </a:xfrm>
            <a:custGeom>
              <a:avLst/>
              <a:gdLst>
                <a:gd name="T0" fmla="*/ 0 w 73"/>
                <a:gd name="T1" fmla="*/ 143 h 143"/>
                <a:gd name="T2" fmla="*/ 37 w 73"/>
                <a:gd name="T3" fmla="*/ 0 h 143"/>
                <a:gd name="T4" fmla="*/ 73 w 73"/>
                <a:gd name="T5" fmla="*/ 143 h 143"/>
                <a:gd name="T6" fmla="*/ 0 w 73"/>
                <a:gd name="T7" fmla="*/ 143 h 143"/>
              </a:gdLst>
              <a:ahLst/>
              <a:cxnLst>
                <a:cxn ang="0">
                  <a:pos x="T0" y="T1"/>
                </a:cxn>
                <a:cxn ang="0">
                  <a:pos x="T2" y="T3"/>
                </a:cxn>
                <a:cxn ang="0">
                  <a:pos x="T4" y="T5"/>
                </a:cxn>
                <a:cxn ang="0">
                  <a:pos x="T6" y="T7"/>
                </a:cxn>
              </a:cxnLst>
              <a:rect l="0" t="0" r="r" b="b"/>
              <a:pathLst>
                <a:path w="73" h="143">
                  <a:moveTo>
                    <a:pt x="0" y="143"/>
                  </a:moveTo>
                  <a:lnTo>
                    <a:pt x="37" y="0"/>
                  </a:lnTo>
                  <a:lnTo>
                    <a:pt x="73" y="143"/>
                  </a:lnTo>
                  <a:lnTo>
                    <a:pt x="0" y="143"/>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59" name="Freeform 54"/>
            <p:cNvSpPr/>
            <p:nvPr userDrawn="1"/>
          </p:nvSpPr>
          <p:spPr bwMode="auto">
            <a:xfrm>
              <a:off x="10598150" y="6332538"/>
              <a:ext cx="115888" cy="227013"/>
            </a:xfrm>
            <a:custGeom>
              <a:avLst/>
              <a:gdLst>
                <a:gd name="T0" fmla="*/ 0 w 73"/>
                <a:gd name="T1" fmla="*/ 143 h 143"/>
                <a:gd name="T2" fmla="*/ 37 w 73"/>
                <a:gd name="T3" fmla="*/ 0 h 143"/>
                <a:gd name="T4" fmla="*/ 73 w 73"/>
                <a:gd name="T5" fmla="*/ 143 h 143"/>
                <a:gd name="T6" fmla="*/ 0 w 73"/>
                <a:gd name="T7" fmla="*/ 143 h 143"/>
              </a:gdLst>
              <a:ahLst/>
              <a:cxnLst>
                <a:cxn ang="0">
                  <a:pos x="T0" y="T1"/>
                </a:cxn>
                <a:cxn ang="0">
                  <a:pos x="T2" y="T3"/>
                </a:cxn>
                <a:cxn ang="0">
                  <a:pos x="T4" y="T5"/>
                </a:cxn>
                <a:cxn ang="0">
                  <a:pos x="T6" y="T7"/>
                </a:cxn>
              </a:cxnLst>
              <a:rect l="0" t="0" r="r" b="b"/>
              <a:pathLst>
                <a:path w="73" h="143">
                  <a:moveTo>
                    <a:pt x="0" y="143"/>
                  </a:moveTo>
                  <a:lnTo>
                    <a:pt x="37" y="0"/>
                  </a:lnTo>
                  <a:lnTo>
                    <a:pt x="73" y="143"/>
                  </a:lnTo>
                  <a:lnTo>
                    <a:pt x="0" y="143"/>
                  </a:lnTo>
                  <a:close/>
                </a:path>
              </a:pathLst>
            </a:custGeom>
            <a:solidFill>
              <a:srgbClr val="3E67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5"/>
            <p:cNvSpPr/>
            <p:nvPr userDrawn="1"/>
          </p:nvSpPr>
          <p:spPr bwMode="auto">
            <a:xfrm>
              <a:off x="5711825" y="6691313"/>
              <a:ext cx="65088" cy="125413"/>
            </a:xfrm>
            <a:custGeom>
              <a:avLst/>
              <a:gdLst>
                <a:gd name="T0" fmla="*/ 0 w 41"/>
                <a:gd name="T1" fmla="*/ 79 h 79"/>
                <a:gd name="T2" fmla="*/ 21 w 41"/>
                <a:gd name="T3" fmla="*/ 0 h 79"/>
                <a:gd name="T4" fmla="*/ 41 w 41"/>
                <a:gd name="T5" fmla="*/ 79 h 79"/>
                <a:gd name="T6" fmla="*/ 0 w 41"/>
                <a:gd name="T7" fmla="*/ 79 h 79"/>
              </a:gdLst>
              <a:ahLst/>
              <a:cxnLst>
                <a:cxn ang="0">
                  <a:pos x="T0" y="T1"/>
                </a:cxn>
                <a:cxn ang="0">
                  <a:pos x="T2" y="T3"/>
                </a:cxn>
                <a:cxn ang="0">
                  <a:pos x="T4" y="T5"/>
                </a:cxn>
                <a:cxn ang="0">
                  <a:pos x="T6" y="T7"/>
                </a:cxn>
              </a:cxnLst>
              <a:rect l="0" t="0" r="r" b="b"/>
              <a:pathLst>
                <a:path w="41" h="79">
                  <a:moveTo>
                    <a:pt x="0" y="79"/>
                  </a:moveTo>
                  <a:lnTo>
                    <a:pt x="21" y="0"/>
                  </a:lnTo>
                  <a:lnTo>
                    <a:pt x="41" y="79"/>
                  </a:lnTo>
                  <a:lnTo>
                    <a:pt x="0" y="79"/>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圆角 3"/>
          <p:cNvSpPr/>
          <p:nvPr userDrawn="1"/>
        </p:nvSpPr>
        <p:spPr>
          <a:xfrm>
            <a:off x="239487" y="234389"/>
            <a:ext cx="11713026" cy="6389222"/>
          </a:xfrm>
          <a:prstGeom prst="roundRect">
            <a:avLst>
              <a:gd name="adj" fmla="val 4946"/>
            </a:avLst>
          </a:prstGeom>
          <a:solidFill>
            <a:schemeClr val="bg1"/>
          </a:solidFill>
          <a:ln>
            <a:noFill/>
          </a:ln>
          <a:effectLst>
            <a:outerShdw blurRad="50800" dist="38100" dir="5400000" sx="101000" sy="101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233680" y="748652"/>
            <a:ext cx="231140" cy="560095"/>
          </a:xfrm>
          <a:prstGeom prst="rect">
            <a:avLst/>
          </a:prstGeom>
          <a:solidFill>
            <a:srgbClr val="4A6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页">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A6FDA"/>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更多作品：http://dwz.cn/rlX3UeQX_1"/>
          <p:cNvSpPr>
            <a:spLocks noGrp="1"/>
          </p:cNvSpPr>
          <p:nvPr>
            <p:ph type="subTitle" idx="4294967295"/>
          </p:nvPr>
        </p:nvSpPr>
        <p:spPr>
          <a:xfrm>
            <a:off x="2801257" y="3382735"/>
            <a:ext cx="6589486" cy="311152"/>
          </a:xfrm>
          <a:prstGeom prst="rect">
            <a:avLst/>
          </a:prstGeom>
        </p:spPr>
        <p:txBody>
          <a:bodyPr/>
          <a:lstStyle/>
          <a:p>
            <a:pPr marL="0" indent="0" algn="ctr">
              <a:buNone/>
            </a:pPr>
            <a:r>
              <a:rPr lang="en-US" altLang="zh-CN" dirty="0">
                <a:solidFill>
                  <a:schemeClr val="bg1"/>
                </a:solidFill>
              </a:rPr>
              <a:t>By</a:t>
            </a:r>
            <a:endParaRPr lang="en-US" altLang="zh-CN" dirty="0">
              <a:solidFill>
                <a:schemeClr val="bg1"/>
              </a:solidFill>
            </a:endParaRPr>
          </a:p>
          <a:p>
            <a:pPr marL="0" indent="0" algn="ctr">
              <a:buNone/>
            </a:pPr>
            <a:r>
              <a:rPr lang="en-US" altLang="zh-CN" dirty="0">
                <a:solidFill>
                  <a:schemeClr val="bg1"/>
                </a:solidFill>
              </a:rPr>
              <a:t>Aji Panca / 41518120109</a:t>
            </a:r>
            <a:endParaRPr lang="en-US" altLang="zh-CN" dirty="0">
              <a:solidFill>
                <a:schemeClr val="bg1"/>
              </a:solidFill>
            </a:endParaRPr>
          </a:p>
          <a:p>
            <a:pPr marL="0" indent="0" algn="ctr">
              <a:buNone/>
            </a:pPr>
            <a:r>
              <a:rPr lang="en-US" altLang="zh-CN" dirty="0">
                <a:solidFill>
                  <a:schemeClr val="bg1"/>
                </a:solidFill>
              </a:rPr>
              <a:t>FASILKOM / TI UMB MENTENG</a:t>
            </a:r>
            <a:endParaRPr lang="en-US" altLang="zh-CN" dirty="0">
              <a:solidFill>
                <a:schemeClr val="bg1"/>
              </a:solidFill>
            </a:endParaRPr>
          </a:p>
        </p:txBody>
      </p:sp>
      <p:sp>
        <p:nvSpPr>
          <p:cNvPr id="4" name="更多作品：http://dwz.cn/rlX3UeQX_2"/>
          <p:cNvSpPr>
            <a:spLocks noGrp="1"/>
          </p:cNvSpPr>
          <p:nvPr>
            <p:ph type="ctrTitle" idx="4294967295"/>
          </p:nvPr>
        </p:nvSpPr>
        <p:spPr>
          <a:xfrm>
            <a:off x="635" y="2585085"/>
            <a:ext cx="12207875" cy="727710"/>
          </a:xfrm>
          <a:prstGeom prst="rect">
            <a:avLst/>
          </a:prstGeom>
        </p:spPr>
        <p:txBody>
          <a:bodyPr>
            <a:normAutofit/>
          </a:bodyPr>
          <a:lstStyle/>
          <a:p>
            <a:pPr algn="ctr"/>
            <a:r>
              <a:rPr lang="en-US" altLang="zh-CN" sz="4000" b="0">
                <a:solidFill>
                  <a:schemeClr val="bg1"/>
                </a:solidFill>
                <a:latin typeface="Arial" panose="020B0604020202020204" pitchFamily="34" charset="0"/>
                <a:cs typeface="Arial" panose="020B0604020202020204" pitchFamily="34" charset="0"/>
              </a:rPr>
              <a:t>Quiz 12 - Rekayasa Perangkat Lunak</a:t>
            </a:r>
            <a:endParaRPr lang="en-US" altLang="zh-CN" sz="4000" b="0">
              <a:solidFill>
                <a:schemeClr val="bg1"/>
              </a:solidFill>
              <a:latin typeface="Arial" panose="020B0604020202020204" pitchFamily="34" charset="0"/>
              <a:cs typeface="Arial" panose="020B0604020202020204" pitchFamily="34" charset="0"/>
            </a:endParaRPr>
          </a:p>
        </p:txBody>
      </p:sp>
      <p:sp>
        <p:nvSpPr>
          <p:cNvPr id="8" name="更多作品：http://dwz.cn/rlX3UeQX_3"/>
          <p:cNvSpPr txBox="1"/>
          <p:nvPr/>
        </p:nvSpPr>
        <p:spPr>
          <a:xfrm>
            <a:off x="635" y="1378585"/>
            <a:ext cx="12208510" cy="1014730"/>
          </a:xfrm>
          <a:prstGeom prst="rect">
            <a:avLst/>
          </a:prstGeom>
          <a:noFill/>
        </p:spPr>
        <p:txBody>
          <a:bodyPr wrap="square" rtlCol="0">
            <a:spAutoFit/>
          </a:bodyPr>
          <a:lstStyle/>
          <a:p>
            <a:pPr algn="ctr"/>
            <a:r>
              <a:rPr lang="en-US" sz="6000" b="1">
                <a:solidFill>
                  <a:schemeClr val="bg1"/>
                </a:solidFill>
                <a:latin typeface="+mj-ea"/>
                <a:ea typeface="+mj-ea"/>
              </a:rPr>
              <a:t>ConsultDoc App</a:t>
            </a:r>
            <a:endParaRPr lang="en-US" sz="6000" b="1">
              <a:solidFill>
                <a:schemeClr val="bg1"/>
              </a:solidFill>
              <a:latin typeface="+mj-ea"/>
              <a:ea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更多作品：http://dwz.cn/rlX3UeQX_1"/>
          <p:cNvSpPr txBox="1"/>
          <p:nvPr/>
        </p:nvSpPr>
        <p:spPr>
          <a:xfrm rot="21294698">
            <a:off x="2083149" y="4654182"/>
            <a:ext cx="1373657" cy="1194344"/>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8" name="更多作品：http://dwz.cn/rlX3UeQX_2"/>
          <p:cNvSpPr txBox="1"/>
          <p:nvPr/>
        </p:nvSpPr>
        <p:spPr>
          <a:xfrm>
            <a:off x="3507740" y="3141980"/>
            <a:ext cx="5143500" cy="337185"/>
          </a:xfrm>
          <a:prstGeom prst="rect">
            <a:avLst/>
          </a:prstGeom>
          <a:noFill/>
        </p:spPr>
        <p:txBody>
          <a:bodyPr wrap="square" rtlCol="0">
            <a:spAutoFit/>
          </a:bodyPr>
          <a:lstStyle/>
          <a:p>
            <a:pPr algn="ctr"/>
            <a:r>
              <a:rPr lang="en-US" altLang="zh-CN" sz="1600" dirty="0">
                <a:solidFill>
                  <a:schemeClr val="bg1"/>
                </a:solidFill>
                <a:latin typeface="Microsoft YaHei Light" panose="020B0502040204020203" pitchFamily="34" charset="-122"/>
                <a:ea typeface="Microsoft YaHei Light" panose="020B0502040204020203" pitchFamily="34" charset="-122"/>
              </a:rPr>
              <a:t>Mock Up, UI, UX</a:t>
            </a:r>
            <a:endParaRPr lang="en-US" altLang="zh-CN" sz="1600" dirty="0">
              <a:solidFill>
                <a:schemeClr val="bg1"/>
              </a:solidFill>
              <a:latin typeface="Microsoft YaHei Light" panose="020B0502040204020203" pitchFamily="34" charset="-122"/>
              <a:ea typeface="Microsoft YaHei Light" panose="020B0502040204020203" pitchFamily="34" charset="-122"/>
            </a:endParaRPr>
          </a:p>
        </p:txBody>
      </p:sp>
      <p:sp>
        <p:nvSpPr>
          <p:cNvPr id="10" name="更多作品：http://dwz.cn/rlX3UeQX_3"/>
          <p:cNvSpPr txBox="1"/>
          <p:nvPr/>
        </p:nvSpPr>
        <p:spPr>
          <a:xfrm>
            <a:off x="3540760" y="2375575"/>
            <a:ext cx="5110480" cy="768350"/>
          </a:xfrm>
          <a:prstGeom prst="rect">
            <a:avLst/>
          </a:prstGeom>
          <a:noFill/>
        </p:spPr>
        <p:txBody>
          <a:bodyPr wrap="square" rtlCol="0">
            <a:spAutoFit/>
          </a:bodyPr>
          <a:lstStyle/>
          <a:p>
            <a:pPr algn="ctr"/>
            <a:r>
              <a:rPr lang="en-US" altLang="zh-CN" sz="4400" b="1">
                <a:solidFill>
                  <a:schemeClr val="bg1"/>
                </a:solidFill>
                <a:latin typeface="+mj-ea"/>
                <a:ea typeface="+mj-ea"/>
              </a:rPr>
              <a:t>Blue Print App</a:t>
            </a:r>
            <a:endParaRPr lang="en-US" altLang="zh-CN" sz="4400" b="1">
              <a:solidFill>
                <a:schemeClr val="bg1"/>
              </a:solidFill>
              <a:latin typeface="+mj-ea"/>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更多作品：http://dwz.cn/rlX3UeQX_3"/>
          <p:cNvSpPr txBox="1"/>
          <p:nvPr/>
        </p:nvSpPr>
        <p:spPr>
          <a:xfrm>
            <a:off x="637772" y="815864"/>
            <a:ext cx="2828925" cy="460375"/>
          </a:xfrm>
          <a:prstGeom prst="rect">
            <a:avLst/>
          </a:prstGeom>
          <a:noFill/>
        </p:spPr>
        <p:txBody>
          <a:bodyPr wrap="square" rtlCol="0">
            <a:spAutoFit/>
          </a:bodyPr>
          <a:lstStyle/>
          <a:p>
            <a:r>
              <a:rPr lang="en-US" sz="2400" b="1">
                <a:solidFill>
                  <a:srgbClr val="4A6FDA"/>
                </a:solidFill>
                <a:latin typeface="+mj-ea"/>
                <a:ea typeface="+mj-ea"/>
              </a:rPr>
              <a:t>Blue Print App</a:t>
            </a:r>
            <a:endParaRPr lang="en-US" sz="2400" b="1">
              <a:solidFill>
                <a:srgbClr val="4A6FDA"/>
              </a:solidFill>
              <a:latin typeface="+mj-ea"/>
              <a:ea typeface="+mj-ea"/>
            </a:endParaRPr>
          </a:p>
        </p:txBody>
      </p:sp>
      <p:pic>
        <p:nvPicPr>
          <p:cNvPr id="2" name="Picture 1" descr="Screen"/>
          <p:cNvPicPr>
            <a:picLocks noChangeAspect="1"/>
          </p:cNvPicPr>
          <p:nvPr/>
        </p:nvPicPr>
        <p:blipFill>
          <a:blip r:embed="rId1"/>
          <a:stretch>
            <a:fillRect/>
          </a:stretch>
        </p:blipFill>
        <p:spPr>
          <a:xfrm>
            <a:off x="591185" y="1572260"/>
            <a:ext cx="2105025" cy="4559300"/>
          </a:xfrm>
          <a:prstGeom prst="rect">
            <a:avLst/>
          </a:prstGeom>
        </p:spPr>
      </p:pic>
      <p:pic>
        <p:nvPicPr>
          <p:cNvPr id="5" name="Picture 4" descr="SignIn"/>
          <p:cNvPicPr>
            <a:picLocks noChangeAspect="1"/>
          </p:cNvPicPr>
          <p:nvPr/>
        </p:nvPicPr>
        <p:blipFill>
          <a:blip r:embed="rId2"/>
          <a:stretch>
            <a:fillRect/>
          </a:stretch>
        </p:blipFill>
        <p:spPr>
          <a:xfrm>
            <a:off x="3578225" y="1558925"/>
            <a:ext cx="2111375" cy="4573270"/>
          </a:xfrm>
          <a:prstGeom prst="rect">
            <a:avLst/>
          </a:prstGeom>
        </p:spPr>
      </p:pic>
      <p:pic>
        <p:nvPicPr>
          <p:cNvPr id="6" name="Picture 5" descr="SignUp1"/>
          <p:cNvPicPr>
            <a:picLocks noChangeAspect="1"/>
          </p:cNvPicPr>
          <p:nvPr/>
        </p:nvPicPr>
        <p:blipFill>
          <a:blip r:embed="rId3"/>
          <a:stretch>
            <a:fillRect/>
          </a:stretch>
        </p:blipFill>
        <p:spPr>
          <a:xfrm>
            <a:off x="6523990" y="1585595"/>
            <a:ext cx="2098675" cy="4546600"/>
          </a:xfrm>
          <a:prstGeom prst="rect">
            <a:avLst/>
          </a:prstGeom>
        </p:spPr>
      </p:pic>
      <p:pic>
        <p:nvPicPr>
          <p:cNvPr id="9" name="Picture 8" descr="SignUp2"/>
          <p:cNvPicPr>
            <a:picLocks noChangeAspect="1"/>
          </p:cNvPicPr>
          <p:nvPr/>
        </p:nvPicPr>
        <p:blipFill>
          <a:blip r:embed="rId4"/>
          <a:stretch>
            <a:fillRect/>
          </a:stretch>
        </p:blipFill>
        <p:spPr>
          <a:xfrm>
            <a:off x="9453880" y="1558925"/>
            <a:ext cx="2111375" cy="45732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更多作品：http://dwz.cn/rlX3UeQX_3"/>
          <p:cNvSpPr txBox="1"/>
          <p:nvPr/>
        </p:nvSpPr>
        <p:spPr>
          <a:xfrm>
            <a:off x="637772" y="815864"/>
            <a:ext cx="2828925" cy="460375"/>
          </a:xfrm>
          <a:prstGeom prst="rect">
            <a:avLst/>
          </a:prstGeom>
          <a:noFill/>
        </p:spPr>
        <p:txBody>
          <a:bodyPr wrap="square" rtlCol="0">
            <a:spAutoFit/>
          </a:bodyPr>
          <a:lstStyle/>
          <a:p>
            <a:r>
              <a:rPr lang="en-US" sz="2400" b="1">
                <a:solidFill>
                  <a:srgbClr val="4A6FDA"/>
                </a:solidFill>
                <a:latin typeface="+mj-ea"/>
                <a:ea typeface="+mj-ea"/>
              </a:rPr>
              <a:t>Blue Print App</a:t>
            </a:r>
            <a:endParaRPr lang="en-US" sz="2400" b="1">
              <a:solidFill>
                <a:srgbClr val="4A6FDA"/>
              </a:solidFill>
              <a:latin typeface="+mj-ea"/>
              <a:ea typeface="+mj-ea"/>
            </a:endParaRPr>
          </a:p>
        </p:txBody>
      </p:sp>
      <p:pic>
        <p:nvPicPr>
          <p:cNvPr id="3" name="Picture 2" descr="Screen – 1"/>
          <p:cNvPicPr>
            <a:picLocks noChangeAspect="1"/>
          </p:cNvPicPr>
          <p:nvPr/>
        </p:nvPicPr>
        <p:blipFill>
          <a:blip r:embed="rId1"/>
          <a:stretch>
            <a:fillRect/>
          </a:stretch>
        </p:blipFill>
        <p:spPr>
          <a:xfrm>
            <a:off x="2747645" y="1404620"/>
            <a:ext cx="1915795" cy="4150360"/>
          </a:xfrm>
          <a:prstGeom prst="rect">
            <a:avLst/>
          </a:prstGeom>
          <a:effectLst>
            <a:glow rad="101600">
              <a:schemeClr val="accent2">
                <a:satMod val="175000"/>
                <a:alpha val="40000"/>
              </a:schemeClr>
            </a:glow>
          </a:effectLst>
        </p:spPr>
      </p:pic>
      <p:pic>
        <p:nvPicPr>
          <p:cNvPr id="4" name="Picture 3" descr="Screen – 2"/>
          <p:cNvPicPr>
            <a:picLocks noChangeAspect="1"/>
          </p:cNvPicPr>
          <p:nvPr/>
        </p:nvPicPr>
        <p:blipFill>
          <a:blip r:embed="rId2"/>
          <a:stretch>
            <a:fillRect/>
          </a:stretch>
        </p:blipFill>
        <p:spPr>
          <a:xfrm>
            <a:off x="7254240" y="1404620"/>
            <a:ext cx="1916430" cy="4150995"/>
          </a:xfrm>
          <a:prstGeom prst="rect">
            <a:avLst/>
          </a:prstGeom>
          <a:effectLst>
            <a:glow rad="101600">
              <a:schemeClr val="accent2">
                <a:satMod val="175000"/>
                <a:alpha val="40000"/>
              </a:schemeClr>
            </a:glow>
          </a:effectLst>
        </p:spPr>
      </p:pic>
      <p:sp>
        <p:nvSpPr>
          <p:cNvPr id="12" name="更多作品：http://dwz.cn/rlX3UeQX_3"/>
          <p:cNvSpPr txBox="1"/>
          <p:nvPr/>
        </p:nvSpPr>
        <p:spPr>
          <a:xfrm>
            <a:off x="2291312" y="5766959"/>
            <a:ext cx="2828925" cy="706755"/>
          </a:xfrm>
          <a:prstGeom prst="rect">
            <a:avLst/>
          </a:prstGeom>
          <a:noFill/>
        </p:spPr>
        <p:txBody>
          <a:bodyPr wrap="square" rtlCol="0">
            <a:spAutoFit/>
          </a:bodyPr>
          <a:p>
            <a:pPr algn="ctr"/>
            <a:r>
              <a:rPr lang="en-US" sz="2000" b="1">
                <a:solidFill>
                  <a:srgbClr val="4A6FDA"/>
                </a:solidFill>
                <a:latin typeface="+mj-ea"/>
                <a:ea typeface="+mj-ea"/>
              </a:rPr>
              <a:t>Menu Utama </a:t>
            </a:r>
            <a:endParaRPr lang="en-US" sz="2000" b="1">
              <a:solidFill>
                <a:srgbClr val="4A6FDA"/>
              </a:solidFill>
              <a:latin typeface="+mj-ea"/>
              <a:ea typeface="+mj-ea"/>
            </a:endParaRPr>
          </a:p>
          <a:p>
            <a:pPr algn="ctr"/>
            <a:r>
              <a:rPr lang="en-US" sz="2000" b="1">
                <a:solidFill>
                  <a:srgbClr val="4A6FDA"/>
                </a:solidFill>
                <a:latin typeface="+mj-ea"/>
                <a:ea typeface="+mj-ea"/>
              </a:rPr>
              <a:t>(alarm obat)</a:t>
            </a:r>
            <a:endParaRPr lang="en-US" sz="2000" b="1">
              <a:solidFill>
                <a:srgbClr val="4A6FDA"/>
              </a:solidFill>
              <a:latin typeface="+mj-ea"/>
              <a:ea typeface="+mj-ea"/>
            </a:endParaRPr>
          </a:p>
        </p:txBody>
      </p:sp>
      <p:sp>
        <p:nvSpPr>
          <p:cNvPr id="13" name="更多作品：http://dwz.cn/rlX3UeQX_3"/>
          <p:cNvSpPr txBox="1"/>
          <p:nvPr/>
        </p:nvSpPr>
        <p:spPr>
          <a:xfrm>
            <a:off x="6808067" y="5766959"/>
            <a:ext cx="2828925" cy="398780"/>
          </a:xfrm>
          <a:prstGeom prst="rect">
            <a:avLst/>
          </a:prstGeom>
          <a:noFill/>
        </p:spPr>
        <p:txBody>
          <a:bodyPr wrap="square" rtlCol="0">
            <a:spAutoFit/>
          </a:bodyPr>
          <a:p>
            <a:pPr algn="ctr"/>
            <a:r>
              <a:rPr lang="en-US" sz="2000" b="1">
                <a:solidFill>
                  <a:srgbClr val="4A6FDA"/>
                </a:solidFill>
                <a:latin typeface="+mj-ea"/>
                <a:ea typeface="+mj-ea"/>
              </a:rPr>
              <a:t>Menu Konsultasi</a:t>
            </a:r>
            <a:endParaRPr lang="en-US" sz="2000" b="1">
              <a:solidFill>
                <a:srgbClr val="4A6FDA"/>
              </a:solidFill>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更多作品：http://dwz.cn/rlX3UeQX_3"/>
          <p:cNvSpPr txBox="1"/>
          <p:nvPr/>
        </p:nvSpPr>
        <p:spPr>
          <a:xfrm>
            <a:off x="637772" y="815864"/>
            <a:ext cx="2828925" cy="460375"/>
          </a:xfrm>
          <a:prstGeom prst="rect">
            <a:avLst/>
          </a:prstGeom>
          <a:noFill/>
        </p:spPr>
        <p:txBody>
          <a:bodyPr wrap="square" rtlCol="0">
            <a:spAutoFit/>
          </a:bodyPr>
          <a:lstStyle/>
          <a:p>
            <a:r>
              <a:rPr lang="en-US" sz="2400" b="1">
                <a:solidFill>
                  <a:srgbClr val="4A6FDA"/>
                </a:solidFill>
                <a:latin typeface="+mj-ea"/>
                <a:ea typeface="+mj-ea"/>
              </a:rPr>
              <a:t>Blue Print App</a:t>
            </a:r>
            <a:endParaRPr lang="en-US" sz="2400" b="1">
              <a:solidFill>
                <a:srgbClr val="4A6FDA"/>
              </a:solidFill>
              <a:latin typeface="+mj-ea"/>
              <a:ea typeface="+mj-ea"/>
            </a:endParaRPr>
          </a:p>
        </p:txBody>
      </p:sp>
      <p:pic>
        <p:nvPicPr>
          <p:cNvPr id="3" name="Picture 2" descr="F:\UMB\Semester 3 (Genap 2019)\Rekayasa Perangkat Lunak\consuldok\Screen – 3.pngScreen – 3"/>
          <p:cNvPicPr>
            <a:picLocks noChangeAspect="1"/>
          </p:cNvPicPr>
          <p:nvPr/>
        </p:nvPicPr>
        <p:blipFill>
          <a:blip r:embed="rId1"/>
          <a:srcRect/>
          <a:stretch>
            <a:fillRect/>
          </a:stretch>
        </p:blipFill>
        <p:spPr>
          <a:xfrm>
            <a:off x="2253615" y="1405890"/>
            <a:ext cx="1915795" cy="4147820"/>
          </a:xfrm>
          <a:prstGeom prst="rect">
            <a:avLst/>
          </a:prstGeom>
          <a:effectLst>
            <a:glow rad="101600">
              <a:schemeClr val="accent2">
                <a:satMod val="175000"/>
                <a:alpha val="40000"/>
              </a:schemeClr>
            </a:glow>
          </a:effectLst>
        </p:spPr>
      </p:pic>
      <p:sp>
        <p:nvSpPr>
          <p:cNvPr id="12" name="更多作品：http://dwz.cn/rlX3UeQX_3"/>
          <p:cNvSpPr txBox="1"/>
          <p:nvPr/>
        </p:nvSpPr>
        <p:spPr>
          <a:xfrm>
            <a:off x="1797282" y="5766959"/>
            <a:ext cx="2828925" cy="706755"/>
          </a:xfrm>
          <a:prstGeom prst="rect">
            <a:avLst/>
          </a:prstGeom>
          <a:noFill/>
        </p:spPr>
        <p:txBody>
          <a:bodyPr wrap="square" rtlCol="0">
            <a:spAutoFit/>
          </a:bodyPr>
          <a:p>
            <a:pPr algn="ctr"/>
            <a:r>
              <a:rPr lang="en-US" sz="2000" b="1">
                <a:solidFill>
                  <a:srgbClr val="4A6FDA"/>
                </a:solidFill>
                <a:latin typeface="+mj-ea"/>
                <a:ea typeface="+mj-ea"/>
              </a:rPr>
              <a:t>Menu Utama </a:t>
            </a:r>
            <a:endParaRPr lang="en-US" sz="2000" b="1">
              <a:solidFill>
                <a:srgbClr val="4A6FDA"/>
              </a:solidFill>
              <a:latin typeface="+mj-ea"/>
              <a:ea typeface="+mj-ea"/>
            </a:endParaRPr>
          </a:p>
          <a:p>
            <a:pPr algn="ctr"/>
            <a:r>
              <a:rPr lang="en-US" sz="2000" b="1">
                <a:solidFill>
                  <a:srgbClr val="4A6FDA"/>
                </a:solidFill>
                <a:latin typeface="+mj-ea"/>
                <a:ea typeface="+mj-ea"/>
              </a:rPr>
              <a:t>(alarm obat)</a:t>
            </a:r>
            <a:endParaRPr lang="en-US" sz="2000" b="1">
              <a:solidFill>
                <a:srgbClr val="4A6FDA"/>
              </a:solidFill>
              <a:latin typeface="+mj-ea"/>
              <a:ea typeface="+mj-ea"/>
            </a:endParaRPr>
          </a:p>
        </p:txBody>
      </p:sp>
      <p:pic>
        <p:nvPicPr>
          <p:cNvPr id="2" name="Picture 1" descr="F:\UMB\Semester 3 (Genap 2019)\Rekayasa Perangkat Lunak\consuldok\Screen – 4.pngScreen – 4"/>
          <p:cNvPicPr>
            <a:picLocks noChangeAspect="1"/>
          </p:cNvPicPr>
          <p:nvPr/>
        </p:nvPicPr>
        <p:blipFill>
          <a:blip r:embed="rId2"/>
          <a:srcRect/>
          <a:stretch>
            <a:fillRect/>
          </a:stretch>
        </p:blipFill>
        <p:spPr>
          <a:xfrm>
            <a:off x="5273675" y="1407160"/>
            <a:ext cx="1915795" cy="4147820"/>
          </a:xfrm>
          <a:prstGeom prst="rect">
            <a:avLst/>
          </a:prstGeom>
          <a:effectLst>
            <a:glow rad="101600">
              <a:schemeClr val="accent2">
                <a:satMod val="175000"/>
                <a:alpha val="40000"/>
              </a:schemeClr>
            </a:glow>
          </a:effectLst>
        </p:spPr>
      </p:pic>
      <p:sp>
        <p:nvSpPr>
          <p:cNvPr id="5" name="更多作品：http://dwz.cn/rlX3UeQX_3"/>
          <p:cNvSpPr txBox="1"/>
          <p:nvPr/>
        </p:nvSpPr>
        <p:spPr>
          <a:xfrm>
            <a:off x="4817342" y="5823474"/>
            <a:ext cx="2828925" cy="706755"/>
          </a:xfrm>
          <a:prstGeom prst="rect">
            <a:avLst/>
          </a:prstGeom>
          <a:noFill/>
        </p:spPr>
        <p:txBody>
          <a:bodyPr wrap="square" rtlCol="0">
            <a:spAutoFit/>
          </a:bodyPr>
          <a:p>
            <a:pPr algn="ctr"/>
            <a:r>
              <a:rPr lang="en-US" sz="2000" b="1">
                <a:solidFill>
                  <a:srgbClr val="4A6FDA"/>
                </a:solidFill>
                <a:latin typeface="+mj-ea"/>
                <a:ea typeface="+mj-ea"/>
              </a:rPr>
              <a:t>Menu Utama </a:t>
            </a:r>
            <a:endParaRPr lang="en-US" sz="2000" b="1">
              <a:solidFill>
                <a:srgbClr val="4A6FDA"/>
              </a:solidFill>
              <a:latin typeface="+mj-ea"/>
              <a:ea typeface="+mj-ea"/>
            </a:endParaRPr>
          </a:p>
          <a:p>
            <a:pPr algn="ctr"/>
            <a:r>
              <a:rPr lang="en-US" sz="2000" b="1">
                <a:solidFill>
                  <a:srgbClr val="4A6FDA"/>
                </a:solidFill>
                <a:latin typeface="+mj-ea"/>
                <a:ea typeface="+mj-ea"/>
              </a:rPr>
              <a:t>(alarm obat)</a:t>
            </a:r>
            <a:endParaRPr lang="en-US" sz="2000" b="1">
              <a:solidFill>
                <a:srgbClr val="4A6FDA"/>
              </a:solidFill>
              <a:latin typeface="+mj-ea"/>
              <a:ea typeface="+mj-ea"/>
            </a:endParaRPr>
          </a:p>
        </p:txBody>
      </p:sp>
      <p:pic>
        <p:nvPicPr>
          <p:cNvPr id="6" name="Picture 5" descr="F:\UMB\Semester 3 (Genap 2019)\Rekayasa Perangkat Lunak\consuldok\Screen – 5.pngScreen – 5"/>
          <p:cNvPicPr>
            <a:picLocks noChangeAspect="1"/>
          </p:cNvPicPr>
          <p:nvPr/>
        </p:nvPicPr>
        <p:blipFill>
          <a:blip r:embed="rId3"/>
          <a:srcRect/>
          <a:stretch>
            <a:fillRect/>
          </a:stretch>
        </p:blipFill>
        <p:spPr>
          <a:xfrm>
            <a:off x="8154035" y="1405890"/>
            <a:ext cx="1915795" cy="4147820"/>
          </a:xfrm>
          <a:prstGeom prst="rect">
            <a:avLst/>
          </a:prstGeom>
          <a:effectLst>
            <a:glow rad="101600">
              <a:schemeClr val="accent2">
                <a:satMod val="175000"/>
                <a:alpha val="40000"/>
              </a:schemeClr>
            </a:glow>
          </a:effectLst>
        </p:spPr>
      </p:pic>
      <p:sp>
        <p:nvSpPr>
          <p:cNvPr id="7" name="更多作品：http://dwz.cn/rlX3UeQX_3"/>
          <p:cNvSpPr txBox="1"/>
          <p:nvPr/>
        </p:nvSpPr>
        <p:spPr>
          <a:xfrm>
            <a:off x="7697702" y="5766959"/>
            <a:ext cx="2828925" cy="706755"/>
          </a:xfrm>
          <a:prstGeom prst="rect">
            <a:avLst/>
          </a:prstGeom>
          <a:noFill/>
        </p:spPr>
        <p:txBody>
          <a:bodyPr wrap="square" rtlCol="0">
            <a:spAutoFit/>
          </a:bodyPr>
          <a:p>
            <a:pPr algn="ctr"/>
            <a:r>
              <a:rPr lang="en-US" sz="2000" b="1">
                <a:solidFill>
                  <a:srgbClr val="4A6FDA"/>
                </a:solidFill>
                <a:latin typeface="+mj-ea"/>
                <a:ea typeface="+mj-ea"/>
              </a:rPr>
              <a:t>Menu Utama </a:t>
            </a:r>
            <a:endParaRPr lang="en-US" sz="2000" b="1">
              <a:solidFill>
                <a:srgbClr val="4A6FDA"/>
              </a:solidFill>
              <a:latin typeface="+mj-ea"/>
              <a:ea typeface="+mj-ea"/>
            </a:endParaRPr>
          </a:p>
          <a:p>
            <a:pPr algn="ctr"/>
            <a:r>
              <a:rPr lang="en-US" sz="2000" b="1">
                <a:solidFill>
                  <a:srgbClr val="4A6FDA"/>
                </a:solidFill>
                <a:latin typeface="+mj-ea"/>
                <a:ea typeface="+mj-ea"/>
              </a:rPr>
              <a:t>(alarm obat)</a:t>
            </a:r>
            <a:endParaRPr lang="en-US" sz="2000" b="1">
              <a:solidFill>
                <a:srgbClr val="4A6FDA"/>
              </a:solidFill>
              <a:latin typeface="+mj-ea"/>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更多作品：http://dwz.cn/rlX3UeQX_1"/>
          <p:cNvSpPr txBox="1"/>
          <p:nvPr/>
        </p:nvSpPr>
        <p:spPr>
          <a:xfrm rot="21294698">
            <a:off x="2083149" y="4654182"/>
            <a:ext cx="1373657" cy="1194344"/>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8" name="更多作品：http://dwz.cn/rlX3UeQX_2"/>
          <p:cNvSpPr txBox="1"/>
          <p:nvPr/>
        </p:nvSpPr>
        <p:spPr>
          <a:xfrm>
            <a:off x="3507740" y="3141980"/>
            <a:ext cx="5143500" cy="337185"/>
          </a:xfrm>
          <a:prstGeom prst="rect">
            <a:avLst/>
          </a:prstGeom>
          <a:noFill/>
        </p:spPr>
        <p:txBody>
          <a:bodyPr wrap="square" rtlCol="0">
            <a:spAutoFit/>
          </a:bodyPr>
          <a:lstStyle/>
          <a:p>
            <a:pPr algn="ctr"/>
            <a:r>
              <a:rPr lang="en-US" altLang="zh-CN" sz="1600" dirty="0">
                <a:solidFill>
                  <a:schemeClr val="bg1"/>
                </a:solidFill>
                <a:latin typeface="Microsoft YaHei Light" panose="020B0502040204020203" pitchFamily="34" charset="-122"/>
                <a:ea typeface="Microsoft YaHei Light" panose="020B0502040204020203" pitchFamily="34" charset="-122"/>
              </a:rPr>
              <a:t>Konsultasi, Saldo Session, Dokter, Pembayaran</a:t>
            </a:r>
            <a:endParaRPr lang="en-US" altLang="zh-CN" sz="1600" dirty="0">
              <a:solidFill>
                <a:schemeClr val="bg1"/>
              </a:solidFill>
              <a:latin typeface="Microsoft YaHei Light" panose="020B0502040204020203" pitchFamily="34" charset="-122"/>
              <a:ea typeface="Microsoft YaHei Light" panose="020B0502040204020203" pitchFamily="34" charset="-122"/>
            </a:endParaRPr>
          </a:p>
        </p:txBody>
      </p:sp>
      <p:sp>
        <p:nvSpPr>
          <p:cNvPr id="10" name="更多作品：http://dwz.cn/rlX3UeQX_3"/>
          <p:cNvSpPr txBox="1"/>
          <p:nvPr/>
        </p:nvSpPr>
        <p:spPr>
          <a:xfrm>
            <a:off x="2552700" y="2375535"/>
            <a:ext cx="7113905" cy="768350"/>
          </a:xfrm>
          <a:prstGeom prst="rect">
            <a:avLst/>
          </a:prstGeom>
          <a:noFill/>
        </p:spPr>
        <p:txBody>
          <a:bodyPr wrap="square" rtlCol="0">
            <a:spAutoFit/>
          </a:bodyPr>
          <a:lstStyle/>
          <a:p>
            <a:pPr algn="ctr"/>
            <a:r>
              <a:rPr lang="en-US" altLang="zh-CN" sz="4400" b="1">
                <a:solidFill>
                  <a:schemeClr val="bg1"/>
                </a:solidFill>
                <a:latin typeface="+mj-ea"/>
                <a:ea typeface="+mj-ea"/>
              </a:rPr>
              <a:t>Cara Kerja Bisnis</a:t>
            </a:r>
            <a:endParaRPr lang="en-US" altLang="zh-CN" sz="4400" b="1">
              <a:solidFill>
                <a:schemeClr val="bg1"/>
              </a:solidFill>
              <a:latin typeface="+mj-ea"/>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更多作品：http://dwz.cn/rlX3UeQX_2"/>
          <p:cNvSpPr txBox="1"/>
          <p:nvPr/>
        </p:nvSpPr>
        <p:spPr>
          <a:xfrm>
            <a:off x="637540" y="3490595"/>
            <a:ext cx="4876800" cy="2614930"/>
          </a:xfrm>
          <a:prstGeom prst="rect">
            <a:avLst/>
          </a:prstGeom>
          <a:noFill/>
        </p:spPr>
        <p:txBody>
          <a:bodyPr wrap="square" lIns="90000" tIns="46800" rIns="90000" bIns="46800" rtlCol="0">
            <a:normAutofit/>
          </a:bodyPr>
          <a:lstStyle/>
          <a:p>
            <a:pPr>
              <a:lnSpc>
                <a:spcPct val="150000"/>
              </a:lnSpc>
            </a:pPr>
            <a:r>
              <a:rPr lang="en-US" sz="1600" b="1" dirty="0"/>
              <a:t>1. Developer &gt;&lt; Dokter</a:t>
            </a:r>
            <a:endParaRPr lang="en-US" sz="1600" b="1" dirty="0"/>
          </a:p>
          <a:p>
            <a:pPr>
              <a:lnSpc>
                <a:spcPct val="150000"/>
              </a:lnSpc>
            </a:pPr>
            <a:r>
              <a:rPr lang="en-US" sz="1600" dirty="0"/>
              <a:t>Developer akan bekerja sama dengan banyak dokter . Tiap dokter akan dibayar per jam konsultasi dimana 1 saldo sesi berdurasi 8 jam setelah request user dikonfirmasi oleh dokter.</a:t>
            </a:r>
            <a:endParaRPr lang="en-US" sz="1600" dirty="0"/>
          </a:p>
        </p:txBody>
      </p:sp>
      <p:sp>
        <p:nvSpPr>
          <p:cNvPr id="8" name="更多作品：http://dwz.cn/rlX3UeQX_3"/>
          <p:cNvSpPr txBox="1"/>
          <p:nvPr/>
        </p:nvSpPr>
        <p:spPr>
          <a:xfrm>
            <a:off x="637540" y="815975"/>
            <a:ext cx="3872230" cy="460375"/>
          </a:xfrm>
          <a:prstGeom prst="rect">
            <a:avLst/>
          </a:prstGeom>
          <a:noFill/>
        </p:spPr>
        <p:txBody>
          <a:bodyPr wrap="square" rtlCol="0">
            <a:spAutoFit/>
          </a:bodyPr>
          <a:lstStyle/>
          <a:p>
            <a:r>
              <a:rPr lang="en-US" sz="2400" b="1">
                <a:solidFill>
                  <a:srgbClr val="4A6FDA"/>
                </a:solidFill>
                <a:latin typeface="+mj-ea"/>
                <a:ea typeface="+mj-ea"/>
              </a:rPr>
              <a:t>Cara Kerja Bisnis</a:t>
            </a:r>
            <a:endParaRPr lang="en-US" sz="2400" b="1">
              <a:solidFill>
                <a:srgbClr val="4A6FDA"/>
              </a:solidFill>
              <a:latin typeface="+mj-ea"/>
              <a:ea typeface="+mj-ea"/>
            </a:endParaRPr>
          </a:p>
        </p:txBody>
      </p:sp>
      <p:sp>
        <p:nvSpPr>
          <p:cNvPr id="3" name="更多作品：http://dwz.cn/rlX3UeQX_2"/>
          <p:cNvSpPr txBox="1"/>
          <p:nvPr/>
        </p:nvSpPr>
        <p:spPr>
          <a:xfrm>
            <a:off x="764540" y="1627505"/>
            <a:ext cx="10634345" cy="1511935"/>
          </a:xfrm>
          <a:prstGeom prst="rect">
            <a:avLst/>
          </a:prstGeom>
          <a:noFill/>
        </p:spPr>
        <p:txBody>
          <a:bodyPr wrap="square" lIns="90000" tIns="46800" rIns="90000" bIns="46800" rtlCol="0">
            <a:normAutofit fontScale="90000"/>
          </a:bodyPr>
          <a:p>
            <a:pPr>
              <a:lnSpc>
                <a:spcPct val="150000"/>
              </a:lnSpc>
            </a:pPr>
            <a:r>
              <a:rPr lang="en-US" sz="1600" b="1" dirty="0"/>
              <a:t>Bisnis utama dari aplikasi </a:t>
            </a:r>
            <a:r>
              <a:rPr lang="en-US" sz="1600" dirty="0"/>
              <a:t>ini adalah sesi konsultasi antara dokter dan user. Untuk melakukan sesi konsultasi dengan dokter, user harus memiliki saldo sesi yang bisa dibeli melalui aplikasi dengan berbagai metode pembayaran. Dalam setiap pembelian sendiri  user harus membeli minimal 5 sesi dan sesi ini memiliki kadaluarsa dalam 45 hari. Leih dari itu maka saldo akan hangus. 1 saldo sesi berdurasi 8 jam setelah sesi konsultasi dikonfirmasi oleh dokter.</a:t>
            </a:r>
            <a:endParaRPr lang="en-US" sz="1600" dirty="0"/>
          </a:p>
        </p:txBody>
      </p:sp>
      <p:sp>
        <p:nvSpPr>
          <p:cNvPr id="4" name="更多作品：http://dwz.cn/rlX3UeQX_2"/>
          <p:cNvSpPr txBox="1"/>
          <p:nvPr/>
        </p:nvSpPr>
        <p:spPr>
          <a:xfrm>
            <a:off x="6211570" y="3490595"/>
            <a:ext cx="5060950" cy="2614930"/>
          </a:xfrm>
          <a:prstGeom prst="rect">
            <a:avLst/>
          </a:prstGeom>
          <a:noFill/>
        </p:spPr>
        <p:txBody>
          <a:bodyPr wrap="square" lIns="90000" tIns="46800" rIns="90000" bIns="46800" rtlCol="0">
            <a:normAutofit/>
          </a:bodyPr>
          <a:p>
            <a:pPr>
              <a:lnSpc>
                <a:spcPct val="150000"/>
              </a:lnSpc>
            </a:pPr>
            <a:r>
              <a:rPr lang="en-US" sz="1600" b="1" dirty="0">
                <a:sym typeface="+mn-ea"/>
              </a:rPr>
              <a:t>2. Developer &gt;&lt; User</a:t>
            </a:r>
            <a:endParaRPr lang="en-US" sz="1600" b="1" dirty="0">
              <a:sym typeface="+mn-ea"/>
            </a:endParaRPr>
          </a:p>
          <a:p>
            <a:pPr>
              <a:lnSpc>
                <a:spcPct val="150000"/>
              </a:lnSpc>
            </a:pPr>
            <a:r>
              <a:rPr lang="en-US" sz="1600" dirty="0"/>
              <a:t>Developer menyediakan aplikasi chatting untuk konsultasi antara user dan dokter. Selain itu developer menyediakan tempat membeli saldo sesi. User bisa memiilih dokter untuk konsultasi sesuai keinginan.</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fficial Accounts：幻灯钥匙_1"/>
          <p:cNvSpPr>
            <a:spLocks noGrp="1"/>
          </p:cNvSpPr>
          <p:nvPr>
            <p:ph type="subTitle" idx="4294967295"/>
          </p:nvPr>
        </p:nvSpPr>
        <p:spPr>
          <a:xfrm>
            <a:off x="2801257" y="3103335"/>
            <a:ext cx="6589486" cy="311152"/>
          </a:xfrm>
          <a:prstGeom prst="rect">
            <a:avLst/>
          </a:prstGeom>
        </p:spPr>
        <p:txBody>
          <a:bodyPr/>
          <a:lstStyle/>
          <a:p>
            <a:pPr marL="0" indent="0" algn="ctr">
              <a:buNone/>
            </a:pPr>
            <a:r>
              <a:rPr lang="en-US" altLang="zh-CN">
                <a:solidFill>
                  <a:schemeClr val="bg1"/>
                </a:solidFill>
              </a:rPr>
              <a:t>2020.03.11</a:t>
            </a:r>
            <a:endParaRPr lang="en-US" altLang="zh-CN" dirty="0">
              <a:solidFill>
                <a:schemeClr val="bg1"/>
              </a:solidFill>
            </a:endParaRPr>
          </a:p>
        </p:txBody>
      </p:sp>
      <p:sp>
        <p:nvSpPr>
          <p:cNvPr id="4" name="Official Accounts：幻灯钥匙_2"/>
          <p:cNvSpPr>
            <a:spLocks noGrp="1"/>
          </p:cNvSpPr>
          <p:nvPr>
            <p:ph type="ctrTitle" idx="4294967295"/>
          </p:nvPr>
        </p:nvSpPr>
        <p:spPr>
          <a:xfrm>
            <a:off x="3236686" y="2133441"/>
            <a:ext cx="5718628" cy="1042559"/>
          </a:xfrm>
          <a:prstGeom prst="rect">
            <a:avLst/>
          </a:prstGeom>
        </p:spPr>
        <p:txBody>
          <a:bodyPr>
            <a:normAutofit/>
          </a:bodyPr>
          <a:lstStyle/>
          <a:p>
            <a:pPr algn="ctr"/>
            <a:r>
              <a:rPr lang="en-US" altLang="zh-CN" sz="6000" b="0">
                <a:solidFill>
                  <a:schemeClr val="bg1"/>
                </a:solidFill>
                <a:latin typeface="Arial" panose="020B0604020202020204" pitchFamily="34" charset="0"/>
                <a:cs typeface="Arial" panose="020B0604020202020204" pitchFamily="34" charset="0"/>
              </a:rPr>
              <a:t>THANKS</a:t>
            </a:r>
            <a:endParaRPr lang="en-US" altLang="zh-CN" sz="6000" b="0" dirty="0">
              <a:solidFill>
                <a:schemeClr val="bg1"/>
              </a:solidFill>
              <a:latin typeface="Arial" panose="020B0604020202020204" pitchFamily="34" charset="0"/>
              <a:cs typeface="Arial" panose="020B0604020202020204" pitchFamily="34" charset="0"/>
            </a:endParaRPr>
          </a:p>
        </p:txBody>
      </p:sp>
      <p:sp>
        <p:nvSpPr>
          <p:cNvPr id="8" name="Official Accounts：幻灯钥匙_3"/>
          <p:cNvSpPr txBox="1"/>
          <p:nvPr/>
        </p:nvSpPr>
        <p:spPr>
          <a:xfrm>
            <a:off x="3701845" y="1084973"/>
            <a:ext cx="4788310" cy="1015663"/>
          </a:xfrm>
          <a:prstGeom prst="rect">
            <a:avLst/>
          </a:prstGeom>
          <a:noFill/>
        </p:spPr>
        <p:txBody>
          <a:bodyPr wrap="square" rtlCol="0">
            <a:spAutoFit/>
          </a:bodyPr>
          <a:lstStyle/>
          <a:p>
            <a:pPr algn="ctr"/>
            <a:r>
              <a:rPr lang="en-US" altLang="zh-CN" sz="6000" b="1">
                <a:solidFill>
                  <a:schemeClr val="bg1"/>
                </a:solidFill>
                <a:latin typeface="+mj-ea"/>
                <a:ea typeface="+mj-ea"/>
              </a:rPr>
              <a:t>END</a:t>
            </a:r>
            <a:endParaRPr lang="zh-CN" altLang="en-US" sz="6000" b="1">
              <a:solidFill>
                <a:schemeClr val="bg1"/>
              </a:solidFill>
              <a:latin typeface="+mj-ea"/>
              <a:ea typeface="+mj-ea"/>
            </a:endParaRPr>
          </a:p>
        </p:txBody>
      </p:sp>
      <p:sp>
        <p:nvSpPr>
          <p:cNvPr id="2" name="更多作品：http://dwz.cn/rlX3UeQX_1"/>
          <p:cNvSpPr>
            <a:spLocks noGrp="1"/>
          </p:cNvSpPr>
          <p:nvPr/>
        </p:nvSpPr>
        <p:spPr>
          <a:xfrm>
            <a:off x="2801257" y="3564345"/>
            <a:ext cx="6589486" cy="3111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dirty="0">
                <a:solidFill>
                  <a:schemeClr val="bg1"/>
                </a:solidFill>
              </a:rPr>
              <a:t>By</a:t>
            </a:r>
            <a:endParaRPr lang="en-US" altLang="zh-CN" dirty="0">
              <a:solidFill>
                <a:schemeClr val="bg1"/>
              </a:solidFill>
            </a:endParaRPr>
          </a:p>
          <a:p>
            <a:pPr marL="0" indent="0" algn="ctr">
              <a:buNone/>
            </a:pPr>
            <a:r>
              <a:rPr lang="en-US" altLang="zh-CN" dirty="0">
                <a:solidFill>
                  <a:schemeClr val="bg1"/>
                </a:solidFill>
              </a:rPr>
              <a:t>Aji Panca / 41518120109</a:t>
            </a:r>
            <a:endParaRPr lang="en-US" altLang="zh-CN" dirty="0">
              <a:solidFill>
                <a:schemeClr val="bg1"/>
              </a:solidFill>
            </a:endParaRPr>
          </a:p>
          <a:p>
            <a:pPr marL="0" indent="0" algn="ctr">
              <a:buNone/>
            </a:pPr>
            <a:r>
              <a:rPr lang="en-US" altLang="zh-CN" dirty="0">
                <a:solidFill>
                  <a:schemeClr val="bg1"/>
                </a:solidFill>
              </a:rPr>
              <a:t>FASILKOM / TI UMB MENTENG</a:t>
            </a:r>
            <a:endParaRPr lang="en-US" altLang="zh-CN" dirty="0">
              <a:solidFill>
                <a:schemeClr val="bg1"/>
              </a:solidFill>
            </a:endParaRPr>
          </a:p>
        </p:txBody>
      </p:sp>
    </p:spTree>
  </p:cSld>
  <p:clrMapOvr>
    <a:masterClrMapping/>
  </p:clrMapOvr>
</p:sld>
</file>

<file path=ppt/tags/tag1.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b0ca505b-2bb7-4e03-aa73-8facaf95b1b5"/>
</p:tagLst>
</file>

<file path=ppt/theme/theme1.xml><?xml version="1.0" encoding="utf-8"?>
<a:theme xmlns:a="http://schemas.openxmlformats.org/drawingml/2006/main" name="主题5">
  <a:themeElements>
    <a:clrScheme name="房利美">
      <a:dk1>
        <a:srgbClr val="000000"/>
      </a:dk1>
      <a:lt1>
        <a:srgbClr val="FFFFFF"/>
      </a:lt1>
      <a:dk2>
        <a:srgbClr val="6F7B8E"/>
      </a:dk2>
      <a:lt2>
        <a:srgbClr val="F0F0F0"/>
      </a:lt2>
      <a:accent1>
        <a:srgbClr val="4A6FDA"/>
      </a:accent1>
      <a:accent2>
        <a:srgbClr val="72A0FE"/>
      </a:accent2>
      <a:accent3>
        <a:srgbClr val="7F92E2"/>
      </a:accent3>
      <a:accent4>
        <a:srgbClr val="6E6E6E"/>
      </a:accent4>
      <a:accent5>
        <a:srgbClr val="929292"/>
      </a:accent5>
      <a:accent6>
        <a:srgbClr val="585858"/>
      </a:accent6>
      <a:hlink>
        <a:srgbClr val="4276AA"/>
      </a:hlink>
      <a:folHlink>
        <a:srgbClr val="BFBFBF"/>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6F7B8E"/>
    </a:dk2>
    <a:lt2>
      <a:srgbClr val="F0F0F0"/>
    </a:lt2>
    <a:accent1>
      <a:srgbClr val="4A6FDA"/>
    </a:accent1>
    <a:accent2>
      <a:srgbClr val="72A0FE"/>
    </a:accent2>
    <a:accent3>
      <a:srgbClr val="7F92E2"/>
    </a:accent3>
    <a:accent4>
      <a:srgbClr val="6E6E6E"/>
    </a:accent4>
    <a:accent5>
      <a:srgbClr val="929292"/>
    </a:accent5>
    <a:accent6>
      <a:srgbClr val="585858"/>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6F7B8E"/>
    </a:dk2>
    <a:lt2>
      <a:srgbClr val="F0F0F0"/>
    </a:lt2>
    <a:accent1>
      <a:srgbClr val="4A6FDA"/>
    </a:accent1>
    <a:accent2>
      <a:srgbClr val="72A0FE"/>
    </a:accent2>
    <a:accent3>
      <a:srgbClr val="7F92E2"/>
    </a:accent3>
    <a:accent4>
      <a:srgbClr val="6E6E6E"/>
    </a:accent4>
    <a:accent5>
      <a:srgbClr val="929292"/>
    </a:accent5>
    <a:accent6>
      <a:srgbClr val="585858"/>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6F7B8E"/>
    </a:dk2>
    <a:lt2>
      <a:srgbClr val="F0F0F0"/>
    </a:lt2>
    <a:accent1>
      <a:srgbClr val="4A6FDA"/>
    </a:accent1>
    <a:accent2>
      <a:srgbClr val="72A0FE"/>
    </a:accent2>
    <a:accent3>
      <a:srgbClr val="7F92E2"/>
    </a:accent3>
    <a:accent4>
      <a:srgbClr val="6E6E6E"/>
    </a:accent4>
    <a:accent5>
      <a:srgbClr val="929292"/>
    </a:accent5>
    <a:accent6>
      <a:srgbClr val="585858"/>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6F7B8E"/>
    </a:dk2>
    <a:lt2>
      <a:srgbClr val="F0F0F0"/>
    </a:lt2>
    <a:accent1>
      <a:srgbClr val="4A6FDA"/>
    </a:accent1>
    <a:accent2>
      <a:srgbClr val="72A0FE"/>
    </a:accent2>
    <a:accent3>
      <a:srgbClr val="7F92E2"/>
    </a:accent3>
    <a:accent4>
      <a:srgbClr val="6E6E6E"/>
    </a:accent4>
    <a:accent5>
      <a:srgbClr val="929292"/>
    </a:accent5>
    <a:accent6>
      <a:srgbClr val="585858"/>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1305</Words>
  <Application>WPS Presentation</Application>
  <PresentationFormat>宽屏</PresentationFormat>
  <Paragraphs>60</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Impact</vt:lpstr>
      <vt:lpstr>Microsoft YaHei Light</vt:lpstr>
      <vt:lpstr>Microsoft YaHei</vt:lpstr>
      <vt:lpstr>Arial Unicode MS</vt:lpstr>
      <vt:lpstr>Calibri</vt:lpstr>
      <vt:lpstr>等线</vt:lpstr>
      <vt:lpstr>主题5</vt:lpstr>
      <vt:lpstr>Tugas Besar 1 - Rekayasa Perangkat Lunak</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iSlide</Company>
  <LinksUpToDate>false</LinksUpToDate>
  <SharedDoc>false</SharedDoc>
  <HyperlinksChanged>false</HyperlinksChanged>
  <AppVersion>14.0000</AppVersion>
  <Manager>iSlide</Manager>
  <HyperlinkBase>https://www.islide.cc</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ajipa</cp:lastModifiedBy>
  <cp:revision>56</cp:revision>
  <cp:lastPrinted>2018-05-15T16:00:00Z</cp:lastPrinted>
  <dcterms:created xsi:type="dcterms:W3CDTF">2018-05-15T16:00:00Z</dcterms:created>
  <dcterms:modified xsi:type="dcterms:W3CDTF">2020-05-25T10:09:52Z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1033-11.2.0.9363</vt:lpwstr>
  </property>
</Properties>
</file>