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
  </p:notesMasterIdLst>
  <p:sldIdLst>
    <p:sldId id="256" r:id="rId3"/>
    <p:sldId id="313" r:id="rId5"/>
    <p:sldId id="319" r:id="rId6"/>
    <p:sldId id="320" r:id="rId7"/>
    <p:sldId id="321" r:id="rId8"/>
    <p:sldId id="261"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0E6"/>
    <a:srgbClr val="A20000"/>
    <a:srgbClr val="A40000"/>
    <a:srgbClr val="9E0000"/>
    <a:srgbClr val="C7450B"/>
    <a:srgbClr val="E24E0C"/>
    <a:srgbClr val="DC6140"/>
    <a:srgbClr val="E60000"/>
    <a:srgbClr val="C9670D"/>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82" autoAdjust="0"/>
  </p:normalViewPr>
  <p:slideViewPr>
    <p:cSldViewPr snapToGrid="0">
      <p:cViewPr varScale="1">
        <p:scale>
          <a:sx n="68" d="100"/>
          <a:sy n="68" d="100"/>
        </p:scale>
        <p:origin x="1002" y="7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83.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80.xml"/><Relationship Id="rId8" Type="http://schemas.microsoft.com/office/2007/relationships/hdphoto" Target="../media/image5.wdp"/><Relationship Id="rId7" Type="http://schemas.openxmlformats.org/officeDocument/2006/relationships/image" Target="../media/image4.png"/><Relationship Id="rId6" Type="http://schemas.openxmlformats.org/officeDocument/2006/relationships/tags" Target="../tags/tag79.xml"/><Relationship Id="rId5" Type="http://schemas.openxmlformats.org/officeDocument/2006/relationships/image" Target="../media/image3.png"/><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image" Target="../media/image2.png"/><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image" Target="../media/image3.png"/><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4.xml"/><Relationship Id="rId8" Type="http://schemas.microsoft.com/office/2007/relationships/hdphoto" Target="../media/image5.wdp"/><Relationship Id="rId7" Type="http://schemas.openxmlformats.org/officeDocument/2006/relationships/image" Target="../media/image4.png"/><Relationship Id="rId6" Type="http://schemas.openxmlformats.org/officeDocument/2006/relationships/tags" Target="../tags/tag103.xml"/><Relationship Id="rId5" Type="http://schemas.openxmlformats.org/officeDocument/2006/relationships/image" Target="../media/image3.png"/><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2" Type="http://schemas.openxmlformats.org/officeDocument/2006/relationships/tags" Target="../tags/tag118.xml"/><Relationship Id="rId11" Type="http://schemas.openxmlformats.org/officeDocument/2006/relationships/image" Target="../media/image3.png"/><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image" Target="../media/image3.png"/><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microsoft.com/office/2007/relationships/hdphoto" Target="../media/image5.wdp"/><Relationship Id="rId8" Type="http://schemas.openxmlformats.org/officeDocument/2006/relationships/image" Target="../media/image4.png"/><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image" Target="../media/image3.png"/><Relationship Id="rId2" Type="http://schemas.openxmlformats.org/officeDocument/2006/relationships/tags" Target="../tags/tag14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image" Target="../media/image2.png"/><Relationship Id="rId2" Type="http://schemas.openxmlformats.org/officeDocument/2006/relationships/tags" Target="../tags/tag15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2.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image" Target="../media/image2.png"/><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image" Target="../media/image3.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0" Type="http://schemas.microsoft.com/office/2007/relationships/hdphoto" Target="../media/image5.wdp"/><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image" Target="../media/image3.png"/><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1.xml"/><Relationship Id="rId8" Type="http://schemas.microsoft.com/office/2007/relationships/hdphoto" Target="../media/image5.wdp"/><Relationship Id="rId7" Type="http://schemas.openxmlformats.org/officeDocument/2006/relationships/image" Target="../media/image4.png"/><Relationship Id="rId6" Type="http://schemas.openxmlformats.org/officeDocument/2006/relationships/tags" Target="../tags/tag70.xml"/><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4882929" y="1"/>
            <a:ext cx="7309070" cy="5892800"/>
            <a:chOff x="4294187" y="0"/>
            <a:chExt cx="7897813" cy="6367463"/>
          </a:xfrm>
        </p:grpSpPr>
        <p:sp>
          <p:nvSpPr>
            <p:cNvPr id="6" name="Freeform 5"/>
            <p:cNvSpPr/>
            <p:nvPr>
              <p:custDataLst>
                <p:tags r:id="rId3"/>
              </p:custDataLst>
            </p:nvPr>
          </p:nvSpPr>
          <p:spPr bwMode="auto">
            <a:xfrm>
              <a:off x="4294187" y="0"/>
              <a:ext cx="7893051" cy="6367463"/>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2" name="图形 1"/>
            <p:cNvPicPr>
              <a:picLocks noChangeAspect="1"/>
            </p:cNvPicPr>
            <p:nvPr>
              <p:custDataLst>
                <p:tags r:id="rId4"/>
              </p:custDataLst>
            </p:nvPr>
          </p:nvPicPr>
          <p:blipFill>
            <a:blip r:embed="rId5"/>
            <a:stretch>
              <a:fillRect/>
            </a:stretch>
          </p:blipFill>
          <p:spPr>
            <a:xfrm>
              <a:off x="4966588" y="0"/>
              <a:ext cx="7225412" cy="6154057"/>
            </a:xfrm>
            <a:prstGeom prst="rect">
              <a:avLst/>
            </a:prstGeom>
          </p:spPr>
        </p:pic>
      </p:grpSp>
      <p:sp>
        <p:nvSpPr>
          <p:cNvPr id="9801" name="副标题 2"/>
          <p:cNvSpPr>
            <a:spLocks noGrp="1"/>
          </p:cNvSpPr>
          <p:nvPr>
            <p:ph type="subTitle" idx="1"/>
            <p:custDataLst>
              <p:tags r:id="rId6"/>
            </p:custDataLst>
          </p:nvPr>
        </p:nvSpPr>
        <p:spPr>
          <a:xfrm>
            <a:off x="453796" y="3177584"/>
            <a:ext cx="4751250" cy="558799"/>
          </a:xfrm>
        </p:spPr>
        <p:txBody>
          <a:bodyPr lIns="90000" tIns="0" rIns="90000" bIns="46800" anchor="t">
            <a:normAutofit/>
          </a:bodyPr>
          <a:lstStyle>
            <a:lvl1pPr marL="0" indent="0" algn="l">
              <a:buNone/>
              <a:defRPr sz="2000" baseline="0">
                <a:solidFill>
                  <a:schemeClr val="tx1">
                    <a:lumMod val="75000"/>
                    <a:lumOff val="2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802" name="标题 1"/>
          <p:cNvSpPr>
            <a:spLocks noGrp="1"/>
          </p:cNvSpPr>
          <p:nvPr>
            <p:ph type="ctrTitle" hasCustomPrompt="1"/>
            <p:custDataLst>
              <p:tags r:id="rId7"/>
            </p:custDataLst>
          </p:nvPr>
        </p:nvSpPr>
        <p:spPr>
          <a:xfrm>
            <a:off x="453796" y="2282071"/>
            <a:ext cx="4751250" cy="800144"/>
          </a:xfrm>
        </p:spPr>
        <p:txBody>
          <a:bodyPr lIns="90000" tIns="46800" rIns="90000" bIns="0" anchor="b">
            <a:normAutofit/>
          </a:bodyPr>
          <a:lstStyle>
            <a:lvl1pPr algn="l">
              <a:defRPr sz="4000" baseline="0">
                <a:solidFill>
                  <a:schemeClr val="tx1">
                    <a:lumMod val="75000"/>
                    <a:lumOff val="2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8"/>
            </p:custDataLst>
          </p:nvPr>
        </p:nvSpPr>
        <p:spPr>
          <a:xfrm>
            <a:off x="453796" y="4838892"/>
            <a:ext cx="2234706" cy="433771"/>
          </a:xfrm>
        </p:spPr>
        <p:txBody>
          <a:bodyPr vert="horz" lIns="90000" tIns="46800" rIns="90000" bIns="46800" anchor="ctr">
            <a:normAutofit/>
          </a:bodyPr>
          <a:lstStyle>
            <a:lvl1pPr marL="0" indent="0" algn="l">
              <a:buNone/>
              <a:defRPr sz="2000" b="0" baseline="0">
                <a:solidFill>
                  <a:schemeClr val="tx1">
                    <a:lumMod val="75000"/>
                    <a:lumOff val="2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9"/>
            </p:custDataLst>
          </p:nvPr>
        </p:nvSpPr>
        <p:spPr>
          <a:xfrm>
            <a:off x="453796" y="5351288"/>
            <a:ext cx="2234706" cy="433771"/>
          </a:xfrm>
        </p:spPr>
        <p:txBody>
          <a:bodyPr vert="horz" lIns="90000" tIns="46800" rIns="90000" bIns="46800" anchor="ctr">
            <a:normAutofit/>
          </a:bodyPr>
          <a:lstStyle>
            <a:lvl1pPr marL="0" indent="0" algn="l">
              <a:buNone/>
              <a:defRPr sz="2000" b="0" baseline="0">
                <a:solidFill>
                  <a:schemeClr val="tx1">
                    <a:lumMod val="75000"/>
                    <a:lumOff val="2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3" name="日期占位符 2"/>
          <p:cNvSpPr>
            <a:spLocks noGrp="1"/>
          </p:cNvSpPr>
          <p:nvPr>
            <p:ph type="dt" sz="half" idx="12"/>
            <p:custDataLst>
              <p:tags r:id="rId10"/>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11"/>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4"/>
            <p:custDataLst>
              <p:tags r:id="rId1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gradFill>
          <a:gsLst>
            <a:gs pos="0">
              <a:schemeClr val="accent1"/>
            </a:gs>
            <a:gs pos="100000">
              <a:schemeClr val="accent2"/>
            </a:gs>
          </a:gsLst>
          <a:lin ang="2700000" scaled="1"/>
        </a:gra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74377" y="191367"/>
            <a:ext cx="12043246" cy="6666633"/>
            <a:chOff x="74377" y="191367"/>
            <a:chExt cx="12043246" cy="6666633"/>
          </a:xfrm>
        </p:grpSpPr>
        <p:sp>
          <p:nvSpPr>
            <p:cNvPr id="15" name="矩形 14"/>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Microsoft YaHei" panose="020B0503020204020204" pitchFamily="34" charset="-122"/>
              </a:endParaRPr>
            </a:p>
          </p:txBody>
        </p:sp>
        <p:pic>
          <p:nvPicPr>
            <p:cNvPr id="16" name="图形 4236"/>
            <p:cNvPicPr>
              <a:picLocks noChangeAspect="1"/>
            </p:cNvPicPr>
            <p:nvPr userDrawn="1">
              <p:custDataLst>
                <p:tags r:id="rId4"/>
              </p:custDataLst>
            </p:nvPr>
          </p:nvPicPr>
          <p:blipFill>
            <a:blip r:embed="rId5" cstate="print"/>
            <a:stretch>
              <a:fillRect/>
            </a:stretch>
          </p:blipFill>
          <p:spPr>
            <a:xfrm flipH="1">
              <a:off x="10907713" y="5586984"/>
              <a:ext cx="1209910" cy="1271016"/>
            </a:xfrm>
            <a:prstGeom prst="rect">
              <a:avLst/>
            </a:prstGeom>
          </p:spPr>
        </p:pic>
        <p:pic>
          <p:nvPicPr>
            <p:cNvPr id="17" name="图形 4"/>
            <p:cNvPicPr>
              <a:picLocks noChangeAspect="1"/>
            </p:cNvPicPr>
            <p:nvPr userDrawn="1">
              <p:custDataLst>
                <p:tags r:id="rId6"/>
              </p:custDataLst>
            </p:nvPr>
          </p:nvPicPr>
          <p:blipFill rotWithShape="1">
            <a:blip r:embed="rId7" cstate="print">
              <a:extLst>
                <a:ext uri="{BEBA8EAE-BF5A-486C-A8C5-ECC9F3942E4B}">
                  <a14:imgProps xmlns:a14="http://schemas.microsoft.com/office/drawing/2010/main">
                    <a14:imgLayer r:embed="rId8">
                      <a14:imgEffect>
                        <a14:backgroundRemoval t="0" b="100000" l="0" r="100000">
                          <a14:foregroundMark x1="12613" y1="25301" x2="32432" y2="62651"/>
                          <a14:foregroundMark x1="53153" y1="73494" x2="99099" y2="61446"/>
                          <a14:foregroundMark x1="69369" y1="0" x2="97297" y2="45783"/>
                          <a14:foregroundMark x1="28829" y1="38554" x2="9910" y2="10843"/>
                          <a14:foregroundMark x1="54054" y1="0" x2="23423" y2="8434"/>
                          <a14:foregroundMark x1="63964" y1="6024" x2="87387" y2="36145"/>
                          <a14:foregroundMark x1="87387" y1="39759" x2="45045" y2="57831"/>
                          <a14:foregroundMark x1="49550" y1="54217" x2="7207" y2="46988"/>
                          <a14:backgroundMark x1="6306" y1="59036" x2="9910" y2="75904"/>
                          <a14:backgroundMark x1="11712" y1="79518" x2="18018" y2="89157"/>
                        </a14:backgroundRemoval>
                      </a14:imgEffect>
                    </a14:imgLayer>
                  </a14:imgProps>
                </a:ext>
              </a:extLst>
            </a:blip>
            <a:srcRect/>
            <a:stretch>
              <a:fillRect/>
            </a:stretch>
          </p:blipFill>
          <p:spPr>
            <a:xfrm>
              <a:off x="74377" y="191367"/>
              <a:ext cx="723900" cy="544418"/>
            </a:xfrm>
            <a:prstGeom prst="rect">
              <a:avLst/>
            </a:prstGeom>
          </p:spPr>
        </p:pic>
      </p:gr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a:lstStyle>
            <a:lvl1pPr>
              <a:defRPr baseline="0">
                <a:latin typeface="Arial" panose="020B0604020202020204" pitchFamily="34" charset="0"/>
                <a:ea typeface="Microsoft YaHei" panose="020B0503020204020204" pitchFamily="34" charset="-122"/>
              </a:defRPr>
            </a:lvl1pPr>
            <a:lvl2pPr>
              <a:defRPr baseline="0">
                <a:latin typeface="Arial" panose="020B0604020202020204" pitchFamily="34" charset="0"/>
                <a:ea typeface="Microsoft YaHei" panose="020B0503020204020204" pitchFamily="34" charset="-122"/>
              </a:defRPr>
            </a:lvl2pPr>
            <a:lvl3pPr>
              <a:defRPr baseline="0">
                <a:latin typeface="Arial" panose="020B0604020202020204" pitchFamily="34" charset="0"/>
                <a:ea typeface="Microsoft YaHei" panose="020B0503020204020204" pitchFamily="34" charset="-122"/>
              </a:defRPr>
            </a:lvl3pPr>
            <a:lvl4pPr>
              <a:defRPr baseline="0">
                <a:latin typeface="Arial" panose="020B0604020202020204" pitchFamily="34" charset="0"/>
                <a:ea typeface="Microsoft YaHei" panose="020B0503020204020204" pitchFamily="34" charset="-122"/>
              </a:defRPr>
            </a:lvl4pPr>
            <a:lvl5pPr>
              <a:defRPr baseline="0">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1" y="1"/>
            <a:ext cx="6325843" cy="5103168"/>
            <a:chOff x="-1" y="1"/>
            <a:chExt cx="7304664" cy="5892800"/>
          </a:xfrm>
        </p:grpSpPr>
        <p:sp>
          <p:nvSpPr>
            <p:cNvPr id="7" name="Freeform 5"/>
            <p:cNvSpPr/>
            <p:nvPr>
              <p:custDataLst>
                <p:tags r:id="rId3"/>
              </p:custDataLst>
            </p:nvPr>
          </p:nvSpPr>
          <p:spPr bwMode="auto">
            <a:xfrm flipH="1">
              <a:off x="0" y="1"/>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a:latin typeface="Arial" panose="020B0604020202020204" pitchFamily="34" charset="0"/>
              </a:endParaRPr>
            </a:p>
          </p:txBody>
        </p:sp>
        <p:sp>
          <p:nvSpPr>
            <p:cNvPr id="8" name="Freeform 5"/>
            <p:cNvSpPr/>
            <p:nvPr>
              <p:custDataLst>
                <p:tags r:id="rId4"/>
              </p:custDataLst>
            </p:nvPr>
          </p:nvSpPr>
          <p:spPr bwMode="auto">
            <a:xfrm flipH="1">
              <a:off x="-1" y="1"/>
              <a:ext cx="6952343" cy="5608577"/>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ndParaRPr>
            </a:p>
          </p:txBody>
        </p:sp>
      </p:grpSp>
      <p:sp>
        <p:nvSpPr>
          <p:cNvPr id="13" name="标题 1"/>
          <p:cNvSpPr>
            <a:spLocks noGrp="1"/>
          </p:cNvSpPr>
          <p:nvPr>
            <p:ph type="ctrTitle" hasCustomPrompt="1"/>
            <p:custDataLst>
              <p:tags r:id="rId5"/>
            </p:custDataLst>
          </p:nvPr>
        </p:nvSpPr>
        <p:spPr>
          <a:xfrm>
            <a:off x="6325842" y="3429000"/>
            <a:ext cx="4932796" cy="1783660"/>
          </a:xfrm>
        </p:spPr>
        <p:txBody>
          <a:bodyPr lIns="90000" tIns="46800" rIns="90000" bIns="46800" anchor="ctr">
            <a:normAutofit/>
          </a:bodyPr>
          <a:lstStyle>
            <a:lvl1pPr marL="0" indent="0" algn="ctr">
              <a:buFont typeface="Arial" panose="020B0604020202020204" pitchFamily="34" charset="0"/>
              <a:buNone/>
              <a:defRPr sz="8000" baseline="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pic>
        <p:nvPicPr>
          <p:cNvPr id="5" name="图形 4"/>
          <p:cNvPicPr>
            <a:picLocks noChangeAspect="1"/>
          </p:cNvPicPr>
          <p:nvPr>
            <p:custDataLst>
              <p:tags r:id="rId6"/>
            </p:custDataLst>
          </p:nvPr>
        </p:nvPicPr>
        <p:blipFill>
          <a:blip r:embed="rId7"/>
          <a:stretch>
            <a:fillRect/>
          </a:stretch>
        </p:blipFill>
        <p:spPr>
          <a:xfrm>
            <a:off x="1452807" y="1277257"/>
            <a:ext cx="3793955" cy="3985569"/>
          </a:xfrm>
          <a:prstGeom prst="rect">
            <a:avLst/>
          </a:prstGeom>
        </p:spPr>
      </p:pic>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defRPr>
            </a:lvl1pPr>
          </a:lstStyle>
          <a:p>
            <a:endParaRPr lang="zh-CN" altLang="en-US" dirty="0"/>
          </a:p>
        </p:txBody>
      </p:sp>
      <p:sp>
        <p:nvSpPr>
          <p:cNvPr id="6" name="灯片编号占位符 5"/>
          <p:cNvSpPr>
            <a:spLocks noGrp="1"/>
          </p:cNvSpPr>
          <p:nvPr>
            <p:ph type="sldNum" sz="quarter" idx="12"/>
            <p:custDataLst>
              <p:tags r:id="rId1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96741" y="0"/>
            <a:ext cx="11995259" cy="6785429"/>
            <a:chOff x="196741" y="0"/>
            <a:chExt cx="11995259" cy="6785429"/>
          </a:xfrm>
        </p:grpSpPr>
        <p:sp>
          <p:nvSpPr>
            <p:cNvPr id="12" name="Freeform 5"/>
            <p:cNvSpPr/>
            <p:nvPr userDrawn="1">
              <p:custDataLst>
                <p:tags r:id="rId3"/>
              </p:custDataLst>
            </p:nvPr>
          </p:nvSpPr>
          <p:spPr bwMode="auto">
            <a:xfrm>
              <a:off x="4887337" y="0"/>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13" name="图形 4236"/>
            <p:cNvPicPr>
              <a:picLocks noChangeAspect="1"/>
            </p:cNvPicPr>
            <p:nvPr userDrawn="1">
              <p:custDataLst>
                <p:tags r:id="rId4"/>
              </p:custDataLst>
            </p:nvPr>
          </p:nvPicPr>
          <p:blipFill>
            <a:blip r:embed="rId5" cstate="print"/>
            <a:stretch>
              <a:fillRect/>
            </a:stretch>
          </p:blipFill>
          <p:spPr>
            <a:xfrm>
              <a:off x="196741" y="5514413"/>
              <a:ext cx="1209910" cy="1271016"/>
            </a:xfrm>
            <a:prstGeom prst="rect">
              <a:avLst/>
            </a:prstGeom>
          </p:spPr>
        </p:pic>
        <p:sp>
          <p:nvSpPr>
            <p:cNvPr id="18" name="Freeform 5"/>
            <p:cNvSpPr/>
            <p:nvPr userDrawn="1">
              <p:custDataLst>
                <p:tags r:id="rId6"/>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dirty="0">
                <a:solidFill>
                  <a:schemeClr val="lt1"/>
                </a:solidFill>
                <a:latin typeface="Arial" panose="020B0604020202020204" pitchFamily="34" charset="0"/>
                <a:ea typeface="Microsoft YaHei" panose="020B0503020204020204" pitchFamily="34" charset="-122"/>
              </a:endParaRPr>
            </a:p>
          </p:txBody>
        </p:sp>
      </p:grpSp>
      <p:sp>
        <p:nvSpPr>
          <p:cNvPr id="2" name="标题 1"/>
          <p:cNvSpPr>
            <a:spLocks noGrp="1"/>
          </p:cNvSpPr>
          <p:nvPr userDrawn="1">
            <p:ph type="title"/>
            <p:custDataLst>
              <p:tags r:id="rId7"/>
            </p:custDataLst>
          </p:nvPr>
        </p:nvSpPr>
        <p:spPr>
          <a:xfrm>
            <a:off x="571500" y="406400"/>
            <a:ext cx="11049000" cy="441960"/>
          </a:xfrm>
        </p:spPr>
        <p:txBody>
          <a:bodyPr/>
          <a:lstStyle>
            <a:lvl1pPr algn="l">
              <a:defRPr baseline="0">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74377" y="191367"/>
            <a:ext cx="12043246" cy="6666633"/>
            <a:chOff x="74377" y="191367"/>
            <a:chExt cx="12043246" cy="6666633"/>
          </a:xfrm>
        </p:grpSpPr>
        <p:sp>
          <p:nvSpPr>
            <p:cNvPr id="8" name="矩形 7"/>
            <p:cNvSpPr/>
            <p:nvPr userDrawn="1">
              <p:custDataLst>
                <p:tags r:id="rId3"/>
              </p:custDataLst>
            </p:nvPr>
          </p:nvSpPr>
          <p:spPr>
            <a:xfrm>
              <a:off x="292800" y="304200"/>
              <a:ext cx="11606400" cy="62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Microsoft YaHei" panose="020B0503020204020204" pitchFamily="34" charset="-122"/>
              </a:endParaRPr>
            </a:p>
          </p:txBody>
        </p:sp>
        <p:pic>
          <p:nvPicPr>
            <p:cNvPr id="9" name="图形 4236"/>
            <p:cNvPicPr>
              <a:picLocks noChangeAspect="1"/>
            </p:cNvPicPr>
            <p:nvPr userDrawn="1">
              <p:custDataLst>
                <p:tags r:id="rId4"/>
              </p:custDataLst>
            </p:nvPr>
          </p:nvPicPr>
          <p:blipFill>
            <a:blip r:embed="rId5" cstate="print"/>
            <a:stretch>
              <a:fillRect/>
            </a:stretch>
          </p:blipFill>
          <p:spPr>
            <a:xfrm flipH="1">
              <a:off x="10907713" y="5586984"/>
              <a:ext cx="1209910" cy="1271016"/>
            </a:xfrm>
            <a:prstGeom prst="rect">
              <a:avLst/>
            </a:prstGeom>
          </p:spPr>
        </p:pic>
        <p:pic>
          <p:nvPicPr>
            <p:cNvPr id="10" name="图形 4"/>
            <p:cNvPicPr>
              <a:picLocks noChangeAspect="1"/>
            </p:cNvPicPr>
            <p:nvPr userDrawn="1">
              <p:custDataLst>
                <p:tags r:id="rId6"/>
              </p:custDataLst>
            </p:nvPr>
          </p:nvPicPr>
          <p:blipFill rotWithShape="1">
            <a:blip r:embed="rId7" cstate="print">
              <a:extLst>
                <a:ext uri="{BEBA8EAE-BF5A-486C-A8C5-ECC9F3942E4B}">
                  <a14:imgProps xmlns:a14="http://schemas.microsoft.com/office/drawing/2010/main">
                    <a14:imgLayer r:embed="rId8">
                      <a14:imgEffect>
                        <a14:backgroundRemoval t="0" b="100000" l="0" r="100000">
                          <a14:foregroundMark x1="12613" y1="25301" x2="32432" y2="62651"/>
                          <a14:foregroundMark x1="53153" y1="73494" x2="99099" y2="61446"/>
                          <a14:foregroundMark x1="69369" y1="0" x2="97297" y2="45783"/>
                          <a14:foregroundMark x1="28829" y1="38554" x2="9910" y2="10843"/>
                          <a14:foregroundMark x1="54054" y1="0" x2="23423" y2="8434"/>
                          <a14:foregroundMark x1="63964" y1="6024" x2="87387" y2="36145"/>
                          <a14:foregroundMark x1="87387" y1="39759" x2="45045" y2="57831"/>
                          <a14:foregroundMark x1="49550" y1="54217" x2="7207" y2="46988"/>
                          <a14:backgroundMark x1="6306" y1="59036" x2="9910" y2="75904"/>
                          <a14:backgroundMark x1="11712" y1="79518" x2="18018" y2="89157"/>
                        </a14:backgroundRemoval>
                      </a14:imgEffect>
                    </a14:imgLayer>
                  </a14:imgProps>
                </a:ext>
              </a:extLst>
            </a:blip>
            <a:srcRect/>
            <a:stretch>
              <a:fillRect/>
            </a:stretch>
          </p:blipFill>
          <p:spPr>
            <a:xfrm>
              <a:off x="74377" y="191367"/>
              <a:ext cx="723900" cy="544418"/>
            </a:xfrm>
            <a:prstGeom prst="rect">
              <a:avLst/>
            </a:prstGeom>
          </p:spPr>
        </p:pic>
      </p:grpSp>
      <p:sp>
        <p:nvSpPr>
          <p:cNvPr id="2" name="标题 1"/>
          <p:cNvSpPr>
            <a:spLocks noGrp="1"/>
          </p:cNvSpPr>
          <p:nvPr userDrawn="1">
            <p:ph type="title" hasCustomPrompt="1"/>
            <p:custDataLst>
              <p:tags r:id="rId9"/>
            </p:custDataLst>
          </p:nvPr>
        </p:nvSpPr>
        <p:spPr>
          <a:xfrm>
            <a:off x="1281600" y="1249200"/>
            <a:ext cx="9626400" cy="723600"/>
          </a:xfrm>
        </p:spPr>
        <p:txBody>
          <a:bodyPr anchor="ctr"/>
          <a:lstStyle>
            <a:lvl1pPr>
              <a:defRPr sz="3200" baseline="0">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10"/>
            </p:custDataLst>
          </p:nvPr>
        </p:nvSpPr>
        <p:spPr>
          <a:xfrm>
            <a:off x="1281113" y="2163600"/>
            <a:ext cx="9626600" cy="3445200"/>
          </a:xfrm>
        </p:spPr>
        <p:txBody>
          <a:bodyPr/>
          <a:lstStyle>
            <a:lvl1pPr>
              <a:defRPr baseline="0">
                <a:latin typeface="Arial" panose="020B0604020202020204" pitchFamily="34" charset="0"/>
                <a:ea typeface="Microsoft YaHei" panose="020B0503020204020204" pitchFamily="34" charset="-122"/>
              </a:defRPr>
            </a:lvl1pPr>
            <a:lvl2pPr>
              <a:defRPr baseline="0">
                <a:latin typeface="Arial" panose="020B0604020202020204" pitchFamily="34" charset="0"/>
                <a:ea typeface="Microsoft YaHei" panose="020B0503020204020204" pitchFamily="34" charset="-122"/>
              </a:defRPr>
            </a:lvl2pPr>
            <a:lvl3pPr>
              <a:defRPr baseline="0">
                <a:latin typeface="Arial" panose="020B0604020202020204" pitchFamily="34" charset="0"/>
                <a:ea typeface="Microsoft YaHei" panose="020B0503020204020204" pitchFamily="34" charset="-122"/>
              </a:defRPr>
            </a:lvl3pPr>
            <a:lvl4pPr>
              <a:defRPr baseline="0">
                <a:latin typeface="Arial" panose="020B0604020202020204" pitchFamily="34" charset="0"/>
                <a:ea typeface="Microsoft YaHei" panose="020B0503020204020204" pitchFamily="34" charset="-122"/>
              </a:defRPr>
            </a:lvl4pPr>
            <a:lvl5pPr>
              <a:defRPr baseline="0">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1"/>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2"/>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13"/>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Microsoft YaHei" panose="020B0503020204020204" pitchFamily="34" charset="-122"/>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75000"/>
                    <a:lumOff val="25000"/>
                  </a:schemeClr>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Microsoft YaHei" panose="020B0503020204020204" pitchFamily="34" charset="-122"/>
              </a:defRPr>
            </a:lvl1pPr>
            <a:lvl2pPr>
              <a:defRPr baseline="0">
                <a:solidFill>
                  <a:schemeClr val="tx1">
                    <a:lumMod val="75000"/>
                    <a:lumOff val="25000"/>
                  </a:schemeClr>
                </a:solidFill>
                <a:latin typeface="Arial" panose="020B0604020202020204" pitchFamily="34" charset="0"/>
                <a:ea typeface="Microsoft YaHei" panose="020B0503020204020204" pitchFamily="34" charset="-122"/>
              </a:defRPr>
            </a:lvl2pPr>
            <a:lvl3pPr>
              <a:defRPr baseline="0">
                <a:solidFill>
                  <a:schemeClr val="tx1">
                    <a:lumMod val="75000"/>
                    <a:lumOff val="25000"/>
                  </a:schemeClr>
                </a:solidFill>
                <a:latin typeface="Arial" panose="020B0604020202020204" pitchFamily="34" charset="0"/>
                <a:ea typeface="Microsoft YaHei" panose="020B0503020204020204" pitchFamily="34" charset="-122"/>
              </a:defRPr>
            </a:lvl3pPr>
            <a:lvl4pPr>
              <a:defRPr baseline="0">
                <a:solidFill>
                  <a:schemeClr val="tx1">
                    <a:lumMod val="75000"/>
                    <a:lumOff val="25000"/>
                  </a:schemeClr>
                </a:solidFill>
                <a:latin typeface="Arial" panose="020B0604020202020204" pitchFamily="34" charset="0"/>
                <a:ea typeface="Microsoft YaHei" panose="020B0503020204020204" pitchFamily="34" charset="-122"/>
              </a:defRPr>
            </a:lvl4pPr>
            <a:lvl5pPr>
              <a:defRPr baseline="0">
                <a:solidFill>
                  <a:schemeClr val="tx1">
                    <a:lumMod val="75000"/>
                    <a:lumOff val="2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Microsoft YaHei" panose="020B0503020204020204" pitchFamily="34" charset="-122"/>
              </a:defRPr>
            </a:lvl1pPr>
            <a:lvl2pPr>
              <a:defRPr baseline="0">
                <a:solidFill>
                  <a:schemeClr val="tx1">
                    <a:lumMod val="75000"/>
                    <a:lumOff val="25000"/>
                  </a:schemeClr>
                </a:solidFill>
                <a:latin typeface="Arial" panose="020B0604020202020204" pitchFamily="34" charset="0"/>
                <a:ea typeface="Microsoft YaHei" panose="020B0503020204020204" pitchFamily="34" charset="-122"/>
              </a:defRPr>
            </a:lvl2pPr>
            <a:lvl3pPr>
              <a:defRPr baseline="0">
                <a:solidFill>
                  <a:schemeClr val="tx1">
                    <a:lumMod val="75000"/>
                    <a:lumOff val="25000"/>
                  </a:schemeClr>
                </a:solidFill>
                <a:latin typeface="Arial" panose="020B0604020202020204" pitchFamily="34" charset="0"/>
                <a:ea typeface="Microsoft YaHei" panose="020B0503020204020204" pitchFamily="34" charset="-122"/>
              </a:defRPr>
            </a:lvl3pPr>
            <a:lvl4pPr>
              <a:defRPr baseline="0">
                <a:solidFill>
                  <a:schemeClr val="tx1">
                    <a:lumMod val="75000"/>
                    <a:lumOff val="25000"/>
                  </a:schemeClr>
                </a:solidFill>
                <a:latin typeface="Arial" panose="020B0604020202020204" pitchFamily="34" charset="0"/>
                <a:ea typeface="Microsoft YaHei" panose="020B0503020204020204" pitchFamily="34" charset="-122"/>
              </a:defRPr>
            </a:lvl4pPr>
            <a:lvl5pPr>
              <a:defRPr baseline="0">
                <a:solidFill>
                  <a:schemeClr val="tx1">
                    <a:lumMod val="75000"/>
                    <a:lumOff val="2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3" name="组合 12"/>
          <p:cNvGrpSpPr/>
          <p:nvPr userDrawn="1">
            <p:custDataLst>
              <p:tags r:id="rId9"/>
            </p:custDataLst>
          </p:nvPr>
        </p:nvGrpSpPr>
        <p:grpSpPr>
          <a:xfrm>
            <a:off x="196741" y="0"/>
            <a:ext cx="11995259" cy="6785429"/>
            <a:chOff x="196741" y="0"/>
            <a:chExt cx="11995259" cy="6785429"/>
          </a:xfrm>
        </p:grpSpPr>
        <p:pic>
          <p:nvPicPr>
            <p:cNvPr id="15" name="图形 4236"/>
            <p:cNvPicPr>
              <a:picLocks noChangeAspect="1"/>
            </p:cNvPicPr>
            <p:nvPr userDrawn="1">
              <p:custDataLst>
                <p:tags r:id="rId10"/>
              </p:custDataLst>
            </p:nvPr>
          </p:nvPicPr>
          <p:blipFill>
            <a:blip r:embed="rId11" cstate="print"/>
            <a:stretch>
              <a:fillRect/>
            </a:stretch>
          </p:blipFill>
          <p:spPr>
            <a:xfrm>
              <a:off x="196741" y="5514413"/>
              <a:ext cx="1209910" cy="1271016"/>
            </a:xfrm>
            <a:prstGeom prst="rect">
              <a:avLst/>
            </a:prstGeom>
          </p:spPr>
        </p:pic>
        <p:sp>
          <p:nvSpPr>
            <p:cNvPr id="16" name="Freeform 5"/>
            <p:cNvSpPr/>
            <p:nvPr userDrawn="1">
              <p:custDataLst>
                <p:tags r:id="rId12"/>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a typeface="Microsoft YaHei" panose="020B0503020204020204" pitchFamily="3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cap="none" normalizeH="0" baseline="0">
              <a:latin typeface="Arial" panose="020B0604020202020204" pitchFamily="34" charset="0"/>
              <a:ea typeface="Microsoft YaHei" panose="020B0503020204020204" pitchFamily="34" charset="-122"/>
              <a:sym typeface="+mn-ea"/>
            </a:endParaRPr>
          </a:p>
        </p:txBody>
      </p:sp>
      <p:grpSp>
        <p:nvGrpSpPr>
          <p:cNvPr id="14" name="组合 13"/>
          <p:cNvGrpSpPr/>
          <p:nvPr userDrawn="1">
            <p:custDataLst>
              <p:tags r:id="rId3"/>
            </p:custDataLst>
          </p:nvPr>
        </p:nvGrpSpPr>
        <p:grpSpPr>
          <a:xfrm>
            <a:off x="196741" y="0"/>
            <a:ext cx="11995259" cy="6785429"/>
            <a:chOff x="196741" y="0"/>
            <a:chExt cx="11995259" cy="6785429"/>
          </a:xfrm>
        </p:grpSpPr>
        <p:pic>
          <p:nvPicPr>
            <p:cNvPr id="15" name="图形 4236"/>
            <p:cNvPicPr>
              <a:picLocks noChangeAspect="1"/>
            </p:cNvPicPr>
            <p:nvPr userDrawn="1">
              <p:custDataLst>
                <p:tags r:id="rId4"/>
              </p:custDataLst>
            </p:nvPr>
          </p:nvPicPr>
          <p:blipFill>
            <a:blip r:embed="rId5" cstate="print"/>
            <a:stretch>
              <a:fillRect/>
            </a:stretch>
          </p:blipFill>
          <p:spPr>
            <a:xfrm>
              <a:off x="196741" y="5514413"/>
              <a:ext cx="1209910" cy="1271016"/>
            </a:xfrm>
            <a:prstGeom prst="rect">
              <a:avLst/>
            </a:prstGeom>
          </p:spPr>
        </p:pic>
        <p:sp>
          <p:nvSpPr>
            <p:cNvPr id="16" name="Freeform 5"/>
            <p:cNvSpPr/>
            <p:nvPr userDrawn="1">
              <p:custDataLst>
                <p:tags r:id="rId6"/>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cap="none" normalizeH="0" baseline="0">
                <a:solidFill>
                  <a:schemeClr val="lt1"/>
                </a:solidFill>
                <a:latin typeface="Arial" panose="020B0604020202020204" pitchFamily="34" charset="0"/>
                <a:ea typeface="Microsoft YaHei" panose="020B0503020204020204" pitchFamily="34" charset="-122"/>
              </a:endParaRPr>
            </a:p>
          </p:txBody>
        </p:sp>
      </p:gr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cap="none" normalizeH="0" baseline="0">
                <a:solidFill>
                  <a:schemeClr val="tx1">
                    <a:lumMod val="75000"/>
                    <a:lumOff val="2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cap="none" normalizeH="0"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cap="none" normalizeH="0" baseline="0">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cap="none" normalizeH="0"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cap="none" normalizeH="0" baseline="0">
                <a:solidFill>
                  <a:schemeClr val="tx1">
                    <a:lumMod val="75000"/>
                    <a:lumOff val="2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cap="none" normalizeH="0" baseline="0">
                <a:solidFill>
                  <a:schemeClr val="tx1">
                    <a:lumMod val="75000"/>
                    <a:lumOff val="25000"/>
                  </a:schemeClr>
                </a:solidFill>
                <a:latin typeface="Arial" panose="020B0604020202020204" pitchFamily="34" charset="0"/>
                <a:ea typeface="Microsoft YaHei" panose="020B0503020204020204" pitchFamily="34" charset="-122"/>
              </a:defRPr>
            </a:lvl1pPr>
            <a:lvl2pPr>
              <a:defRPr cap="none" normalizeH="0" baseline="0">
                <a:solidFill>
                  <a:schemeClr val="tx1">
                    <a:lumMod val="75000"/>
                    <a:lumOff val="25000"/>
                  </a:schemeClr>
                </a:solidFill>
                <a:latin typeface="Arial" panose="020B0604020202020204" pitchFamily="34" charset="0"/>
                <a:ea typeface="Microsoft YaHei" panose="020B0503020204020204" pitchFamily="34" charset="-122"/>
              </a:defRPr>
            </a:lvl2pPr>
            <a:lvl3pPr>
              <a:defRPr cap="none" normalizeH="0" baseline="0">
                <a:solidFill>
                  <a:schemeClr val="tx1">
                    <a:lumMod val="75000"/>
                    <a:lumOff val="25000"/>
                  </a:schemeClr>
                </a:solidFill>
                <a:latin typeface="Arial" panose="020B0604020202020204" pitchFamily="34" charset="0"/>
                <a:ea typeface="Microsoft YaHei" panose="020B0503020204020204" pitchFamily="34" charset="-122"/>
              </a:defRPr>
            </a:lvl3pPr>
            <a:lvl4pPr>
              <a:defRPr cap="none" normalizeH="0" baseline="0">
                <a:solidFill>
                  <a:schemeClr val="tx1">
                    <a:lumMod val="75000"/>
                    <a:lumOff val="25000"/>
                  </a:schemeClr>
                </a:solidFill>
                <a:latin typeface="Arial" panose="020B0604020202020204" pitchFamily="34" charset="0"/>
                <a:ea typeface="Microsoft YaHei" panose="020B0503020204020204" pitchFamily="34" charset="-122"/>
              </a:defRPr>
            </a:lvl4pPr>
            <a:lvl5pPr>
              <a:defRPr cap="none" normalizeH="0" baseline="0">
                <a:solidFill>
                  <a:schemeClr val="tx1">
                    <a:lumMod val="75000"/>
                    <a:lumOff val="2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cap="none" baseline="0">
              <a:latin typeface="Arial" panose="020B0604020202020204" pitchFamily="34" charset="0"/>
              <a:ea typeface="Microsoft YaHei" panose="020B0503020204020204" pitchFamily="34" charset="-122"/>
              <a:sym typeface="+mn-ea"/>
            </a:endParaRPr>
          </a:p>
        </p:txBody>
      </p:sp>
      <p:grpSp>
        <p:nvGrpSpPr>
          <p:cNvPr id="6" name="组合 5"/>
          <p:cNvGrpSpPr/>
          <p:nvPr userDrawn="1">
            <p:custDataLst>
              <p:tags r:id="rId3"/>
            </p:custDataLst>
          </p:nvPr>
        </p:nvGrpSpPr>
        <p:grpSpPr>
          <a:xfrm>
            <a:off x="74377" y="0"/>
            <a:ext cx="12117623" cy="6732818"/>
            <a:chOff x="74377" y="0"/>
            <a:chExt cx="12117623" cy="6732818"/>
          </a:xfrm>
        </p:grpSpPr>
        <p:grpSp>
          <p:nvGrpSpPr>
            <p:cNvPr id="11" name="组合 10"/>
            <p:cNvGrpSpPr/>
            <p:nvPr>
              <p:custDataLst>
                <p:tags r:id="rId4"/>
              </p:custDataLst>
            </p:nvPr>
          </p:nvGrpSpPr>
          <p:grpSpPr>
            <a:xfrm flipH="1">
              <a:off x="10871199" y="0"/>
              <a:ext cx="1320801" cy="1065513"/>
              <a:chOff x="-1" y="1"/>
              <a:chExt cx="7304664" cy="5892800"/>
            </a:xfrm>
          </p:grpSpPr>
          <p:sp>
            <p:nvSpPr>
              <p:cNvPr id="13" name="Freeform 5"/>
              <p:cNvSpPr/>
              <p:nvPr>
                <p:custDataLst>
                  <p:tags r:id="rId5"/>
                </p:custDataLst>
              </p:nvPr>
            </p:nvSpPr>
            <p:spPr bwMode="auto">
              <a:xfrm flipH="1">
                <a:off x="0" y="1"/>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cap="none" baseline="0">
                  <a:latin typeface="Arial" panose="020B0604020202020204" pitchFamily="34" charset="0"/>
                  <a:ea typeface="Microsoft YaHei" panose="020B0503020204020204" pitchFamily="34" charset="-122"/>
                </a:endParaRPr>
              </a:p>
            </p:txBody>
          </p:sp>
          <p:sp>
            <p:nvSpPr>
              <p:cNvPr id="14" name="Freeform 5"/>
              <p:cNvSpPr/>
              <p:nvPr>
                <p:custDataLst>
                  <p:tags r:id="rId6"/>
                </p:custDataLst>
              </p:nvPr>
            </p:nvSpPr>
            <p:spPr bwMode="auto">
              <a:xfrm flipH="1">
                <a:off x="-1" y="1"/>
                <a:ext cx="6952343" cy="5608577"/>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cap="none" baseline="0">
                  <a:solidFill>
                    <a:schemeClr val="lt1"/>
                  </a:solidFill>
                  <a:latin typeface="Arial" panose="020B0604020202020204" pitchFamily="34" charset="0"/>
                  <a:ea typeface="Microsoft YaHei" panose="020B0503020204020204" pitchFamily="34" charset="-122"/>
                </a:endParaRPr>
              </a:p>
            </p:txBody>
          </p:sp>
        </p:grpSp>
        <p:pic>
          <p:nvPicPr>
            <p:cNvPr id="16" name="图形 4"/>
            <p:cNvPicPr>
              <a:picLocks noChangeAspect="1"/>
            </p:cNvPicPr>
            <p:nvPr userDrawn="1">
              <p:custDataLst>
                <p:tags r:id="rId7"/>
              </p:custDataLst>
            </p:nvPr>
          </p:nvPicPr>
          <p:blipFill rotWithShape="1">
            <a:blip r:embed="rId8" cstate="print">
              <a:extLst>
                <a:ext uri="{BEBA8EAE-BF5A-486C-A8C5-ECC9F3942E4B}">
                  <a14:imgProps xmlns:a14="http://schemas.microsoft.com/office/drawing/2010/main">
                    <a14:imgLayer r:embed="rId9">
                      <a14:imgEffect>
                        <a14:backgroundRemoval t="0" b="100000" l="0" r="100000">
                          <a14:foregroundMark x1="12613" y1="25301" x2="32432" y2="62651"/>
                          <a14:foregroundMark x1="53153" y1="73494" x2="99099" y2="61446"/>
                          <a14:foregroundMark x1="69369" y1="0" x2="97297" y2="45783"/>
                          <a14:foregroundMark x1="28829" y1="38554" x2="9910" y2="10843"/>
                          <a14:foregroundMark x1="54054" y1="0" x2="23423" y2="8434"/>
                          <a14:foregroundMark x1="63964" y1="6024" x2="87387" y2="36145"/>
                          <a14:foregroundMark x1="87387" y1="39759" x2="45045" y2="57831"/>
                          <a14:foregroundMark x1="49550" y1="54217" x2="7207" y2="46988"/>
                          <a14:backgroundMark x1="6306" y1="59036" x2="9910" y2="75904"/>
                          <a14:backgroundMark x1="11712" y1="79518" x2="18018" y2="89157"/>
                        </a14:backgroundRemoval>
                      </a14:imgEffect>
                    </a14:imgLayer>
                  </a14:imgProps>
                </a:ext>
              </a:extLst>
            </a:blip>
            <a:srcRect/>
            <a:stretch>
              <a:fillRect/>
            </a:stretch>
          </p:blipFill>
          <p:spPr>
            <a:xfrm>
              <a:off x="74377" y="6188400"/>
              <a:ext cx="723900" cy="544418"/>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anchor="ctr"/>
          <a:lstStyle>
            <a:lvl1pPr algn="ctr">
              <a:defRPr sz="3200" cap="none" baseline="0">
                <a:solidFill>
                  <a:schemeClr val="tx1">
                    <a:lumMod val="75000"/>
                    <a:lumOff val="2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a:lstStyle>
            <a:lvl1pPr>
              <a:defRPr cap="none"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cap="none" baseline="0">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cap="none"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a:lstStyle>
            <a:lvl1pPr>
              <a:defRPr cap="none" baseline="0">
                <a:solidFill>
                  <a:schemeClr val="tx1">
                    <a:lumMod val="75000"/>
                    <a:lumOff val="25000"/>
                  </a:schemeClr>
                </a:solidFill>
                <a:latin typeface="Arial" panose="020B0604020202020204" pitchFamily="34" charset="0"/>
                <a:ea typeface="Microsoft YaHei" panose="020B0503020204020204" pitchFamily="34" charset="-122"/>
              </a:defRPr>
            </a:lvl1pPr>
            <a:lvl2pPr>
              <a:defRPr cap="none" baseline="0">
                <a:solidFill>
                  <a:schemeClr val="tx1">
                    <a:lumMod val="75000"/>
                    <a:lumOff val="25000"/>
                  </a:schemeClr>
                </a:solidFill>
                <a:latin typeface="Arial" panose="020B0604020202020204" pitchFamily="34" charset="0"/>
                <a:ea typeface="Microsoft YaHei" panose="020B0503020204020204" pitchFamily="34" charset="-122"/>
              </a:defRPr>
            </a:lvl2pPr>
            <a:lvl3pPr>
              <a:defRPr cap="none" baseline="0">
                <a:solidFill>
                  <a:schemeClr val="tx1">
                    <a:lumMod val="75000"/>
                    <a:lumOff val="25000"/>
                  </a:schemeClr>
                </a:solidFill>
                <a:latin typeface="Arial" panose="020B0604020202020204" pitchFamily="34" charset="0"/>
                <a:ea typeface="Microsoft YaHei" panose="020B0503020204020204" pitchFamily="34" charset="-122"/>
              </a:defRPr>
            </a:lvl3pPr>
            <a:lvl4pPr>
              <a:defRPr cap="none" baseline="0">
                <a:solidFill>
                  <a:schemeClr val="tx1">
                    <a:lumMod val="75000"/>
                    <a:lumOff val="25000"/>
                  </a:schemeClr>
                </a:solidFill>
                <a:latin typeface="Arial" panose="020B0604020202020204" pitchFamily="34" charset="0"/>
                <a:ea typeface="Microsoft YaHei" panose="020B0503020204020204" pitchFamily="34" charset="-122"/>
              </a:defRPr>
            </a:lvl4pPr>
            <a:lvl5pPr>
              <a:defRPr cap="none" baseline="0">
                <a:solidFill>
                  <a:schemeClr val="tx1">
                    <a:lumMod val="75000"/>
                    <a:lumOff val="2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a:lstStyle>
            <a:lvl1pPr marL="0" indent="0">
              <a:buFont typeface="Arial" panose="020B0604020202020204" pitchFamily="34" charset="0"/>
              <a:buNone/>
              <a:defRPr cap="none" baseline="0">
                <a:solidFill>
                  <a:schemeClr val="tx1">
                    <a:lumMod val="75000"/>
                    <a:lumOff val="2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2" name="图形 4236"/>
          <p:cNvPicPr>
            <a:picLocks noChangeAspect="1"/>
          </p:cNvPicPr>
          <p:nvPr userDrawn="1">
            <p:custDataLst>
              <p:tags r:id="rId2"/>
            </p:custDataLst>
          </p:nvPr>
        </p:nvPicPr>
        <p:blipFill>
          <a:blip r:embed="rId3" cstate="print"/>
          <a:stretch>
            <a:fillRect/>
          </a:stretch>
        </p:blipFill>
        <p:spPr>
          <a:xfrm>
            <a:off x="196741" y="5514413"/>
            <a:ext cx="1209910" cy="1271016"/>
          </a:xfrm>
          <a:prstGeom prst="rect">
            <a:avLst/>
          </a:prstGeom>
        </p:spPr>
      </p:pic>
      <p:sp>
        <p:nvSpPr>
          <p:cNvPr id="10" name="矩形 9"/>
          <p:cNvSpPr/>
          <p:nvPr userDrawn="1">
            <p:custDataLst>
              <p:tags r:id="rId4"/>
            </p:custDataLst>
          </p:nvPr>
        </p:nvSpPr>
        <p:spPr>
          <a:xfrm>
            <a:off x="0" y="0"/>
            <a:ext cx="12192000" cy="914400"/>
          </a:xfrm>
          <a:prstGeom prst="rect">
            <a:avLst/>
          </a:prstGeom>
          <a:gradFill>
            <a:gsLst>
              <a:gs pos="0">
                <a:schemeClr val="accent1"/>
              </a:gs>
              <a:gs pos="100000">
                <a:schemeClr val="accent2"/>
              </a:gs>
            </a:gsLst>
            <a:lin ang="27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Microsoft YaHei" panose="020B0503020204020204" pitchFamily="34" charset="-122"/>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bg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Microsoft YaHei" panose="020B0503020204020204" pitchFamily="34" charset="-122"/>
              </a:defRPr>
            </a:lvl1pPr>
            <a:lvl2pPr>
              <a:defRPr baseline="0">
                <a:solidFill>
                  <a:schemeClr val="tx1">
                    <a:lumMod val="75000"/>
                    <a:lumOff val="25000"/>
                  </a:schemeClr>
                </a:solidFill>
                <a:latin typeface="Arial" panose="020B0604020202020204" pitchFamily="34" charset="0"/>
                <a:ea typeface="Microsoft YaHei" panose="020B0503020204020204" pitchFamily="34" charset="-122"/>
              </a:defRPr>
            </a:lvl2pPr>
            <a:lvl3pPr>
              <a:defRPr baseline="0">
                <a:solidFill>
                  <a:schemeClr val="tx1">
                    <a:lumMod val="75000"/>
                    <a:lumOff val="25000"/>
                  </a:schemeClr>
                </a:solidFill>
                <a:latin typeface="Arial" panose="020B0604020202020204" pitchFamily="34" charset="0"/>
                <a:ea typeface="Microsoft YaHei" panose="020B0503020204020204" pitchFamily="34" charset="-122"/>
              </a:defRPr>
            </a:lvl3pPr>
            <a:lvl4pPr>
              <a:defRPr baseline="0">
                <a:solidFill>
                  <a:schemeClr val="tx1">
                    <a:lumMod val="75000"/>
                    <a:lumOff val="25000"/>
                  </a:schemeClr>
                </a:solidFill>
                <a:latin typeface="Arial" panose="020B0604020202020204" pitchFamily="34" charset="0"/>
                <a:ea typeface="Microsoft YaHei" panose="020B0503020204020204" pitchFamily="34" charset="-122"/>
              </a:defRPr>
            </a:lvl4pPr>
            <a:lvl5pPr>
              <a:defRPr baseline="0">
                <a:solidFill>
                  <a:schemeClr val="tx1">
                    <a:lumMod val="75000"/>
                    <a:lumOff val="2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Microsoft YaHei" panose="020B0503020204020204" pitchFamily="34" charset="-122"/>
              </a:defRPr>
            </a:lvl1pPr>
            <a:lvl2pPr>
              <a:defRPr baseline="0">
                <a:solidFill>
                  <a:schemeClr val="tx1">
                    <a:lumMod val="75000"/>
                    <a:lumOff val="25000"/>
                  </a:schemeClr>
                </a:solidFill>
                <a:latin typeface="Arial" panose="020B0604020202020204" pitchFamily="34" charset="0"/>
                <a:ea typeface="Microsoft YaHei" panose="020B0503020204020204" pitchFamily="34" charset="-122"/>
              </a:defRPr>
            </a:lvl2pPr>
            <a:lvl3pPr>
              <a:defRPr baseline="0">
                <a:solidFill>
                  <a:schemeClr val="tx1">
                    <a:lumMod val="75000"/>
                    <a:lumOff val="25000"/>
                  </a:schemeClr>
                </a:solidFill>
                <a:latin typeface="Arial" panose="020B0604020202020204" pitchFamily="34" charset="0"/>
                <a:ea typeface="Microsoft YaHei" panose="020B0503020204020204" pitchFamily="34" charset="-122"/>
              </a:defRPr>
            </a:lvl3pPr>
            <a:lvl4pPr>
              <a:defRPr baseline="0">
                <a:solidFill>
                  <a:schemeClr val="tx1">
                    <a:lumMod val="75000"/>
                    <a:lumOff val="25000"/>
                  </a:schemeClr>
                </a:solidFill>
                <a:latin typeface="Arial" panose="020B0604020202020204" pitchFamily="34" charset="0"/>
                <a:ea typeface="Microsoft YaHei" panose="020B0503020204020204" pitchFamily="34" charset="-122"/>
              </a:defRPr>
            </a:lvl4pPr>
            <a:lvl5pPr>
              <a:defRPr baseline="0">
                <a:solidFill>
                  <a:schemeClr val="tx1">
                    <a:lumMod val="75000"/>
                    <a:lumOff val="2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gradFill flip="none" rotWithShape="1">
          <a:gsLst>
            <a:gs pos="0">
              <a:schemeClr val="accent1"/>
            </a:gs>
            <a:gs pos="100000">
              <a:schemeClr val="accent1"/>
            </a:gs>
            <a:gs pos="57000">
              <a:schemeClr val="accent2"/>
            </a:gs>
          </a:gsLst>
          <a:lin ang="2700000" scaled="1"/>
          <a:tileRect/>
        </a:gradFill>
        <a:effectLst/>
      </p:bgPr>
    </p:bg>
    <p:spTree>
      <p:nvGrpSpPr>
        <p:cNvPr id="1" name=""/>
        <p:cNvGrpSpPr/>
        <p:nvPr/>
      </p:nvGrpSpPr>
      <p:grpSpPr>
        <a:xfrm>
          <a:off x="0" y="0"/>
          <a:ext cx="0" cy="0"/>
          <a:chOff x="0" y="0"/>
          <a:chExt cx="0" cy="0"/>
        </a:xfrm>
      </p:grpSpPr>
      <p:pic>
        <p:nvPicPr>
          <p:cNvPr id="8" name="图形 4236"/>
          <p:cNvPicPr>
            <a:picLocks noChangeAspect="1"/>
          </p:cNvPicPr>
          <p:nvPr userDrawn="1">
            <p:custDataLst>
              <p:tags r:id="rId2"/>
            </p:custDataLst>
          </p:nvPr>
        </p:nvPicPr>
        <p:blipFill>
          <a:blip r:embed="rId3"/>
          <a:stretch>
            <a:fillRect/>
          </a:stretch>
        </p:blipFill>
        <p:spPr>
          <a:xfrm flipH="1">
            <a:off x="5526367" y="186004"/>
            <a:ext cx="6168465" cy="6480629"/>
          </a:xfrm>
          <a:prstGeom prst="rect">
            <a:avLst/>
          </a:prstGeom>
        </p:spPr>
      </p:pic>
      <p:sp>
        <p:nvSpPr>
          <p:cNvPr id="10" name="矩形 9"/>
          <p:cNvSpPr/>
          <p:nvPr userDrawn="1">
            <p:custDataLst>
              <p:tags r:id="rId4"/>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Microsoft YaHei" panose="020B0503020204020204" pitchFamily="34" charset="-122"/>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lumMod val="75000"/>
                    <a:lumOff val="2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10" name="Freeform 5"/>
          <p:cNvSpPr/>
          <p:nvPr userDrawn="1">
            <p:custDataLst>
              <p:tags r:id="rId2"/>
            </p:custDataLst>
          </p:nvPr>
        </p:nvSpPr>
        <p:spPr bwMode="auto">
          <a:xfrm rot="10800000" flipH="1">
            <a:off x="10343861" y="5378947"/>
            <a:ext cx="1848139" cy="1490926"/>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ndParaRPr>
          </a:p>
        </p:txBody>
      </p:sp>
      <p:pic>
        <p:nvPicPr>
          <p:cNvPr id="11" name="图形 4"/>
          <p:cNvPicPr>
            <a:picLocks noChangeAspect="1"/>
          </p:cNvPicPr>
          <p:nvPr userDrawn="1">
            <p:custDataLst>
              <p:tags r:id="rId3"/>
            </p:custDataLst>
          </p:nvPr>
        </p:nvPicPr>
        <p:blipFill>
          <a:blip r:embed="rId4" cstate="print"/>
          <a:stretch>
            <a:fillRect/>
          </a:stretch>
        </p:blipFill>
        <p:spPr>
          <a:xfrm>
            <a:off x="10491299" y="5037992"/>
            <a:ext cx="1419247" cy="1490926"/>
          </a:xfrm>
          <a:prstGeom prst="rect">
            <a:avLst/>
          </a:prstGeom>
        </p:spPr>
      </p:pic>
      <p:sp>
        <p:nvSpPr>
          <p:cNvPr id="2" name="标题 1"/>
          <p:cNvSpPr>
            <a:spLocks noGrp="1"/>
          </p:cNvSpPr>
          <p:nvPr>
            <p:ph type="title"/>
            <p:custDataLst>
              <p:tags r:id="rId5"/>
            </p:custDataLst>
          </p:nvPr>
        </p:nvSpPr>
        <p:spPr>
          <a:xfrm>
            <a:off x="669882" y="442800"/>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4236" name="矩形 4235"/>
          <p:cNvSpPr/>
          <p:nvPr>
            <p:custDataLst>
              <p:tags r:id="rId2"/>
            </p:custDataLst>
          </p:nvPr>
        </p:nvSpPr>
        <p:spPr>
          <a:xfrm>
            <a:off x="0" y="4264583"/>
            <a:ext cx="12192000" cy="2593417"/>
          </a:xfrm>
          <a:prstGeom prst="rect">
            <a:avLst/>
          </a:pr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标题 1"/>
          <p:cNvSpPr>
            <a:spLocks noGrp="1"/>
          </p:cNvSpPr>
          <p:nvPr>
            <p:ph type="title" hasCustomPrompt="1"/>
            <p:custDataLst>
              <p:tags r:id="rId3"/>
            </p:custDataLst>
          </p:nvPr>
        </p:nvSpPr>
        <p:spPr>
          <a:xfrm>
            <a:off x="876821" y="2390805"/>
            <a:ext cx="4961272" cy="895350"/>
          </a:xfrm>
        </p:spPr>
        <p:txBody>
          <a:bodyPr lIns="90000" tIns="46800" rIns="90000" bIns="0" anchor="b">
            <a:normAutofit/>
          </a:bodyPr>
          <a:lstStyle>
            <a:lvl1pPr algn="l">
              <a:defRPr sz="4000" b="1" baseline="0">
                <a:solidFill>
                  <a:schemeClr val="tx1">
                    <a:lumMod val="75000"/>
                    <a:lumOff val="2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4"/>
            </p:custDataLst>
          </p:nvPr>
        </p:nvSpPr>
        <p:spPr>
          <a:xfrm>
            <a:off x="876821" y="3426831"/>
            <a:ext cx="4961272" cy="582459"/>
          </a:xfrm>
        </p:spPr>
        <p:txBody>
          <a:bodyPr lIns="90000" tIns="0" rIns="90000" bIns="46800" anchor="t">
            <a:normAutofit/>
          </a:bodyPr>
          <a:lstStyle>
            <a:lvl1pPr marL="0" indent="0" algn="l">
              <a:lnSpc>
                <a:spcPct val="100000"/>
              </a:lnSpc>
              <a:buNone/>
              <a:defRPr sz="2400" baseline="0">
                <a:solidFill>
                  <a:schemeClr val="tx1">
                    <a:lumMod val="75000"/>
                    <a:lumOff val="2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pic>
        <p:nvPicPr>
          <p:cNvPr id="4237" name="图形 4236"/>
          <p:cNvPicPr>
            <a:picLocks noChangeAspect="1"/>
          </p:cNvPicPr>
          <p:nvPr>
            <p:custDataLst>
              <p:tags r:id="rId5"/>
            </p:custDataLst>
          </p:nvPr>
        </p:nvPicPr>
        <p:blipFill>
          <a:blip r:embed="rId6"/>
          <a:stretch>
            <a:fillRect/>
          </a:stretch>
        </p:blipFill>
        <p:spPr>
          <a:xfrm flipH="1">
            <a:off x="7410325" y="1930400"/>
            <a:ext cx="3668471" cy="3853747"/>
          </a:xfrm>
          <a:prstGeom prst="rect">
            <a:avLst/>
          </a:prstGeom>
        </p:spPr>
      </p:pic>
      <p:sp>
        <p:nvSpPr>
          <p:cNvPr id="2" name="日期占位符 1"/>
          <p:cNvSpPr>
            <a:spLocks noGrp="1"/>
          </p:cNvSpPr>
          <p:nvPr>
            <p:ph type="dt" sz="half" idx="10"/>
            <p:custDataLst>
              <p:tags r:id="rId7"/>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8"/>
            </p:custDataLst>
          </p:nvPr>
        </p:nvSpPr>
        <p:spPr/>
        <p:txBody>
          <a:bodyPr/>
          <a:lstStyle>
            <a:lvl1pPr>
              <a:defRPr baseline="0">
                <a:latin typeface="Arial" panose="020B0604020202020204" pitchFamily="34" charset="0"/>
              </a:defRPr>
            </a:lvl1pPr>
          </a:lstStyle>
          <a:p>
            <a:endParaRPr lang="zh-CN" altLang="en-US" dirty="0"/>
          </a:p>
        </p:txBody>
      </p:sp>
      <p:sp>
        <p:nvSpPr>
          <p:cNvPr id="4" name="灯片编号占位符 3"/>
          <p:cNvSpPr>
            <a:spLocks noGrp="1"/>
          </p:cNvSpPr>
          <p:nvPr>
            <p:ph type="sldNum" sz="quarter" idx="12"/>
            <p:custDataLst>
              <p:tags r:id="rId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196741" y="0"/>
            <a:ext cx="11995259" cy="6785429"/>
            <a:chOff x="196741" y="0"/>
            <a:chExt cx="11995259" cy="6785429"/>
          </a:xfrm>
        </p:grpSpPr>
        <p:sp>
          <p:nvSpPr>
            <p:cNvPr id="15" name="Freeform 5"/>
            <p:cNvSpPr/>
            <p:nvPr userDrawn="1">
              <p:custDataLst>
                <p:tags r:id="rId3"/>
              </p:custDataLst>
            </p:nvPr>
          </p:nvSpPr>
          <p:spPr bwMode="auto">
            <a:xfrm>
              <a:off x="4842996" y="0"/>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16" name="图形 4236"/>
            <p:cNvPicPr>
              <a:picLocks noChangeAspect="1"/>
            </p:cNvPicPr>
            <p:nvPr userDrawn="1">
              <p:custDataLst>
                <p:tags r:id="rId4"/>
              </p:custDataLst>
            </p:nvPr>
          </p:nvPicPr>
          <p:blipFill>
            <a:blip r:embed="rId5" cstate="print"/>
            <a:stretch>
              <a:fillRect/>
            </a:stretch>
          </p:blipFill>
          <p:spPr>
            <a:xfrm>
              <a:off x="196741" y="5514413"/>
              <a:ext cx="1209910" cy="1271016"/>
            </a:xfrm>
            <a:prstGeom prst="rect">
              <a:avLst/>
            </a:prstGeom>
          </p:spPr>
        </p:pic>
        <p:sp>
          <p:nvSpPr>
            <p:cNvPr id="17" name="Freeform 5"/>
            <p:cNvSpPr/>
            <p:nvPr userDrawn="1">
              <p:custDataLst>
                <p:tags r:id="rId6"/>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a typeface="Microsoft YaHei" panose="020B0503020204020204" pitchFamily="34" charset="-122"/>
              </a:endParaRPr>
            </a:p>
          </p:txBody>
        </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rmAutofit/>
          </a:bodyPr>
          <a:lstStyle>
            <a:lvl1pPr>
              <a:defRPr sz="1600" baseline="0">
                <a:latin typeface="Arial" panose="020B0604020202020204" pitchFamily="34" charset="0"/>
                <a:ea typeface="Microsoft YaHei" panose="020B0503020204020204" pitchFamily="34" charset="-122"/>
              </a:defRPr>
            </a:lvl1pPr>
            <a:lvl2pPr>
              <a:defRPr sz="1600" baseline="0">
                <a:latin typeface="Arial" panose="020B0604020202020204" pitchFamily="34" charset="0"/>
                <a:ea typeface="Microsoft YaHei" panose="020B0503020204020204" pitchFamily="34" charset="-122"/>
              </a:defRPr>
            </a:lvl2pPr>
            <a:lvl3pPr>
              <a:defRPr sz="1600" baseline="0">
                <a:latin typeface="Arial" panose="020B0604020202020204" pitchFamily="34" charset="0"/>
                <a:ea typeface="Microsoft YaHei" panose="020B0503020204020204" pitchFamily="34" charset="-122"/>
              </a:defRPr>
            </a:lvl3pPr>
            <a:lvl4pPr>
              <a:defRPr sz="1600" baseline="0">
                <a:latin typeface="Arial" panose="020B0604020202020204" pitchFamily="34" charset="0"/>
                <a:ea typeface="Microsoft YaHei" panose="020B0503020204020204" pitchFamily="34" charset="-122"/>
              </a:defRPr>
            </a:lvl4pPr>
            <a:lvl5pPr>
              <a:defRPr sz="1600" baseline="0">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96741" y="0"/>
            <a:ext cx="11995259" cy="6785429"/>
            <a:chOff x="196741" y="0"/>
            <a:chExt cx="11995259" cy="6785429"/>
          </a:xfrm>
        </p:grpSpPr>
        <p:sp>
          <p:nvSpPr>
            <p:cNvPr id="20" name="Freeform 5"/>
            <p:cNvSpPr/>
            <p:nvPr userDrawn="1">
              <p:custDataLst>
                <p:tags r:id="rId3"/>
              </p:custDataLst>
            </p:nvPr>
          </p:nvSpPr>
          <p:spPr bwMode="auto">
            <a:xfrm>
              <a:off x="4881096" y="0"/>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21" name="图形 4236"/>
            <p:cNvPicPr>
              <a:picLocks noChangeAspect="1"/>
            </p:cNvPicPr>
            <p:nvPr userDrawn="1">
              <p:custDataLst>
                <p:tags r:id="rId4"/>
              </p:custDataLst>
            </p:nvPr>
          </p:nvPicPr>
          <p:blipFill>
            <a:blip r:embed="rId5" cstate="print"/>
            <a:stretch>
              <a:fillRect/>
            </a:stretch>
          </p:blipFill>
          <p:spPr>
            <a:xfrm>
              <a:off x="196741" y="5514413"/>
              <a:ext cx="1209910" cy="1271016"/>
            </a:xfrm>
            <a:prstGeom prst="rect">
              <a:avLst/>
            </a:prstGeom>
          </p:spPr>
        </p:pic>
        <p:sp>
          <p:nvSpPr>
            <p:cNvPr id="22" name="Freeform 5"/>
            <p:cNvSpPr/>
            <p:nvPr userDrawn="1">
              <p:custDataLst>
                <p:tags r:id="rId6"/>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a typeface="Microsoft YaHei" panose="020B0503020204020204" pitchFamily="34" charset="-122"/>
              </a:endParaRPr>
            </a:p>
          </p:txBody>
        </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grpSp>
        <p:nvGrpSpPr>
          <p:cNvPr id="12" name="组合 11"/>
          <p:cNvGrpSpPr/>
          <p:nvPr userDrawn="1">
            <p:custDataLst>
              <p:tags r:id="rId6"/>
            </p:custDataLst>
          </p:nvPr>
        </p:nvGrpSpPr>
        <p:grpSpPr>
          <a:xfrm>
            <a:off x="74377" y="1"/>
            <a:ext cx="12113215" cy="6666632"/>
            <a:chOff x="74377" y="1"/>
            <a:chExt cx="12113215" cy="6666632"/>
          </a:xfrm>
        </p:grpSpPr>
        <p:sp>
          <p:nvSpPr>
            <p:cNvPr id="9" name="Freeform 5"/>
            <p:cNvSpPr/>
            <p:nvPr userDrawn="1">
              <p:custDataLst>
                <p:tags r:id="rId7"/>
              </p:custDataLst>
            </p:nvPr>
          </p:nvSpPr>
          <p:spPr bwMode="auto">
            <a:xfrm>
              <a:off x="4882929" y="1"/>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11" name="图形 4"/>
            <p:cNvPicPr>
              <a:picLocks noChangeAspect="1"/>
            </p:cNvPicPr>
            <p:nvPr userDrawn="1">
              <p:custDataLst>
                <p:tags r:id="rId8"/>
              </p:custDataLst>
            </p:nvPr>
          </p:nvPicPr>
          <p:blipFill rotWithShape="1">
            <a:blip r:embed="rId9" cstate="print">
              <a:extLst>
                <a:ext uri="{BEBA8EAE-BF5A-486C-A8C5-ECC9F3942E4B}">
                  <a14:imgProps xmlns:a14="http://schemas.microsoft.com/office/drawing/2010/main">
                    <a14:imgLayer r:embed="rId10">
                      <a14:imgEffect>
                        <a14:backgroundRemoval t="0" b="100000" l="0" r="100000">
                          <a14:foregroundMark x1="12613" y1="25301" x2="32432" y2="62651"/>
                          <a14:foregroundMark x1="53153" y1="73494" x2="99099" y2="61446"/>
                          <a14:foregroundMark x1="69369" y1="0" x2="97297" y2="45783"/>
                          <a14:foregroundMark x1="28829" y1="38554" x2="9910" y2="10843"/>
                          <a14:foregroundMark x1="54054" y1="0" x2="23423" y2="8434"/>
                          <a14:foregroundMark x1="63964" y1="6024" x2="87387" y2="36145"/>
                          <a14:foregroundMark x1="87387" y1="39759" x2="45045" y2="57831"/>
                          <a14:foregroundMark x1="49550" y1="54217" x2="7207" y2="46988"/>
                          <a14:backgroundMark x1="6306" y1="59036" x2="9910" y2="75904"/>
                          <a14:backgroundMark x1="11712" y1="79518" x2="18018" y2="89157"/>
                        </a14:backgroundRemoval>
                      </a14:imgEffect>
                    </a14:imgLayer>
                  </a14:imgProps>
                </a:ext>
              </a:extLst>
            </a:blip>
            <a:srcRect/>
            <a:stretch>
              <a:fillRect/>
            </a:stretch>
          </p:blipFill>
          <p:spPr>
            <a:xfrm>
              <a:off x="74377" y="6122215"/>
              <a:ext cx="723900" cy="544418"/>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96741" y="0"/>
            <a:ext cx="11995259" cy="6785429"/>
            <a:chOff x="196741" y="0"/>
            <a:chExt cx="11995259" cy="6785429"/>
          </a:xfrm>
        </p:grpSpPr>
        <p:sp>
          <p:nvSpPr>
            <p:cNvPr id="14" name="Freeform 5"/>
            <p:cNvSpPr/>
            <p:nvPr userDrawn="1">
              <p:custDataLst>
                <p:tags r:id="rId3"/>
              </p:custDataLst>
            </p:nvPr>
          </p:nvSpPr>
          <p:spPr bwMode="auto">
            <a:xfrm>
              <a:off x="4887337" y="0"/>
              <a:ext cx="7304663" cy="5892800"/>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solidFill>
              <a:srgbClr val="8BC0E6">
                <a:alpha val="15000"/>
              </a:srgbClr>
            </a:solidFill>
            <a:ln>
              <a:noFill/>
            </a:ln>
          </p:spPr>
          <p:txBody>
            <a:bodyPr vert="horz" wrap="square" lIns="91440" tIns="45720" rIns="91440" bIns="45720" numCol="1" anchor="t" anchorCtr="0" compatLnSpc="1"/>
            <a:lstStyle/>
            <a:p>
              <a:endParaRPr lang="zh-CN" altLang="en-US" baseline="0" dirty="0">
                <a:latin typeface="Arial" panose="020B0604020202020204" pitchFamily="34" charset="0"/>
              </a:endParaRPr>
            </a:p>
          </p:txBody>
        </p:sp>
        <p:pic>
          <p:nvPicPr>
            <p:cNvPr id="15" name="图形 4236"/>
            <p:cNvPicPr>
              <a:picLocks noChangeAspect="1"/>
            </p:cNvPicPr>
            <p:nvPr userDrawn="1">
              <p:custDataLst>
                <p:tags r:id="rId4"/>
              </p:custDataLst>
            </p:nvPr>
          </p:nvPicPr>
          <p:blipFill>
            <a:blip r:embed="rId5" cstate="print"/>
            <a:stretch>
              <a:fillRect/>
            </a:stretch>
          </p:blipFill>
          <p:spPr>
            <a:xfrm>
              <a:off x="196741" y="5514413"/>
              <a:ext cx="1209910" cy="1271016"/>
            </a:xfrm>
            <a:prstGeom prst="rect">
              <a:avLst/>
            </a:prstGeom>
          </p:spPr>
        </p:pic>
        <p:sp>
          <p:nvSpPr>
            <p:cNvPr id="16" name="Freeform 5"/>
            <p:cNvSpPr/>
            <p:nvPr userDrawn="1">
              <p:custDataLst>
                <p:tags r:id="rId6"/>
              </p:custDataLst>
            </p:nvPr>
          </p:nvSpPr>
          <p:spPr bwMode="auto">
            <a:xfrm>
              <a:off x="10934904" y="0"/>
              <a:ext cx="1257096" cy="1014121"/>
            </a:xfrm>
            <a:custGeom>
              <a:avLst/>
              <a:gdLst>
                <a:gd name="T0" fmla="*/ 1222 w 1222"/>
                <a:gd name="T1" fmla="*/ 0 h 987"/>
                <a:gd name="T2" fmla="*/ 614 w 1222"/>
                <a:gd name="T3" fmla="*/ 0 h 987"/>
                <a:gd name="T4" fmla="*/ 298 w 1222"/>
                <a:gd name="T5" fmla="*/ 194 h 987"/>
                <a:gd name="T6" fmla="*/ 98 w 1222"/>
                <a:gd name="T7" fmla="*/ 476 h 987"/>
                <a:gd name="T8" fmla="*/ 256 w 1222"/>
                <a:gd name="T9" fmla="*/ 640 h 987"/>
                <a:gd name="T10" fmla="*/ 754 w 1222"/>
                <a:gd name="T11" fmla="*/ 885 h 987"/>
                <a:gd name="T12" fmla="*/ 1168 w 1222"/>
                <a:gd name="T13" fmla="*/ 987 h 987"/>
                <a:gd name="T14" fmla="*/ 1222 w 1222"/>
                <a:gd name="T15" fmla="*/ 984 h 987"/>
                <a:gd name="T16" fmla="*/ 1222 w 1222"/>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987">
                  <a:moveTo>
                    <a:pt x="1222" y="0"/>
                  </a:moveTo>
                  <a:cubicBezTo>
                    <a:pt x="614" y="0"/>
                    <a:pt x="614" y="0"/>
                    <a:pt x="614" y="0"/>
                  </a:cubicBezTo>
                  <a:cubicBezTo>
                    <a:pt x="468" y="1"/>
                    <a:pt x="472" y="129"/>
                    <a:pt x="298" y="194"/>
                  </a:cubicBezTo>
                  <a:cubicBezTo>
                    <a:pt x="132" y="257"/>
                    <a:pt x="0" y="371"/>
                    <a:pt x="98" y="476"/>
                  </a:cubicBezTo>
                  <a:cubicBezTo>
                    <a:pt x="131" y="512"/>
                    <a:pt x="286" y="581"/>
                    <a:pt x="256" y="640"/>
                  </a:cubicBezTo>
                  <a:cubicBezTo>
                    <a:pt x="131" y="892"/>
                    <a:pt x="738" y="806"/>
                    <a:pt x="754" y="885"/>
                  </a:cubicBezTo>
                  <a:cubicBezTo>
                    <a:pt x="762" y="923"/>
                    <a:pt x="1010" y="987"/>
                    <a:pt x="1168" y="987"/>
                  </a:cubicBezTo>
                  <a:cubicBezTo>
                    <a:pt x="1188" y="987"/>
                    <a:pt x="1206" y="986"/>
                    <a:pt x="1222" y="984"/>
                  </a:cubicBezTo>
                  <a:cubicBezTo>
                    <a:pt x="1222" y="0"/>
                    <a:pt x="1222" y="0"/>
                    <a:pt x="1222" y="0"/>
                  </a:cubicBezTo>
                </a:path>
              </a:pathLst>
            </a:custGeom>
            <a:gradFill>
              <a:gsLst>
                <a:gs pos="0">
                  <a:schemeClr val="accent1"/>
                </a:gs>
                <a:gs pos="100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baseline="0">
                <a:solidFill>
                  <a:schemeClr val="lt1"/>
                </a:solidFill>
                <a:latin typeface="Arial" panose="020B0604020202020204" pitchFamily="34" charset="0"/>
                <a:ea typeface="Microsoft YaHei" panose="020B0503020204020204" pitchFamily="34" charset="-122"/>
              </a:endParaRPr>
            </a:p>
          </p:txBody>
        </p: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lvl1pPr>
              <a:defRPr baseline="0">
                <a:latin typeface="Arial" panose="020B0604020202020204" pitchFamily="34" charset="0"/>
                <a:ea typeface="Microsoft YaHei"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baseline="0">
                <a:latin typeface="Arial" panose="020B0604020202020204" pitchFamily="34" charset="0"/>
                <a:ea typeface="Microsoft YaHei"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gradFill>
          <a:gsLst>
            <a:gs pos="0">
              <a:schemeClr val="accent1"/>
            </a:gs>
            <a:gs pos="100000">
              <a:schemeClr val="accent2"/>
            </a:gs>
          </a:gsLst>
          <a:lin ang="2700000" scaled="1"/>
        </a:gra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74377" y="191367"/>
            <a:ext cx="12043246" cy="6666633"/>
            <a:chOff x="74377" y="191367"/>
            <a:chExt cx="12043246" cy="6666633"/>
          </a:xfrm>
        </p:grpSpPr>
        <p:sp>
          <p:nvSpPr>
            <p:cNvPr id="13" name="矩形 12"/>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Microsoft YaHei" panose="020B0503020204020204" pitchFamily="34" charset="-122"/>
              </a:endParaRPr>
            </a:p>
          </p:txBody>
        </p:sp>
        <p:pic>
          <p:nvPicPr>
            <p:cNvPr id="14" name="图形 4236"/>
            <p:cNvPicPr>
              <a:picLocks noChangeAspect="1"/>
            </p:cNvPicPr>
            <p:nvPr userDrawn="1">
              <p:custDataLst>
                <p:tags r:id="rId4"/>
              </p:custDataLst>
            </p:nvPr>
          </p:nvPicPr>
          <p:blipFill>
            <a:blip r:embed="rId5" cstate="print"/>
            <a:stretch>
              <a:fillRect/>
            </a:stretch>
          </p:blipFill>
          <p:spPr>
            <a:xfrm flipH="1">
              <a:off x="10907713" y="5586984"/>
              <a:ext cx="1209910" cy="1271016"/>
            </a:xfrm>
            <a:prstGeom prst="rect">
              <a:avLst/>
            </a:prstGeom>
          </p:spPr>
        </p:pic>
        <p:pic>
          <p:nvPicPr>
            <p:cNvPr id="15" name="图形 4"/>
            <p:cNvPicPr>
              <a:picLocks noChangeAspect="1"/>
            </p:cNvPicPr>
            <p:nvPr userDrawn="1">
              <p:custDataLst>
                <p:tags r:id="rId6"/>
              </p:custDataLst>
            </p:nvPr>
          </p:nvPicPr>
          <p:blipFill rotWithShape="1">
            <a:blip r:embed="rId7" cstate="print">
              <a:extLst>
                <a:ext uri="{BEBA8EAE-BF5A-486C-A8C5-ECC9F3942E4B}">
                  <a14:imgProps xmlns:a14="http://schemas.microsoft.com/office/drawing/2010/main">
                    <a14:imgLayer r:embed="rId8">
                      <a14:imgEffect>
                        <a14:backgroundRemoval t="0" b="100000" l="0" r="100000">
                          <a14:foregroundMark x1="12613" y1="25301" x2="32432" y2="62651"/>
                          <a14:foregroundMark x1="53153" y1="73494" x2="99099" y2="61446"/>
                          <a14:foregroundMark x1="69369" y1="0" x2="97297" y2="45783"/>
                          <a14:foregroundMark x1="28829" y1="38554" x2="9910" y2="10843"/>
                          <a14:foregroundMark x1="54054" y1="0" x2="23423" y2="8434"/>
                          <a14:foregroundMark x1="63964" y1="6024" x2="87387" y2="36145"/>
                          <a14:foregroundMark x1="87387" y1="39759" x2="45045" y2="57831"/>
                          <a14:foregroundMark x1="49550" y1="54217" x2="7207" y2="46988"/>
                          <a14:backgroundMark x1="6306" y1="59036" x2="9910" y2="75904"/>
                          <a14:backgroundMark x1="11712" y1="79518" x2="18018" y2="89157"/>
                        </a14:backgroundRemoval>
                      </a14:imgEffect>
                    </a14:imgLayer>
                  </a14:imgProps>
                </a:ext>
              </a:extLst>
            </a:blip>
            <a:srcRect/>
            <a:stretch>
              <a:fillRect/>
            </a:stretch>
          </p:blipFill>
          <p:spPr>
            <a:xfrm>
              <a:off x="74377" y="191367"/>
              <a:ext cx="723900" cy="544418"/>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a:lstStyle>
            <a:lvl1pPr marL="514350" indent="-285750" eaLnBrk="1" fontAlgn="auto" latinLnBrk="0" hangingPunct="1">
              <a:buFont typeface="Arial" panose="020B0604020202020204" pitchFamily="34" charset="0"/>
              <a:buChar char="•"/>
              <a:defRPr baseline="0">
                <a:latin typeface="Arial" panose="020B0604020202020204" pitchFamily="34" charset="0"/>
                <a:ea typeface="Microsoft YaHei" panose="020B0503020204020204" pitchFamily="34" charset="-122"/>
              </a:defRPr>
            </a:lvl1pPr>
            <a:lvl2pPr marL="971550" indent="-285750" eaLnBrk="1" fontAlgn="auto" latinLnBrk="0" hangingPunct="1">
              <a:buFont typeface="Arial" panose="020B0604020202020204" pitchFamily="34" charset="0"/>
              <a:buChar char="•"/>
              <a:defRPr baseline="0">
                <a:latin typeface="Arial" panose="020B0604020202020204" pitchFamily="34" charset="0"/>
                <a:ea typeface="Microsoft YaHei" panose="020B0503020204020204" pitchFamily="34" charset="-122"/>
              </a:defRPr>
            </a:lvl2pPr>
            <a:lvl3pPr marL="1428750" indent="-285750" eaLnBrk="1" fontAlgn="auto" latinLnBrk="0" hangingPunct="1">
              <a:buFont typeface="Arial" panose="020B0604020202020204" pitchFamily="34" charset="0"/>
              <a:buChar char="•"/>
              <a:defRPr baseline="0">
                <a:latin typeface="Arial" panose="020B0604020202020204" pitchFamily="34" charset="0"/>
                <a:ea typeface="Microsoft YaHei" panose="020B0503020204020204" pitchFamily="34" charset="-122"/>
              </a:defRPr>
            </a:lvl3pPr>
            <a:lvl4pPr marL="1885950" indent="-285750" eaLnBrk="1" fontAlgn="auto" latinLnBrk="0" hangingPunct="1">
              <a:buFont typeface="Arial" panose="020B0604020202020204" pitchFamily="34" charset="0"/>
              <a:buChar char="•"/>
              <a:defRPr baseline="0">
                <a:latin typeface="Arial" panose="020B0604020202020204" pitchFamily="34" charset="0"/>
                <a:ea typeface="Microsoft YaHei" panose="020B0503020204020204" pitchFamily="34" charset="-122"/>
              </a:defRPr>
            </a:lvl4pPr>
            <a:lvl5pPr marL="2343150" indent="-285750" eaLnBrk="1" fontAlgn="auto" latinLnBrk="0" hangingPunct="1">
              <a:buFont typeface="Arial" panose="020B0604020202020204" pitchFamily="34" charset="0"/>
              <a:buChar char="•"/>
              <a:defRPr baseline="0">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a:lstStyle>
            <a:lvl1pPr>
              <a:defRPr baseline="0">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baseline="0">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baseline="0">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63.xml"/><Relationship Id="rId23" Type="http://schemas.openxmlformats.org/officeDocument/2006/relationships/tags" Target="../tags/tag162.xml"/><Relationship Id="rId22" Type="http://schemas.openxmlformats.org/officeDocument/2006/relationships/tags" Target="../tags/tag161.xml"/><Relationship Id="rId21" Type="http://schemas.openxmlformats.org/officeDocument/2006/relationships/tags" Target="../tags/tag160.xml"/><Relationship Id="rId20" Type="http://schemas.openxmlformats.org/officeDocument/2006/relationships/tags" Target="../tags/tag159.xml"/><Relationship Id="rId2" Type="http://schemas.openxmlformats.org/officeDocument/2006/relationships/slideLayout" Target="../slideLayouts/slideLayout2.xml"/><Relationship Id="rId19" Type="http://schemas.openxmlformats.org/officeDocument/2006/relationships/tags" Target="../tags/tag158.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tags" Target="../tags/tag171.xml"/><Relationship Id="rId3" Type="http://schemas.openxmlformats.org/officeDocument/2006/relationships/image" Target="../media/image6.png"/><Relationship Id="rId2" Type="http://schemas.openxmlformats.org/officeDocument/2006/relationships/tags" Target="../tags/tag170.xml"/><Relationship Id="rId1" Type="http://schemas.openxmlformats.org/officeDocument/2006/relationships/tags" Target="../tags/tag16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4.xml"/><Relationship Id="rId4" Type="http://schemas.openxmlformats.org/officeDocument/2006/relationships/tags" Target="../tags/tag174.xml"/><Relationship Id="rId3" Type="http://schemas.openxmlformats.org/officeDocument/2006/relationships/image" Target="../media/image7.png"/><Relationship Id="rId2" Type="http://schemas.openxmlformats.org/officeDocument/2006/relationships/tags" Target="../tags/tag173.xml"/><Relationship Id="rId1" Type="http://schemas.openxmlformats.org/officeDocument/2006/relationships/tags" Target="../tags/tag17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7.xml"/><Relationship Id="rId6" Type="http://schemas.openxmlformats.org/officeDocument/2006/relationships/tags" Target="../tags/tag17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176.xml"/><Relationship Id="rId1" Type="http://schemas.openxmlformats.org/officeDocument/2006/relationships/tags" Target="../tags/tag17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4.xml"/><Relationship Id="rId4" Type="http://schemas.openxmlformats.org/officeDocument/2006/relationships/tags" Target="../tags/tag180.xml"/><Relationship Id="rId3" Type="http://schemas.openxmlformats.org/officeDocument/2006/relationships/image" Target="../media/image7.png"/><Relationship Id="rId2" Type="http://schemas.openxmlformats.org/officeDocument/2006/relationships/tags" Target="../tags/tag179.xml"/><Relationship Id="rId1" Type="http://schemas.openxmlformats.org/officeDocument/2006/relationships/tags" Target="../tags/tag17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themeOverride" Target="../theme/themeOverride2.xml"/><Relationship Id="rId2" Type="http://schemas.openxmlformats.org/officeDocument/2006/relationships/tags" Target="../tags/tag182.xml"/><Relationship Id="rId1" Type="http://schemas.openxmlformats.org/officeDocument/2006/relationships/tags" Target="../tags/tag1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a:xfrm>
            <a:off x="453796" y="3378879"/>
            <a:ext cx="4751250" cy="558799"/>
          </a:xfrm>
        </p:spPr>
        <p:txBody>
          <a:bodyPr/>
          <a:lstStyle/>
          <a:p>
            <a:r>
              <a:rPr lang="en-US" altLang="zh-CN"/>
              <a:t>Tugas Minggu ke-4 RPL</a:t>
            </a:r>
            <a:endParaRPr lang="en-US" altLang="zh-CN"/>
          </a:p>
        </p:txBody>
      </p:sp>
      <p:sp>
        <p:nvSpPr>
          <p:cNvPr id="4" name="标题 3"/>
          <p:cNvSpPr>
            <a:spLocks noGrp="1"/>
          </p:cNvSpPr>
          <p:nvPr>
            <p:ph type="ctrTitle"/>
            <p:custDataLst>
              <p:tags r:id="rId2"/>
            </p:custDataLst>
          </p:nvPr>
        </p:nvSpPr>
        <p:spPr>
          <a:xfrm>
            <a:off x="454025" y="2578735"/>
            <a:ext cx="5724525" cy="800100"/>
          </a:xfrm>
        </p:spPr>
        <p:txBody>
          <a:bodyPr>
            <a:normAutofit fontScale="90000"/>
          </a:bodyPr>
          <a:lstStyle/>
          <a:p>
            <a:r>
              <a:rPr lang="en-US" altLang="zh-CN"/>
              <a:t>APP DESIGN</a:t>
            </a:r>
            <a:br>
              <a:rPr lang="en-US" altLang="zh-CN"/>
            </a:br>
            <a:r>
              <a:rPr lang="en-US" altLang="zh-CN"/>
              <a:t>SELF-DIAGNOSIS COVID-19 SYMPTOMS</a:t>
            </a:r>
            <a:endParaRPr lang="en-US" altLang="zh-CN"/>
          </a:p>
        </p:txBody>
      </p:sp>
      <p:sp>
        <p:nvSpPr>
          <p:cNvPr id="6" name="文本占位符 5"/>
          <p:cNvSpPr>
            <a:spLocks noGrp="1"/>
          </p:cNvSpPr>
          <p:nvPr>
            <p:ph type="body" sz="quarter" idx="10"/>
            <p:custDataLst>
              <p:tags r:id="rId3"/>
            </p:custDataLst>
          </p:nvPr>
        </p:nvSpPr>
        <p:spPr>
          <a:xfrm>
            <a:off x="454025" y="4514215"/>
            <a:ext cx="3575050" cy="758190"/>
          </a:xfrm>
        </p:spPr>
        <p:txBody>
          <a:bodyPr>
            <a:normAutofit/>
          </a:bodyPr>
          <a:lstStyle/>
          <a:p>
            <a:r>
              <a:rPr lang="en-US" altLang="zh-CN" b="1"/>
              <a:t>Aji Panca 41518120109</a:t>
            </a:r>
            <a:endParaRPr lang="en-US" altLang="zh-CN" b="1"/>
          </a:p>
        </p:txBody>
      </p:sp>
      <p:sp>
        <p:nvSpPr>
          <p:cNvPr id="7" name="文本占位符 6"/>
          <p:cNvSpPr>
            <a:spLocks noGrp="1"/>
          </p:cNvSpPr>
          <p:nvPr>
            <p:ph type="body" sz="quarter" idx="11"/>
            <p:custDataLst>
              <p:tags r:id="rId4"/>
            </p:custDataLst>
          </p:nvPr>
        </p:nvSpPr>
        <p:spPr/>
        <p:txBody>
          <a:bodyPr>
            <a:normAutofit lnSpcReduction="20000"/>
          </a:bodyPr>
          <a:lstStyle/>
          <a:p>
            <a:r>
              <a:rPr lang="en-US" altLang="zh-CN"/>
              <a:t>29 Maret 2020</a:t>
            </a:r>
            <a:endParaRPr lang="en-US" altLang="zh-CN"/>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fontScale="90000"/>
          </a:bodyPr>
          <a:lstStyle/>
          <a:p>
            <a:r>
              <a:rPr lang="en-US" altLang="zh-CN"/>
              <a:t>Tampilan Awal Masuk APP</a:t>
            </a:r>
            <a:endParaRPr lang="en-US" altLang="zh-CN"/>
          </a:p>
        </p:txBody>
      </p:sp>
      <p:sp>
        <p:nvSpPr>
          <p:cNvPr id="5" name="文本占位符 4"/>
          <p:cNvSpPr>
            <a:spLocks noGrp="1"/>
          </p:cNvSpPr>
          <p:nvPr>
            <p:ph type="body" sz="quarter" idx="13"/>
            <p:custDataLst>
              <p:tags r:id="rId2"/>
            </p:custDataLst>
          </p:nvPr>
        </p:nvSpPr>
        <p:spPr/>
        <p:txBody>
          <a:bodyPr>
            <a:normAutofit/>
          </a:bodyPr>
          <a:lstStyle/>
          <a:p>
            <a:pPr marL="0" indent="0">
              <a:buNone/>
            </a:pPr>
            <a:r>
              <a:rPr lang="en-US" altLang="zh-CN">
                <a:sym typeface="+mn-ea"/>
              </a:rPr>
              <a:t>APP ini tidak memerlukan login.</a:t>
            </a:r>
            <a:endParaRPr lang="en-US" altLang="zh-CN">
              <a:sym typeface="+mn-ea"/>
            </a:endParaRPr>
          </a:p>
          <a:p>
            <a:pPr marL="0" indent="0">
              <a:buNone/>
            </a:pPr>
            <a:r>
              <a:rPr lang="en-US" altLang="zh-CN">
                <a:sym typeface="+mn-ea"/>
              </a:rPr>
              <a:t>USER bisa langsung memulai</a:t>
            </a:r>
            <a:endParaRPr lang="en-US" altLang="zh-CN">
              <a:sym typeface="+mn-ea"/>
            </a:endParaRPr>
          </a:p>
        </p:txBody>
      </p:sp>
      <p:pic>
        <p:nvPicPr>
          <p:cNvPr id="3" name="Content Placeholder 2" descr="iPhone X-XS-11 Pro – 1"/>
          <p:cNvPicPr>
            <a:picLocks noChangeAspect="1"/>
          </p:cNvPicPr>
          <p:nvPr>
            <p:ph sz="quarter" idx="14"/>
          </p:nvPr>
        </p:nvPicPr>
        <p:blipFill>
          <a:blip r:embed="rId3"/>
          <a:stretch>
            <a:fillRect/>
          </a:stretch>
        </p:blipFill>
        <p:spPr>
          <a:xfrm>
            <a:off x="6572250" y="169545"/>
            <a:ext cx="3664585" cy="651573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a:t>Isi Data Diri</a:t>
            </a:r>
            <a:endParaRPr lang="en-US" altLang="zh-CN"/>
          </a:p>
        </p:txBody>
      </p:sp>
      <p:sp>
        <p:nvSpPr>
          <p:cNvPr id="5" name="文本占位符 4"/>
          <p:cNvSpPr>
            <a:spLocks noGrp="1"/>
          </p:cNvSpPr>
          <p:nvPr>
            <p:ph type="body" sz="quarter" idx="13"/>
            <p:custDataLst>
              <p:tags r:id="rId2"/>
            </p:custDataLst>
          </p:nvPr>
        </p:nvSpPr>
        <p:spPr/>
        <p:txBody>
          <a:bodyPr>
            <a:normAutofit/>
          </a:bodyPr>
          <a:lstStyle/>
          <a:p>
            <a:pPr marL="0" indent="0">
              <a:buNone/>
            </a:pPr>
            <a:r>
              <a:rPr lang="en-US" altLang="zh-CN">
                <a:sym typeface="+mn-ea"/>
              </a:rPr>
              <a:t>Isi data diri untuk mengetahui nama, email, umur, tanggal lahir, nomor kontak, alamat.</a:t>
            </a:r>
            <a:endParaRPr lang="en-US" altLang="zh-CN">
              <a:sym typeface="+mn-ea"/>
            </a:endParaRPr>
          </a:p>
          <a:p>
            <a:pPr marL="0" indent="0">
              <a:buNone/>
            </a:pPr>
            <a:r>
              <a:rPr lang="en-US" altLang="zh-CN">
                <a:sym typeface="+mn-ea"/>
              </a:rPr>
              <a:t>Data digunakan untuk pendataan si pemakai app.</a:t>
            </a:r>
            <a:endParaRPr lang="en-US" altLang="zh-CN">
              <a:sym typeface="+mn-ea"/>
            </a:endParaRPr>
          </a:p>
        </p:txBody>
      </p:sp>
      <p:pic>
        <p:nvPicPr>
          <p:cNvPr id="6" name="Content Placeholder 5" descr="iPhone X-XS-11 Pro – 2"/>
          <p:cNvPicPr>
            <a:picLocks noChangeAspect="1"/>
          </p:cNvPicPr>
          <p:nvPr>
            <p:ph sz="quarter" idx="14"/>
          </p:nvPr>
        </p:nvPicPr>
        <p:blipFill>
          <a:blip r:embed="rId3"/>
          <a:stretch>
            <a:fillRect/>
          </a:stretch>
        </p:blipFill>
        <p:spPr>
          <a:xfrm>
            <a:off x="6600190" y="219075"/>
            <a:ext cx="3566160" cy="634111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a:t>Pertanyaan</a:t>
            </a:r>
            <a:endParaRPr lang="en-US" altLang="zh-CN"/>
          </a:p>
        </p:txBody>
      </p:sp>
      <p:sp>
        <p:nvSpPr>
          <p:cNvPr id="5" name="文本占位符 4"/>
          <p:cNvSpPr>
            <a:spLocks noGrp="1"/>
          </p:cNvSpPr>
          <p:nvPr>
            <p:ph type="body" sz="quarter" idx="15"/>
            <p:custDataLst>
              <p:tags r:id="rId2"/>
            </p:custDataLst>
          </p:nvPr>
        </p:nvSpPr>
        <p:spPr>
          <a:xfrm>
            <a:off x="1858645" y="5131435"/>
            <a:ext cx="7914005" cy="1350010"/>
          </a:xfrm>
        </p:spPr>
        <p:txBody>
          <a:bodyPr>
            <a:normAutofit/>
          </a:bodyPr>
          <a:lstStyle/>
          <a:p>
            <a:pPr marL="0" indent="0">
              <a:buNone/>
            </a:pPr>
            <a:r>
              <a:rPr lang="en-US" altLang="zh-CN">
                <a:sym typeface="+mn-ea"/>
              </a:rPr>
              <a:t>Pertanyaan sebagai faktor penentu hasil si pemakai terkena gejala awal terpapar virus covid-19.</a:t>
            </a:r>
            <a:endParaRPr lang="en-US" altLang="zh-CN">
              <a:sym typeface="+mn-ea"/>
            </a:endParaRPr>
          </a:p>
          <a:p>
            <a:pPr marL="0" indent="0">
              <a:buNone/>
            </a:pPr>
            <a:r>
              <a:rPr lang="en-US" altLang="zh-CN">
                <a:sym typeface="+mn-ea"/>
              </a:rPr>
              <a:t>Diisi sesuai kondisi pemakai ketika menjalankan app.</a:t>
            </a:r>
            <a:endParaRPr lang="en-US" altLang="zh-CN">
              <a:sym typeface="+mn-ea"/>
            </a:endParaRPr>
          </a:p>
        </p:txBody>
      </p:sp>
      <p:pic>
        <p:nvPicPr>
          <p:cNvPr id="3" name="Content Placeholder 2" descr="iPhone X-XS-11 Pro – 3"/>
          <p:cNvPicPr>
            <a:picLocks noChangeAspect="1"/>
          </p:cNvPicPr>
          <p:nvPr>
            <p:ph sz="quarter" idx="13"/>
          </p:nvPr>
        </p:nvPicPr>
        <p:blipFill>
          <a:blip r:embed="rId3"/>
          <a:stretch>
            <a:fillRect/>
          </a:stretch>
        </p:blipFill>
        <p:spPr>
          <a:xfrm>
            <a:off x="2263775" y="1184910"/>
            <a:ext cx="1911985" cy="3400425"/>
          </a:xfrm>
          <a:prstGeom prst="rect">
            <a:avLst/>
          </a:prstGeom>
        </p:spPr>
      </p:pic>
      <p:pic>
        <p:nvPicPr>
          <p:cNvPr id="7" name="Content Placeholder 6" descr="iPhone X-XS-11 Pro – 4"/>
          <p:cNvPicPr>
            <a:picLocks noChangeAspect="1"/>
          </p:cNvPicPr>
          <p:nvPr>
            <p:ph sz="quarter" idx="14"/>
          </p:nvPr>
        </p:nvPicPr>
        <p:blipFill>
          <a:blip r:embed="rId4"/>
          <a:stretch>
            <a:fillRect/>
          </a:stretch>
        </p:blipFill>
        <p:spPr>
          <a:xfrm>
            <a:off x="5269230" y="1184910"/>
            <a:ext cx="1911985" cy="3400425"/>
          </a:xfrm>
          <a:prstGeom prst="rect">
            <a:avLst/>
          </a:prstGeom>
        </p:spPr>
      </p:pic>
      <p:pic>
        <p:nvPicPr>
          <p:cNvPr id="9" name="Picture 8" descr="iPhone X-XS-11 Pro – 5"/>
          <p:cNvPicPr>
            <a:picLocks noChangeAspect="1"/>
          </p:cNvPicPr>
          <p:nvPr/>
        </p:nvPicPr>
        <p:blipFill>
          <a:blip r:embed="rId5"/>
          <a:stretch>
            <a:fillRect/>
          </a:stretch>
        </p:blipFill>
        <p:spPr>
          <a:xfrm>
            <a:off x="8274050" y="1184910"/>
            <a:ext cx="1911985" cy="3400425"/>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a:t>Hasil Diagnosa</a:t>
            </a:r>
            <a:endParaRPr lang="en-US" altLang="zh-CN"/>
          </a:p>
        </p:txBody>
      </p:sp>
      <p:sp>
        <p:nvSpPr>
          <p:cNvPr id="5" name="文本占位符 4"/>
          <p:cNvSpPr>
            <a:spLocks noGrp="1"/>
          </p:cNvSpPr>
          <p:nvPr>
            <p:ph type="body" sz="quarter" idx="13"/>
            <p:custDataLst>
              <p:tags r:id="rId2"/>
            </p:custDataLst>
          </p:nvPr>
        </p:nvSpPr>
        <p:spPr/>
        <p:txBody>
          <a:bodyPr>
            <a:normAutofit/>
          </a:bodyPr>
          <a:lstStyle/>
          <a:p>
            <a:pPr marL="0" indent="0">
              <a:buNone/>
            </a:pPr>
            <a:r>
              <a:rPr lang="en-US" altLang="zh-CN">
                <a:sym typeface="+mn-ea"/>
              </a:rPr>
              <a:t>Menampilkan hasil diagnosa setelah menjawab pertanyaan.</a:t>
            </a:r>
            <a:endParaRPr lang="en-US" altLang="zh-CN">
              <a:sym typeface="+mn-ea"/>
            </a:endParaRPr>
          </a:p>
          <a:p>
            <a:pPr marL="0" indent="0">
              <a:buNone/>
            </a:pPr>
            <a:r>
              <a:rPr lang="en-US" altLang="zh-CN">
                <a:sym typeface="+mn-ea"/>
              </a:rPr>
              <a:t>0 IYA = CLEAR</a:t>
            </a:r>
            <a:endParaRPr lang="en-US" altLang="zh-CN">
              <a:sym typeface="+mn-ea"/>
            </a:endParaRPr>
          </a:p>
          <a:p>
            <a:pPr marL="0" indent="0">
              <a:buNone/>
            </a:pPr>
            <a:r>
              <a:rPr lang="en-US" altLang="zh-CN">
                <a:sym typeface="+mn-ea"/>
              </a:rPr>
              <a:t>1-3 IYA = Terkena gejala awal virus covid-19</a:t>
            </a:r>
            <a:endParaRPr lang="en-US" altLang="zh-CN">
              <a:sym typeface="+mn-ea"/>
            </a:endParaRPr>
          </a:p>
        </p:txBody>
      </p:sp>
      <p:pic>
        <p:nvPicPr>
          <p:cNvPr id="6" name="Content Placeholder 5" descr="iPhone X-XS-11 Pro – 2"/>
          <p:cNvPicPr>
            <a:picLocks noChangeAspect="1"/>
          </p:cNvPicPr>
          <p:nvPr>
            <p:ph sz="quarter" idx="14"/>
          </p:nvPr>
        </p:nvPicPr>
        <p:blipFill>
          <a:blip r:embed="rId3"/>
          <a:stretch>
            <a:fillRect/>
          </a:stretch>
        </p:blipFill>
        <p:spPr>
          <a:xfrm>
            <a:off x="6600190" y="219075"/>
            <a:ext cx="3566160" cy="634111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en-US" altLang="zh-CN"/>
              <a:t>Thanks.</a:t>
            </a:r>
            <a:endParaRPr lang="en-US" altLang="zh-CN" dirty="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 name="KSO_WM_SLIDE_BACKGROUND_TYPE" val="leftRigh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604"/>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604"/>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3.xml><?xml version="1.0" encoding="utf-8"?>
<p:tagLst xmlns:p="http://schemas.openxmlformats.org/presentationml/2006/main">
  <p:tag name="KSO_WM_UNIT_SHOW_EDIT_AREA_INDICATION" val="0"/>
  <p:tag name="KSO_WM_TEMPLATE_THUMBS_INDEX" val="1、6、7、8、12、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193604"/>
</p:tagLst>
</file>

<file path=ppt/tags/tag164.xml><?xml version="1.0" encoding="utf-8"?>
<p:tagLst xmlns:p="http://schemas.openxmlformats.org/presentationml/2006/main">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193604_1*b*1"/>
  <p:tag name="KSO_WM_TEMPLATE_CATEGORY" val="custom"/>
  <p:tag name="KSO_WM_TEMPLATE_INDEX" val="20193604"/>
  <p:tag name="KSO_WM_UNIT_LAYERLEVEL" val="1"/>
  <p:tag name="KSO_WM_TAG_VERSION" val="1.0"/>
  <p:tag name="KSO_WM_BEAUTIFY_FLAG" val="#wm#"/>
  <p:tag name="KSO_WM_UNIT_PRESET_TEXT" val="Click here to add a subtitle"/>
</p:tagLst>
</file>

<file path=ppt/tags/tag165.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3604_1*a*1"/>
  <p:tag name="KSO_WM_TEMPLATE_CATEGORY" val="custom"/>
  <p:tag name="KSO_WM_TEMPLATE_INDEX" val="20193604"/>
  <p:tag name="KSO_WM_UNIT_LAYERLEVEL" val="1"/>
  <p:tag name="KSO_WM_TAG_VERSION" val="1.0"/>
  <p:tag name="KSO_WM_BEAUTIFY_FLAG" val="#wm#"/>
  <p:tag name="KSO_WM_UNIT_PRESET_TEXT" val="FRESH BULE"/>
</p:tagLst>
</file>

<file path=ppt/tags/tag166.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b"/>
  <p:tag name="KSO_WM_UNIT_INDEX" val="2"/>
  <p:tag name="KSO_WM_UNIT_ID" val="custom20193604_1*b*2"/>
  <p:tag name="KSO_WM_TEMPLATE_CATEGORY" val="custom"/>
  <p:tag name="KSO_WM_TEMPLATE_INDEX" val="20193604"/>
  <p:tag name="KSO_WM_UNIT_LAYERLEVEL" val="1"/>
  <p:tag name="KSO_WM_TAG_VERSION" val="1.0"/>
  <p:tag name="KSO_WM_BEAUTIFY_FLAG" val="#wm#"/>
  <p:tag name="KSO_WM_UNIT_PRESET_TEXT" val="Reporter Name"/>
</p:tagLst>
</file>

<file path=ppt/tags/tag167.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b"/>
  <p:tag name="KSO_WM_UNIT_INDEX" val="3"/>
  <p:tag name="KSO_WM_UNIT_ID" val="custom20193604_1*b*3"/>
  <p:tag name="KSO_WM_TEMPLATE_CATEGORY" val="custom"/>
  <p:tag name="KSO_WM_TEMPLATE_INDEX" val="20193604"/>
  <p:tag name="KSO_WM_UNIT_LAYERLEVEL" val="1"/>
  <p:tag name="KSO_WM_TAG_VERSION" val="1.0"/>
  <p:tag name="KSO_WM_BEAUTIFY_FLAG" val="#wm#"/>
  <p:tag name="KSO_WM_UNIT_PRESET_TEXT" val="Report Date"/>
</p:tagLst>
</file>

<file path=ppt/tags/tag168.xml><?xml version="1.0" encoding="utf-8"?>
<p:tagLst xmlns:p="http://schemas.openxmlformats.org/presentationml/2006/main">
  <p:tag name="KSO_WM_TEMPLATE_THUMBS_INDEX" val="1、6、7、8、12、15"/>
  <p:tag name="KSO_WM_SLIDE_ID" val="custom20193604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193604"/>
  <p:tag name="KSO_WM_SLIDE_LAYOUT" val="a_b"/>
  <p:tag name="KSO_WM_SLIDE_LAYOUT_CNT" val="1_3"/>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604_10*a*1"/>
  <p:tag name="KSO_WM_TEMPLATE_CATEGORY" val="custom"/>
  <p:tag name="KSO_WM_TEMPLATE_INDEX" val="20193604"/>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604_10*f*1"/>
  <p:tag name="KSO_WM_TEMPLATE_CATEGORY" val="custom"/>
  <p:tag name="KSO_WM_TEMPLATE_INDEX" val="20193604"/>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Lst>
</file>

<file path=ppt/tags/tag171.xml><?xml version="1.0" encoding="utf-8"?>
<p:tagLst xmlns:p="http://schemas.openxmlformats.org/presentationml/2006/main">
  <p:tag name="KSO_WM_SLIDE_ID" val="custom20193604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193604"/>
  <p:tag name="KSO_WM_SLIDE_LAYOUT" val="a_d_f"/>
  <p:tag name="KSO_WM_SLIDE_LAYOUT_CNT" val="1_1_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604_10*a*1"/>
  <p:tag name="KSO_WM_TEMPLATE_CATEGORY" val="custom"/>
  <p:tag name="KSO_WM_TEMPLATE_INDEX" val="20193604"/>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604_10*f*1"/>
  <p:tag name="KSO_WM_TEMPLATE_CATEGORY" val="custom"/>
  <p:tag name="KSO_WM_TEMPLATE_INDEX" val="20193604"/>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Lst>
</file>

<file path=ppt/tags/tag174.xml><?xml version="1.0" encoding="utf-8"?>
<p:tagLst xmlns:p="http://schemas.openxmlformats.org/presentationml/2006/main">
  <p:tag name="KSO_WM_SLIDE_ID" val="custom20193604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193604"/>
  <p:tag name="KSO_WM_SLIDE_LAYOUT" val="a_d_f"/>
  <p:tag name="KSO_WM_SLIDE_LAYOUT_CNT" val="1_1_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604_10*a*1"/>
  <p:tag name="KSO_WM_TEMPLATE_CATEGORY" val="custom"/>
  <p:tag name="KSO_WM_TEMPLATE_INDEX" val="20193604"/>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604_10*f*1"/>
  <p:tag name="KSO_WM_TEMPLATE_CATEGORY" val="custom"/>
  <p:tag name="KSO_WM_TEMPLATE_INDEX" val="20193604"/>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Lst>
</file>

<file path=ppt/tags/tag177.xml><?xml version="1.0" encoding="utf-8"?>
<p:tagLst xmlns:p="http://schemas.openxmlformats.org/presentationml/2006/main">
  <p:tag name="KSO_WM_SLIDE_ID" val="custom20193604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193604"/>
  <p:tag name="KSO_WM_SLIDE_LAYOUT" val="a_d_f"/>
  <p:tag name="KSO_WM_SLIDE_LAYOUT_CNT" val="1_1_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604_10*a*1"/>
  <p:tag name="KSO_WM_TEMPLATE_CATEGORY" val="custom"/>
  <p:tag name="KSO_WM_TEMPLATE_INDEX" val="20193604"/>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3604_10*f*1"/>
  <p:tag name="KSO_WM_TEMPLATE_CATEGORY" val="custom"/>
  <p:tag name="KSO_WM_TEMPLATE_INDEX" val="20193604"/>
  <p:tag name="KSO_WM_UNIT_LAYERLEVEL" val="1"/>
  <p:tag name="KSO_WM_TAG_VERSION" val="1.0"/>
  <p:tag name="KSO_WM_BEAUTIFY_FLAG" val="#wm#"/>
  <p:tag name="KSO_WM_UNIT_NOCLEAR" val="0"/>
  <p:tag name="KSO_WM_UNIT_VALUE" val="216"/>
  <p:tag name="KSO_WM_UNIT_TYPE" val="f"/>
  <p:tag name="KSO_WM_UNIT_INDEX" val="1"/>
  <p:tag name="KSO_WM_UNIT_PRESET_TEXT" val="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ID" val="custom20193604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66*400"/>
  <p:tag name="KSO_WM_SLIDE_POSITION" val="45*60"/>
  <p:tag name="KSO_WM_TAG_VERSION" val="1.0"/>
  <p:tag name="KSO_WM_BEAUTIFY_FLAG" val="#wm#"/>
  <p:tag name="KSO_WM_TEMPLATE_CATEGORY" val="custom"/>
  <p:tag name="KSO_WM_TEMPLATE_INDEX" val="20193604"/>
  <p:tag name="KSO_WM_SLIDE_LAYOUT" val="a_d_f"/>
  <p:tag name="KSO_WM_SLIDE_LAYOUT_CNT" val="1_1_1"/>
</p:tagLst>
</file>

<file path=ppt/tags/tag18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193604_15*a*1"/>
  <p:tag name="KSO_WM_TEMPLATE_CATEGORY" val="custom"/>
  <p:tag name="KSO_WM_TEMPLATE_INDEX" val="20193604"/>
  <p:tag name="KSO_WM_UNIT_LAYERLEVEL" val="1"/>
  <p:tag name="KSO_WM_TAG_VERSION" val="1.0"/>
  <p:tag name="KSO_WM_BEAUTIFY_FLAG" val="#wm#"/>
  <p:tag name="KSO_WM_UNIT_TYPE" val="a"/>
  <p:tag name="KSO_WM_UNIT_INDEX" val="1"/>
  <p:tag name="KSO_WM_UNIT_PRESET_TEXT" val="Thanks."/>
</p:tagLst>
</file>

<file path=ppt/tags/tag182.xml><?xml version="1.0" encoding="utf-8"?>
<p:tagLst xmlns:p="http://schemas.openxmlformats.org/presentationml/2006/main">
  <p:tag name="KSO_WM_SLIDE_ID" val="custom20193604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193604"/>
  <p:tag name="KSO_WM_SLIDE_LAYOUT" val="a"/>
  <p:tag name="KSO_WM_SLIDE_LAYOUT_CNT" val="1"/>
</p:tagLst>
</file>

<file path=ppt/tags/tag183.xml><?xml version="1.0" encoding="utf-8"?>
<p:tagLst xmlns:p="http://schemas.openxmlformats.org/presentationml/2006/main">
  <p:tag name="KSO_DOC_GUID" val="{44222ae1-25fc-4e0c-aa93-8b60c64ea61a}"/>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主题​​">
  <a:themeElements>
    <a:clrScheme name="自定义 51">
      <a:dk1>
        <a:srgbClr val="000000"/>
      </a:dk1>
      <a:lt1>
        <a:srgbClr val="FFFFFF"/>
      </a:lt1>
      <a:dk2>
        <a:srgbClr val="EDF5FA"/>
      </a:dk2>
      <a:lt2>
        <a:srgbClr val="FFFFFF"/>
      </a:lt2>
      <a:accent1>
        <a:srgbClr val="4261CA"/>
      </a:accent1>
      <a:accent2>
        <a:srgbClr val="2C88E9"/>
      </a:accent2>
      <a:accent3>
        <a:srgbClr val="33A1E3"/>
      </a:accent3>
      <a:accent4>
        <a:srgbClr val="38B7C2"/>
      </a:accent4>
      <a:accent5>
        <a:srgbClr val="39C58D"/>
      </a:accent5>
      <a:accent6>
        <a:srgbClr val="55CE58"/>
      </a:accent6>
      <a:hlink>
        <a:srgbClr val="37BEF9"/>
      </a:hlink>
      <a:folHlink>
        <a:srgbClr val="AB69AE"/>
      </a:folHlink>
    </a:clrScheme>
    <a:fontScheme name="渐变、商务风、小清新、">
      <a:majorFont>
        <a:latin typeface="Arial"/>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51">
    <a:dk1>
      <a:srgbClr val="000000"/>
    </a:dk1>
    <a:lt1>
      <a:srgbClr val="FFFFFF"/>
    </a:lt1>
    <a:dk2>
      <a:srgbClr val="EDF5FA"/>
    </a:dk2>
    <a:lt2>
      <a:srgbClr val="FFFFFF"/>
    </a:lt2>
    <a:accent1>
      <a:srgbClr val="4261CA"/>
    </a:accent1>
    <a:accent2>
      <a:srgbClr val="2C88E9"/>
    </a:accent2>
    <a:accent3>
      <a:srgbClr val="33A1E3"/>
    </a:accent3>
    <a:accent4>
      <a:srgbClr val="38B7C2"/>
    </a:accent4>
    <a:accent5>
      <a:srgbClr val="39C58D"/>
    </a:accent5>
    <a:accent6>
      <a:srgbClr val="55CE58"/>
    </a:accent6>
    <a:hlink>
      <a:srgbClr val="37BEF9"/>
    </a:hlink>
    <a:folHlink>
      <a:srgbClr val="AB69AE"/>
    </a:folHlink>
  </a:clrScheme>
</a:themeOverride>
</file>

<file path=ppt/theme/themeOverride2.xml><?xml version="1.0" encoding="utf-8"?>
<a:themeOverride xmlns:a="http://schemas.openxmlformats.org/drawingml/2006/main">
  <a:clrScheme name="自定义 51">
    <a:dk1>
      <a:srgbClr val="000000"/>
    </a:dk1>
    <a:lt1>
      <a:srgbClr val="FFFFFF"/>
    </a:lt1>
    <a:dk2>
      <a:srgbClr val="EDF5FA"/>
    </a:dk2>
    <a:lt2>
      <a:srgbClr val="FFFFFF"/>
    </a:lt2>
    <a:accent1>
      <a:srgbClr val="4261CA"/>
    </a:accent1>
    <a:accent2>
      <a:srgbClr val="2C88E9"/>
    </a:accent2>
    <a:accent3>
      <a:srgbClr val="33A1E3"/>
    </a:accent3>
    <a:accent4>
      <a:srgbClr val="38B7C2"/>
    </a:accent4>
    <a:accent5>
      <a:srgbClr val="39C58D"/>
    </a:accent5>
    <a:accent6>
      <a:srgbClr val="55CE58"/>
    </a:accent6>
    <a:hlink>
      <a:srgbClr val="37BEF9"/>
    </a:hlink>
    <a:folHlink>
      <a:srgbClr val="AB69AE"/>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613</Words>
  <Application>WPS Presentation</Application>
  <PresentationFormat>宽屏</PresentationFormat>
  <Paragraphs>31</Paragraphs>
  <Slides>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Microsoft YaHei</vt:lpstr>
      <vt:lpstr>汉仪旗黑-85S</vt:lpstr>
      <vt:lpstr>Segoe UI</vt:lpstr>
      <vt:lpstr>Arial Unicode MS</vt:lpstr>
      <vt:lpstr>Calibri</vt:lpstr>
      <vt:lpstr>Office 主题​​</vt:lpstr>
      <vt:lpstr>FRESH BULE</vt:lpstr>
      <vt:lpstr>Click here to add to the title</vt:lpstr>
      <vt:lpstr>Tampilan Awal Masuk APP</vt:lpstr>
      <vt:lpstr>Isi Data Diri</vt:lpstr>
      <vt:lpstr>Isi Data Diri</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ajipa</cp:lastModifiedBy>
  <cp:revision>23</cp:revision>
  <dcterms:created xsi:type="dcterms:W3CDTF">2019-08-02T07:38:00Z</dcterms:created>
  <dcterms:modified xsi:type="dcterms:W3CDTF">2020-03-29T07:49:19Z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