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4400213" cy="89995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Tn6vhAO0138S70ZKRipcSSje7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BA5A2B-D14B-4ABF-BE9C-C255CA0A0F35}">
  <a:tblStyle styleId="{DEBA5A2B-D14B-4ABF-BE9C-C255CA0A0F3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1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5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5" Type="http://schemas.openxmlformats.org/officeDocument/2006/relationships/tableStyles" Target="tableStyles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5033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866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87"/>
              <a:buFont typeface="Calibri"/>
              <a:buNone/>
              <a:defRPr sz="708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1pPr>
            <a:lvl2pPr lvl="1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2pPr>
            <a:lvl3pPr lvl="2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/>
            </a:lvl3pPr>
            <a:lvl4pPr lvl="3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4pPr>
            <a:lvl5pPr lvl="4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5pPr>
            <a:lvl6pPr lvl="5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6pPr>
            <a:lvl7pPr lvl="6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7pPr>
            <a:lvl8pPr lvl="7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8pPr>
            <a:lvl9pPr lvl="8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8044330" y="2739965"/>
            <a:ext cx="7626692" cy="310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44238" y="-275079"/>
            <a:ext cx="7626692" cy="913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87"/>
              <a:buFont typeface="Calibri"/>
              <a:buNone/>
              <a:defRPr sz="708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2835"/>
              <a:buNone/>
              <a:defRPr sz="2835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2362"/>
              <a:buNone/>
              <a:defRPr sz="2362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2126"/>
              <a:buNone/>
              <a:defRPr sz="2126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990014" y="2395710"/>
            <a:ext cx="6120091" cy="571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7290108" y="2395710"/>
            <a:ext cx="6120091" cy="571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 b="1"/>
            </a:lvl1pPr>
            <a:lvl2pPr marL="914400" lvl="1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 b="1"/>
            </a:lvl2pPr>
            <a:lvl3pPr marL="1371600" lvl="2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3pPr>
            <a:lvl4pPr marL="1828800" lvl="3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4pPr>
            <a:lvl5pPr marL="2286000" lvl="4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5pPr>
            <a:lvl6pPr marL="2743200" lvl="5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6pPr>
            <a:lvl7pPr marL="3200400" lvl="6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7pPr>
            <a:lvl8pPr marL="3657600" lvl="7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8pPr>
            <a:lvl9pPr marL="4114800" lvl="8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991891" y="3287331"/>
            <a:ext cx="6091965" cy="483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7290108" y="2206137"/>
            <a:ext cx="6121966" cy="108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 b="1"/>
            </a:lvl1pPr>
            <a:lvl2pPr marL="914400" lvl="1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 b="1"/>
            </a:lvl2pPr>
            <a:lvl3pPr marL="1371600" lvl="2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3pPr>
            <a:lvl4pPr marL="1828800" lvl="3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4pPr>
            <a:lvl5pPr marL="2286000" lvl="4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5pPr>
            <a:lvl6pPr marL="2743200" lvl="5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6pPr>
            <a:lvl7pPr marL="3200400" lvl="6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7pPr>
            <a:lvl8pPr marL="3657600" lvl="7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8pPr>
            <a:lvl9pPr marL="4114800" lvl="8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7290108" y="3287331"/>
            <a:ext cx="6121966" cy="483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Calibri"/>
              <a:buNone/>
              <a:defRPr sz="378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121966" y="1295767"/>
            <a:ext cx="7290108" cy="639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6863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Char char="•"/>
              <a:defRPr sz="3780"/>
            </a:lvl1pPr>
            <a:lvl2pPr marL="914400" lvl="1" indent="-438594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2pPr>
            <a:lvl3pPr marL="1371600" lvl="2" indent="-408622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835"/>
              <a:buChar char="•"/>
              <a:defRPr sz="2835"/>
            </a:lvl3pPr>
            <a:lvl4pPr marL="1828800" lvl="3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4pPr>
            <a:lvl5pPr marL="2286000" lvl="4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5pPr>
            <a:lvl6pPr marL="2743200" lvl="5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6pPr>
            <a:lvl7pPr marL="3200400" lvl="6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7pPr>
            <a:lvl8pPr marL="3657600" lvl="7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8pPr>
            <a:lvl9pPr marL="4114800" lvl="8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991891" y="2699862"/>
            <a:ext cx="4644443" cy="500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1pPr>
            <a:lvl2pPr marL="914400" lvl="1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2pPr>
            <a:lvl3pPr marL="1371600" lvl="2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3pPr>
            <a:lvl4pPr marL="1828800" lvl="3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4pPr>
            <a:lvl5pPr marL="2286000" lvl="4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5pPr>
            <a:lvl6pPr marL="2743200" lvl="5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6pPr>
            <a:lvl7pPr marL="3200400" lvl="6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7pPr>
            <a:lvl8pPr marL="3657600" lvl="7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8pPr>
            <a:lvl9pPr marL="4114800" lvl="8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Calibri"/>
              <a:buNone/>
              <a:defRPr sz="378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6121966" y="1295767"/>
            <a:ext cx="7290108" cy="639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sz="37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3307"/>
              <a:buFont typeface="Arial"/>
              <a:buNone/>
              <a:defRPr sz="33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sz="28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Font typeface="Arial"/>
              <a:buNone/>
              <a:defRPr sz="23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Font typeface="Arial"/>
              <a:buNone/>
              <a:defRPr sz="23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Font typeface="Arial"/>
              <a:buNone/>
              <a:defRPr sz="23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Font typeface="Arial"/>
              <a:buNone/>
              <a:defRPr sz="23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Font typeface="Arial"/>
              <a:buNone/>
              <a:defRPr sz="23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Font typeface="Arial"/>
              <a:buNone/>
              <a:defRPr sz="23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991891" y="2699862"/>
            <a:ext cx="4644443" cy="500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1pPr>
            <a:lvl2pPr marL="914400" lvl="1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2pPr>
            <a:lvl3pPr marL="1371600" lvl="2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3pPr>
            <a:lvl4pPr marL="1828800" lvl="3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4pPr>
            <a:lvl5pPr marL="2286000" lvl="4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5pPr>
            <a:lvl6pPr marL="2743200" lvl="5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6pPr>
            <a:lvl7pPr marL="3200400" lvl="6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7pPr>
            <a:lvl8pPr marL="3657600" lvl="7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8pPr>
            <a:lvl9pPr marL="4114800" lvl="8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4345044" y="-959320"/>
            <a:ext cx="5710124" cy="1242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97"/>
              <a:buFont typeface="Calibri"/>
              <a:buNone/>
              <a:defRPr sz="51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8594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Font typeface="Arial"/>
              <a:buChar char="•"/>
              <a:defRPr sz="33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8622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sz="28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8586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Font typeface="Arial"/>
              <a:buChar char="•"/>
              <a:defRPr sz="23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3600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3601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3601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3601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3601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3601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4"/>
          <p:cNvGraphicFramePr/>
          <p:nvPr>
            <p:extLst>
              <p:ext uri="{D42A27DB-BD31-4B8C-83A1-F6EECF244321}">
                <p14:modId xmlns:p14="http://schemas.microsoft.com/office/powerpoint/2010/main" val="4036858485"/>
              </p:ext>
            </p:extLst>
          </p:nvPr>
        </p:nvGraphicFramePr>
        <p:xfrm>
          <a:off x="602600" y="933378"/>
          <a:ext cx="3638942" cy="1828850"/>
        </p:xfrm>
        <a:graphic>
          <a:graphicData uri="http://schemas.openxmlformats.org/drawingml/2006/table">
            <a:tbl>
              <a:tblPr firstRow="1" bandRow="1">
                <a:noFill/>
                <a:tableStyleId>{DEBA5A2B-D14B-4ABF-BE9C-C255CA0A0F35}</a:tableStyleId>
              </a:tblPr>
              <a:tblGrid>
                <a:gridCol w="59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371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COMMENTs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Id 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content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sz="18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Post_id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sz="18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User_id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24001078"/>
                  </a:ext>
                </a:extLst>
              </a:tr>
            </a:tbl>
          </a:graphicData>
        </a:graphic>
      </p:graphicFrame>
      <p:graphicFrame>
        <p:nvGraphicFramePr>
          <p:cNvPr id="134" name="Google Shape;134;p4"/>
          <p:cNvGraphicFramePr/>
          <p:nvPr>
            <p:extLst>
              <p:ext uri="{D42A27DB-BD31-4B8C-83A1-F6EECF244321}">
                <p14:modId xmlns:p14="http://schemas.microsoft.com/office/powerpoint/2010/main" val="2060575229"/>
              </p:ext>
            </p:extLst>
          </p:nvPr>
        </p:nvGraphicFramePr>
        <p:xfrm>
          <a:off x="526603" y="6413714"/>
          <a:ext cx="3978779" cy="1223554"/>
        </p:xfrm>
        <a:graphic>
          <a:graphicData uri="http://schemas.openxmlformats.org/drawingml/2006/table">
            <a:tbl>
              <a:tblPr firstRow="1" bandRow="1">
                <a:noFill/>
                <a:tableStyleId>{DEBA5A2B-D14B-4ABF-BE9C-C255CA0A0F35}</a:tableStyleId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478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Friendships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8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User_request_id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8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sz="18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User_accept_id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5" name="Google Shape;145;p4"/>
          <p:cNvSpPr txBox="1"/>
          <p:nvPr/>
        </p:nvSpPr>
        <p:spPr>
          <a:xfrm>
            <a:off x="4930768" y="105571"/>
            <a:ext cx="5303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4000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FACEBOOK-ERD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312716-07E8-4FC0-ABA2-91DAC25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63840"/>
              </p:ext>
            </p:extLst>
          </p:nvPr>
        </p:nvGraphicFramePr>
        <p:xfrm>
          <a:off x="10350022" y="887259"/>
          <a:ext cx="3523588" cy="1828850"/>
        </p:xfrm>
        <a:graphic>
          <a:graphicData uri="http://schemas.openxmlformats.org/drawingml/2006/table">
            <a:tbl>
              <a:tblPr firstRow="1" bandRow="1">
                <a:noFill/>
                <a:tableStyleId>{DEBA5A2B-D14B-4ABF-BE9C-C255CA0A0F35}</a:tableStyleId>
              </a:tblPr>
              <a:tblGrid>
                <a:gridCol w="688915">
                  <a:extLst>
                    <a:ext uri="{9D8B030D-6E8A-4147-A177-3AD203B41FA5}">
                      <a16:colId xmlns:a16="http://schemas.microsoft.com/office/drawing/2014/main" val="817445761"/>
                    </a:ext>
                  </a:extLst>
                </a:gridCol>
                <a:gridCol w="1432459">
                  <a:extLst>
                    <a:ext uri="{9D8B030D-6E8A-4147-A177-3AD203B41FA5}">
                      <a16:colId xmlns:a16="http://schemas.microsoft.com/office/drawing/2014/main" val="3451832237"/>
                    </a:ext>
                  </a:extLst>
                </a:gridCol>
                <a:gridCol w="1402214">
                  <a:extLst>
                    <a:ext uri="{9D8B030D-6E8A-4147-A177-3AD203B41FA5}">
                      <a16:colId xmlns:a16="http://schemas.microsoft.com/office/drawing/2014/main" val="2694163965"/>
                    </a:ext>
                  </a:extLst>
                </a:gridCol>
              </a:tblGrid>
              <a:tr h="306389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POSTs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978691"/>
                  </a:ext>
                </a:extLst>
              </a:tr>
              <a:tr h="1819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Id 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INT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75293187"/>
                  </a:ext>
                </a:extLst>
              </a:tr>
              <a:tr h="1819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title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Varchar(200)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767469106"/>
                  </a:ext>
                </a:extLst>
              </a:tr>
              <a:tr h="1819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discriptoin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Varchar(200)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32270643"/>
                  </a:ext>
                </a:extLst>
              </a:tr>
              <a:tr h="3063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sz="18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User_id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int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1511737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FD84EC-DEBD-4A03-9A41-80A58F220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61477"/>
              </p:ext>
            </p:extLst>
          </p:nvPr>
        </p:nvGraphicFramePr>
        <p:xfrm>
          <a:off x="5820922" y="2899932"/>
          <a:ext cx="3523589" cy="3666970"/>
        </p:xfrm>
        <a:graphic>
          <a:graphicData uri="http://schemas.openxmlformats.org/drawingml/2006/table">
            <a:tbl>
              <a:tblPr firstRow="1" bandRow="1">
                <a:noFill/>
                <a:tableStyleId>{DEBA5A2B-D14B-4ABF-BE9C-C255CA0A0F35}</a:tableStyleId>
              </a:tblPr>
              <a:tblGrid>
                <a:gridCol w="688916">
                  <a:extLst>
                    <a:ext uri="{9D8B030D-6E8A-4147-A177-3AD203B41FA5}">
                      <a16:colId xmlns:a16="http://schemas.microsoft.com/office/drawing/2014/main" val="1708021952"/>
                    </a:ext>
                  </a:extLst>
                </a:gridCol>
                <a:gridCol w="1432459">
                  <a:extLst>
                    <a:ext uri="{9D8B030D-6E8A-4147-A177-3AD203B41FA5}">
                      <a16:colId xmlns:a16="http://schemas.microsoft.com/office/drawing/2014/main" val="1318791809"/>
                    </a:ext>
                  </a:extLst>
                </a:gridCol>
                <a:gridCol w="1402214">
                  <a:extLst>
                    <a:ext uri="{9D8B030D-6E8A-4147-A177-3AD203B41FA5}">
                      <a16:colId xmlns:a16="http://schemas.microsoft.com/office/drawing/2014/main" val="10163728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users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68679"/>
                  </a:ext>
                </a:extLst>
              </a:tr>
              <a:tr h="41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PK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Id 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INT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01750711"/>
                  </a:ext>
                </a:extLst>
              </a:tr>
              <a:tr h="41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First_name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Varchar(100)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99716505"/>
                  </a:ext>
                </a:extLst>
              </a:tr>
              <a:tr h="41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Last_name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Varchar(100)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90870755"/>
                  </a:ext>
                </a:extLst>
              </a:tr>
              <a:tr h="41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gender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Char(5)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19079825"/>
                  </a:ext>
                </a:extLst>
              </a:tr>
              <a:tr h="41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Email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Varchar(250)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0800184"/>
                  </a:ext>
                </a:extLst>
              </a:tr>
              <a:tr h="41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password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Varchar(200)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471325537"/>
                  </a:ext>
                </a:extLst>
              </a:tr>
              <a:tr h="41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birthday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date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24383687"/>
                  </a:ext>
                </a:extLst>
              </a:tr>
              <a:tr h="41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image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char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635985062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0B0A82-B16A-4DA3-97B9-7C77C5EA7294}"/>
              </a:ext>
            </a:extLst>
          </p:cNvPr>
          <p:cNvCxnSpPr>
            <a:cxnSpLocks/>
          </p:cNvCxnSpPr>
          <p:nvPr/>
        </p:nvCxnSpPr>
        <p:spPr>
          <a:xfrm>
            <a:off x="4736592" y="7385538"/>
            <a:ext cx="2846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BC7EB1F-1EB6-4B09-B3DA-85D9ACEF485F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7582716" y="6566902"/>
            <a:ext cx="0" cy="81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78D2C30-612D-48B2-A005-F4B8CE8EE003}"/>
              </a:ext>
            </a:extLst>
          </p:cNvPr>
          <p:cNvCxnSpPr>
            <a:cxnSpLocks/>
          </p:cNvCxnSpPr>
          <p:nvPr/>
        </p:nvCxnSpPr>
        <p:spPr>
          <a:xfrm flipH="1">
            <a:off x="4505382" y="7385538"/>
            <a:ext cx="68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6E980CB-4359-443A-A0FA-CC6A94177C40}"/>
              </a:ext>
            </a:extLst>
          </p:cNvPr>
          <p:cNvSpPr txBox="1"/>
          <p:nvPr/>
        </p:nvSpPr>
        <p:spPr>
          <a:xfrm>
            <a:off x="4456159" y="702282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many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B88005-0BD1-411E-8D51-3BFED7763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26757"/>
              </p:ext>
            </p:extLst>
          </p:nvPr>
        </p:nvGraphicFramePr>
        <p:xfrm>
          <a:off x="10234668" y="6508397"/>
          <a:ext cx="3638942" cy="1097310"/>
        </p:xfrm>
        <a:graphic>
          <a:graphicData uri="http://schemas.openxmlformats.org/drawingml/2006/table">
            <a:tbl>
              <a:tblPr firstRow="1" bandRow="1">
                <a:noFill/>
                <a:tableStyleId>{DEBA5A2B-D14B-4ABF-BE9C-C255CA0A0F35}</a:tableStyleId>
              </a:tblPr>
              <a:tblGrid>
                <a:gridCol w="596140">
                  <a:extLst>
                    <a:ext uri="{9D8B030D-6E8A-4147-A177-3AD203B41FA5}">
                      <a16:colId xmlns:a16="http://schemas.microsoft.com/office/drawing/2014/main" val="548724557"/>
                    </a:ext>
                  </a:extLst>
                </a:gridCol>
                <a:gridCol w="1590850">
                  <a:extLst>
                    <a:ext uri="{9D8B030D-6E8A-4147-A177-3AD203B41FA5}">
                      <a16:colId xmlns:a16="http://schemas.microsoft.com/office/drawing/2014/main" val="1366267196"/>
                    </a:ext>
                  </a:extLst>
                </a:gridCol>
                <a:gridCol w="1451952">
                  <a:extLst>
                    <a:ext uri="{9D8B030D-6E8A-4147-A177-3AD203B41FA5}">
                      <a16:colId xmlns:a16="http://schemas.microsoft.com/office/drawing/2014/main" val="2308779582"/>
                    </a:ext>
                  </a:extLst>
                </a:gridCol>
              </a:tblGrid>
              <a:tr h="246371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Likes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35501"/>
                  </a:ext>
                </a:extLst>
              </a:tr>
              <a:tr h="3360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sz="18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Post_id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246148"/>
                  </a:ext>
                </a:extLst>
              </a:tr>
              <a:tr h="3360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FK</a:t>
                      </a:r>
                      <a:endParaRPr sz="18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User_id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9564590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0B034-6921-41CF-B155-CF024249C52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582716" y="1847803"/>
            <a:ext cx="0" cy="105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BA3DA5-C2F5-4193-A32E-E05E3CD41533}"/>
              </a:ext>
            </a:extLst>
          </p:cNvPr>
          <p:cNvCxnSpPr>
            <a:endCxn id="133" idx="3"/>
          </p:cNvCxnSpPr>
          <p:nvPr/>
        </p:nvCxnSpPr>
        <p:spPr>
          <a:xfrm>
            <a:off x="4241542" y="184780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AC9E5B-A557-4852-8EEA-B2CF55E2729C}"/>
              </a:ext>
            </a:extLst>
          </p:cNvPr>
          <p:cNvCxnSpPr>
            <a:cxnSpLocks/>
            <a:endCxn id="133" idx="3"/>
          </p:cNvCxnSpPr>
          <p:nvPr/>
        </p:nvCxnSpPr>
        <p:spPr>
          <a:xfrm flipH="1">
            <a:off x="4241542" y="1847803"/>
            <a:ext cx="214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102737-E276-436C-B5CC-C64BEA34C123}"/>
              </a:ext>
            </a:extLst>
          </p:cNvPr>
          <p:cNvCxnSpPr/>
          <p:nvPr/>
        </p:nvCxnSpPr>
        <p:spPr>
          <a:xfrm>
            <a:off x="10058400" y="1847803"/>
            <a:ext cx="17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84D470-0A4D-4CBF-88C8-6CF8264B7153}"/>
              </a:ext>
            </a:extLst>
          </p:cNvPr>
          <p:cNvCxnSpPr>
            <a:cxnSpLocks/>
          </p:cNvCxnSpPr>
          <p:nvPr/>
        </p:nvCxnSpPr>
        <p:spPr>
          <a:xfrm flipV="1">
            <a:off x="7856663" y="6566902"/>
            <a:ext cx="0" cy="81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4FC9AA-189A-471E-8B3D-7A3D1FFDEEA5}"/>
              </a:ext>
            </a:extLst>
          </p:cNvPr>
          <p:cNvCxnSpPr/>
          <p:nvPr/>
        </p:nvCxnSpPr>
        <p:spPr>
          <a:xfrm>
            <a:off x="7856663" y="7385538"/>
            <a:ext cx="2289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3AF02C-1644-461E-97CF-A5C4A509BB7B}"/>
              </a:ext>
            </a:extLst>
          </p:cNvPr>
          <p:cNvCxnSpPr/>
          <p:nvPr/>
        </p:nvCxnSpPr>
        <p:spPr>
          <a:xfrm>
            <a:off x="12111816" y="2762228"/>
            <a:ext cx="0" cy="3651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83FB8C6-B2E5-4031-BAB0-3B2A82D4E601}"/>
              </a:ext>
            </a:extLst>
          </p:cNvPr>
          <p:cNvSpPr txBox="1"/>
          <p:nvPr/>
        </p:nvSpPr>
        <p:spPr>
          <a:xfrm>
            <a:off x="11447791" y="612954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D684CE-D6ED-4A6D-B1A3-7576802E7881}"/>
              </a:ext>
            </a:extLst>
          </p:cNvPr>
          <p:cNvSpPr txBox="1"/>
          <p:nvPr/>
        </p:nvSpPr>
        <p:spPr>
          <a:xfrm>
            <a:off x="11552078" y="2766531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0FAACF-F43A-4646-9D78-1FBD7D5102AB}"/>
              </a:ext>
            </a:extLst>
          </p:cNvPr>
          <p:cNvSpPr txBox="1"/>
          <p:nvPr/>
        </p:nvSpPr>
        <p:spPr>
          <a:xfrm>
            <a:off x="7593999" y="2637568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F7A591-D69E-4CC0-8C6B-A771462ACECD}"/>
              </a:ext>
            </a:extLst>
          </p:cNvPr>
          <p:cNvSpPr txBox="1"/>
          <p:nvPr/>
        </p:nvSpPr>
        <p:spPr>
          <a:xfrm>
            <a:off x="7058374" y="65653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ACEE4-19C7-40C3-9AFA-8A0199CC6C9B}"/>
              </a:ext>
            </a:extLst>
          </p:cNvPr>
          <p:cNvSpPr txBox="1"/>
          <p:nvPr/>
        </p:nvSpPr>
        <p:spPr>
          <a:xfrm>
            <a:off x="7912617" y="662184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A32071-93D4-47A9-9F74-97CEFC2CB053}"/>
              </a:ext>
            </a:extLst>
          </p:cNvPr>
          <p:cNvSpPr txBox="1"/>
          <p:nvPr/>
        </p:nvSpPr>
        <p:spPr>
          <a:xfrm>
            <a:off x="9474753" y="702282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FC7C0E-9E88-4B82-A9C8-3F0C11432888}"/>
              </a:ext>
            </a:extLst>
          </p:cNvPr>
          <p:cNvSpPr txBox="1"/>
          <p:nvPr/>
        </p:nvSpPr>
        <p:spPr>
          <a:xfrm>
            <a:off x="9720033" y="1416718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7BED1D-6BE6-4CCA-A6F6-399DE821628C}"/>
              </a:ext>
            </a:extLst>
          </p:cNvPr>
          <p:cNvSpPr txBox="1"/>
          <p:nvPr/>
        </p:nvSpPr>
        <p:spPr>
          <a:xfrm>
            <a:off x="4241542" y="145806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many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337861-08E9-4232-A1B9-A3782704152D}"/>
              </a:ext>
            </a:extLst>
          </p:cNvPr>
          <p:cNvCxnSpPr/>
          <p:nvPr/>
        </p:nvCxnSpPr>
        <p:spPr>
          <a:xfrm flipH="1">
            <a:off x="4241542" y="1847803"/>
            <a:ext cx="3352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DD88B4-B99A-4A47-9C2D-3416862E3369}"/>
              </a:ext>
            </a:extLst>
          </p:cNvPr>
          <p:cNvCxnSpPr/>
          <p:nvPr/>
        </p:nvCxnSpPr>
        <p:spPr>
          <a:xfrm>
            <a:off x="4241542" y="1416718"/>
            <a:ext cx="599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54DFA9-0860-4DC2-B58D-08BCED96C7F0}"/>
              </a:ext>
            </a:extLst>
          </p:cNvPr>
          <p:cNvCxnSpPr/>
          <p:nvPr/>
        </p:nvCxnSpPr>
        <p:spPr>
          <a:xfrm>
            <a:off x="8096060" y="1847803"/>
            <a:ext cx="2050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FCF2E5-0F9A-4F23-82C6-04758778E738}"/>
              </a:ext>
            </a:extLst>
          </p:cNvPr>
          <p:cNvCxnSpPr>
            <a:endCxn id="38" idx="3"/>
          </p:cNvCxnSpPr>
          <p:nvPr/>
        </p:nvCxnSpPr>
        <p:spPr>
          <a:xfrm>
            <a:off x="8096060" y="1847803"/>
            <a:ext cx="0" cy="94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3B3ED2B-FB63-4306-B169-45A85C3213D5}"/>
              </a:ext>
            </a:extLst>
          </p:cNvPr>
          <p:cNvSpPr txBox="1"/>
          <p:nvPr/>
        </p:nvSpPr>
        <p:spPr>
          <a:xfrm>
            <a:off x="9703859" y="186613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112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TIM BIN</cp:lastModifiedBy>
  <cp:revision>33</cp:revision>
  <dcterms:created xsi:type="dcterms:W3CDTF">2021-07-08T05:18:00Z</dcterms:created>
  <dcterms:modified xsi:type="dcterms:W3CDTF">2022-03-15T07:18:30Z</dcterms:modified>
</cp:coreProperties>
</file>