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370D-1F45-4FB4-A0D6-3034D303C0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0921-C643-472D-8E42-FEE480D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2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370D-1F45-4FB4-A0D6-3034D303C0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0921-C643-472D-8E42-FEE480D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9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370D-1F45-4FB4-A0D6-3034D303C0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0921-C643-472D-8E42-FEE480D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4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370D-1F45-4FB4-A0D6-3034D303C0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0921-C643-472D-8E42-FEE480D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7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370D-1F45-4FB4-A0D6-3034D303C0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0921-C643-472D-8E42-FEE480D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9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370D-1F45-4FB4-A0D6-3034D303C0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0921-C643-472D-8E42-FEE480D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1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370D-1F45-4FB4-A0D6-3034D303C0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0921-C643-472D-8E42-FEE480D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1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370D-1F45-4FB4-A0D6-3034D303C0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0921-C643-472D-8E42-FEE480D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370D-1F45-4FB4-A0D6-3034D303C0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0921-C643-472D-8E42-FEE480D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9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370D-1F45-4FB4-A0D6-3034D303C0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0921-C643-472D-8E42-FEE480D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4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9370D-1F45-4FB4-A0D6-3034D303C0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0921-C643-472D-8E42-FEE480D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8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370D-1F45-4FB4-A0D6-3034D303C064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10921-C643-472D-8E42-FEE480DFD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1400988">
            <a:off x="2700916" y="827866"/>
            <a:ext cx="4013801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200" b="1" cap="none" spc="0" dirty="0" smtClean="0">
                <a:ln w="0"/>
                <a:solidFill>
                  <a:schemeClr val="accent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Buzzard</a:t>
            </a:r>
            <a:endParaRPr lang="en-US" sz="9200" b="1" cap="none" spc="0" dirty="0">
              <a:ln w="0"/>
              <a:solidFill>
                <a:schemeClr val="accent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13024" y="2135140"/>
            <a:ext cx="495320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cap="none" spc="0" dirty="0" smtClean="0">
                <a:ln w="0"/>
                <a:solidFill>
                  <a:schemeClr val="accent1"/>
                </a:solidFill>
                <a:effectLst/>
              </a:rPr>
              <a:t>Automated dataset upload</a:t>
            </a:r>
            <a:endParaRPr lang="en-US" sz="3200" cap="none" spc="0" dirty="0">
              <a:ln w="0"/>
              <a:solidFill>
                <a:schemeClr val="accent1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55" y="606425"/>
            <a:ext cx="2094469" cy="23876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Rectangle 5"/>
          <p:cNvSpPr/>
          <p:nvPr/>
        </p:nvSpPr>
        <p:spPr>
          <a:xfrm>
            <a:off x="658984" y="4899727"/>
            <a:ext cx="9399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Buzzard image from https</a:t>
            </a:r>
            <a:r>
              <a:rPr lang="en-US" dirty="0"/>
              <a:t>://upload.wikimedia.org/wikipedia/commons/2/29/Common_Buzzard_RWD.jpg</a:t>
            </a:r>
          </a:p>
        </p:txBody>
      </p:sp>
    </p:spTree>
    <p:extLst>
      <p:ext uri="{BB962C8B-B14F-4D97-AF65-F5344CB8AC3E}">
        <p14:creationId xmlns:p14="http://schemas.microsoft.com/office/powerpoint/2010/main" val="122155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6" y="214035"/>
            <a:ext cx="6671962" cy="1925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8984" y="4899727"/>
            <a:ext cx="9399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Buzzard yeti design by Brian </a:t>
            </a:r>
            <a:r>
              <a:rPr lang="en-US" dirty="0" err="1" smtClean="0"/>
              <a:t>LaMarche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Matthew E</dc:creator>
  <cp:lastModifiedBy>Monroe, Matthew E</cp:lastModifiedBy>
  <cp:revision>4</cp:revision>
  <dcterms:created xsi:type="dcterms:W3CDTF">2017-02-28T22:03:20Z</dcterms:created>
  <dcterms:modified xsi:type="dcterms:W3CDTF">2017-02-28T22:35:37Z</dcterms:modified>
</cp:coreProperties>
</file>