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B8CE-46F7-4AF5-90E9-745D2CAF5202}" type="datetimeFigureOut">
              <a:rPr lang="en-US" smtClean="0"/>
              <a:t>2/4/2013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\\protoapps\UserData\Slysz\IQ_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362000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533400"/>
            <a:ext cx="8274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smtClean="0"/>
              <a:t>Two ways to run IQ on your data</a:t>
            </a:r>
            <a:r>
              <a:rPr lang="en-US" smtClean="0"/>
              <a:t>:</a:t>
            </a:r>
          </a:p>
          <a:p>
            <a:pPr marL="342900" indent="-342900">
              <a:buAutoNum type="arabicParenR"/>
            </a:pPr>
            <a:r>
              <a:rPr lang="en-US" smtClean="0"/>
              <a:t>Using the ‘IQ Autoprocessor’ program.   This is a simple graphical user interface for running IQ. It doesn’t have all the options that the Console version has. </a:t>
            </a:r>
          </a:p>
          <a:p>
            <a:pPr marL="342900" indent="-342900">
              <a:buAutoNum type="arabicParenR"/>
            </a:pPr>
            <a:r>
              <a:rPr lang="en-US" smtClean="0"/>
              <a:t>Using the IQConsole.exe or IQConsoleManager.exe.  These are console-based programs for running IQ.  These are not quite as ‘friendly’ as the ‘IQ Autoprocessor’ but you can do more with them, such as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Batch processing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Specifying locations of results and log files.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Control over LC-alignment of the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657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IQConsole.exe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00600" y="4114800"/>
            <a:ext cx="3886200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IQConsole "D:\Data\Orbitrap\QC_Shew_08_04-pt1-3_15Apr09_Sphinx_09-02-16.RAW " "D:\Data\Orbitrap\IQExecutorParameters.xml" </a:t>
            </a:r>
            <a:endParaRPr lang="en-US" sz="11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71600" y="3545541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IQ Autoprocesor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62670"/>
            <a:ext cx="501521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166747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dataset (click the folder or enter the path manually)</a:t>
            </a:r>
            <a:endParaRPr lang="en-US" sz="140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715000" y="2036802"/>
            <a:ext cx="914400" cy="9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243965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workflow parameter file. This is an IQ .xml parameter file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629400" y="311527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the targets .txt file. IQ will load these targets and iterate over them.</a:t>
            </a:r>
            <a:endParaRPr lang="en-US" sz="140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666282" y="2701260"/>
            <a:ext cx="963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5715000" y="3115270"/>
            <a:ext cx="91440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609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IQ Autoprocessor - Inputs</a:t>
            </a:r>
            <a:endParaRPr 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990601" y="517267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For PNNL users:   see demo files here:</a:t>
            </a:r>
          </a:p>
          <a:p>
            <a:r>
              <a:rPr lang="en-US">
                <a:hlinkClick r:id="rId3" action="ppaction://hlinkfile"/>
              </a:rPr>
              <a:t>\\</a:t>
            </a:r>
            <a:r>
              <a:rPr lang="en-US" smtClean="0">
                <a:hlinkClick r:id="rId3" action="ppaction://hlinkfile"/>
              </a:rPr>
              <a:t>protoapps\UserData\Slysz\IQ_Demo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IQ Autoprocessor - Outputs</a:t>
            </a:r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935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Two files are outputted:</a:t>
            </a:r>
          </a:p>
          <a:p>
            <a:pPr marL="342900" indent="-342900">
              <a:buAutoNum type="arabicParenR"/>
            </a:pPr>
            <a:r>
              <a:rPr lang="en-US" smtClean="0"/>
              <a:t>a _results.txt file containing the results from IQ processing. [TODO: add new slides explaining columns]</a:t>
            </a:r>
          </a:p>
          <a:p>
            <a:pPr marL="342900" indent="-342900">
              <a:buAutoNum type="arabicParenR"/>
            </a:pPr>
            <a:r>
              <a:rPr lang="en-US" smtClean="0"/>
              <a:t>a _log.txt file containing some logging information. This file can be opened as the file is being processed.</a:t>
            </a:r>
          </a:p>
          <a:p>
            <a:pPr marL="342900" indent="-342900">
              <a:buAutoNum type="arabicParenR"/>
            </a:pPr>
            <a:endParaRPr lang="en-US" smtClean="0"/>
          </a:p>
          <a:p>
            <a:r>
              <a:rPr lang="en-US" smtClean="0"/>
              <a:t>Output location:  currently same folder as RAW file</a:t>
            </a:r>
          </a:p>
          <a:p>
            <a:r>
              <a:rPr lang="en-US" smtClean="0"/>
              <a:t>[TODO: add option for output folder]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6128" y="972843"/>
            <a:ext cx="325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IQConsole.exe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56129" y="2156936"/>
            <a:ext cx="777309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How to use IQConsole.exe:</a:t>
            </a:r>
          </a:p>
          <a:p>
            <a:r>
              <a:rPr lang="en-US" smtClean="0"/>
              <a:t>IQConsole.exe minimally requires two command line arguments: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Arg1 = dataset file path  </a:t>
            </a:r>
            <a:r>
              <a:rPr lang="en-US" sz="1100"/>
              <a:t>(e.g   "D</a:t>
            </a:r>
            <a:r>
              <a:rPr lang="en-US" sz="1100"/>
              <a:t>:\</a:t>
            </a:r>
            <a:r>
              <a:rPr lang="en-US" sz="1100" smtClean="0"/>
              <a:t>Data\Orbitrap\QC_Shew_08_04-pt1-3_15Apr09_Sphinx_09-02-16.RAW“)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Arg 2 </a:t>
            </a:r>
            <a:r>
              <a:rPr lang="en-US"/>
              <a:t>= </a:t>
            </a:r>
            <a:r>
              <a:rPr lang="en-US"/>
              <a:t>file path for </a:t>
            </a:r>
            <a:r>
              <a:rPr lang="en-US"/>
              <a:t>IQ </a:t>
            </a:r>
            <a:r>
              <a:rPr lang="en-US" smtClean="0"/>
              <a:t>executor parameters </a:t>
            </a:r>
            <a:r>
              <a:rPr lang="en-US" sz="1100"/>
              <a:t>(e.g</a:t>
            </a:r>
            <a:r>
              <a:rPr lang="en-US" sz="1100"/>
              <a:t>. </a:t>
            </a:r>
            <a:r>
              <a:rPr lang="en-US" sz="1100"/>
              <a:t>"D:\Data\Orbitrap\IQExecutorParameters.xml")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100" smtClean="0"/>
              <a:t>See below for IQ executor parameters information</a:t>
            </a:r>
            <a:endParaRPr lang="en-US"/>
          </a:p>
          <a:p>
            <a:endParaRPr lang="en-US" smtClean="0"/>
          </a:p>
          <a:p>
            <a:r>
              <a:rPr lang="en-US" smtClean="0"/>
              <a:t>Sample command line (assumes that you are in the same folder as the IQConsole.exe program: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4355068"/>
            <a:ext cx="71628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IQConsole "D:\Data\Orbitrap\QC_Shew_08_04-pt1-3_15Apr09_Sphinx_09-02-16.RAW " "D:\Data\Orbitrap\IQExecutorParameters.xml" </a:t>
            </a:r>
            <a:endParaRPr lang="en-US" sz="12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6128" y="4964668"/>
            <a:ext cx="77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** note the space characters between each argument.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83024" y="1342175"/>
            <a:ext cx="7773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Description:</a:t>
            </a:r>
          </a:p>
          <a:p>
            <a:r>
              <a:rPr lang="en-US" smtClean="0"/>
              <a:t>IQConsole processes a single dataset at a time.</a:t>
            </a:r>
          </a:p>
        </p:txBody>
      </p:sp>
    </p:spTree>
    <p:extLst>
      <p:ext uri="{BB962C8B-B14F-4D97-AF65-F5344CB8AC3E}">
        <p14:creationId xmlns:p14="http://schemas.microsoft.com/office/powerpoint/2010/main" val="199748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6128" y="972843"/>
            <a:ext cx="325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IQConsoleManager.exe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3024" y="2895600"/>
            <a:ext cx="777309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How to </a:t>
            </a:r>
            <a:r>
              <a:rPr lang="en-US" b="1" u="sng"/>
              <a:t>use </a:t>
            </a:r>
            <a:r>
              <a:rPr lang="en-US" b="1" u="sng" smtClean="0"/>
              <a:t>IQConsoleManager.exe:</a:t>
            </a:r>
          </a:p>
          <a:p>
            <a:r>
              <a:rPr lang="en-US" smtClean="0"/>
              <a:t>IQConsoleManager.exe minimally requires two command line arguments: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Arg1 </a:t>
            </a:r>
            <a:r>
              <a:rPr lang="en-US"/>
              <a:t>= </a:t>
            </a:r>
            <a:r>
              <a:rPr lang="en-US" smtClean="0"/>
              <a:t>textfile containing list of dataset </a:t>
            </a:r>
            <a:r>
              <a:rPr lang="en-US"/>
              <a:t>file </a:t>
            </a:r>
            <a:r>
              <a:rPr lang="en-US" smtClean="0"/>
              <a:t>paths  </a:t>
            </a:r>
            <a:r>
              <a:rPr lang="en-US" sz="1100"/>
              <a:t>(</a:t>
            </a:r>
            <a:r>
              <a:rPr lang="en-US" sz="1100"/>
              <a:t>e.g </a:t>
            </a:r>
            <a:r>
              <a:rPr lang="en-US" sz="1100"/>
              <a:t>"D:\Data\Orbitrap\datasetList.txt")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/>
              <a:t>Arg 2 </a:t>
            </a:r>
            <a:r>
              <a:rPr lang="en-US"/>
              <a:t>= </a:t>
            </a:r>
            <a:r>
              <a:rPr lang="en-US"/>
              <a:t>file path for </a:t>
            </a:r>
            <a:r>
              <a:rPr lang="en-US"/>
              <a:t>IQ </a:t>
            </a:r>
            <a:r>
              <a:rPr lang="en-US" smtClean="0"/>
              <a:t>executor parameters </a:t>
            </a:r>
            <a:r>
              <a:rPr lang="en-US" sz="1100"/>
              <a:t>(e.g</a:t>
            </a:r>
            <a:r>
              <a:rPr lang="en-US" sz="1100"/>
              <a:t>. </a:t>
            </a:r>
            <a:r>
              <a:rPr lang="en-US" sz="1100"/>
              <a:t>"D:\Data\Orbitrap\IQExecutorParameters.xml")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100" smtClean="0"/>
              <a:t>See below for IQ executor parameters information</a:t>
            </a:r>
            <a:endParaRPr lang="en-US"/>
          </a:p>
          <a:p>
            <a:endParaRPr lang="en-US" smtClean="0"/>
          </a:p>
          <a:p>
            <a:r>
              <a:rPr lang="en-US" smtClean="0"/>
              <a:t>Sample command line (assumes that you are in the same folder as the </a:t>
            </a:r>
            <a:r>
              <a:rPr lang="en-US"/>
              <a:t>IQConsoleManager.exe </a:t>
            </a:r>
            <a:r>
              <a:rPr lang="en-US" smtClean="0"/>
              <a:t>program):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83023" y="5802868"/>
            <a:ext cx="777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** note the space characters between each argument.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7495" y="5177135"/>
            <a:ext cx="754380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IQConsoleManager "D</a:t>
            </a:r>
            <a:r>
              <a:rPr lang="en-US" sz="12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:\</a:t>
            </a:r>
            <a:r>
              <a:rPr lang="en-US" sz="120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Data\Orbitrap\datasetList.txt“ "</a:t>
            </a:r>
            <a:r>
              <a:rPr lang="en-US" sz="12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D:\Data\Orbitrap\IQExecutorParameters.xml" </a:t>
            </a:r>
            <a:endParaRPr lang="en-US" sz="12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024" y="1342175"/>
            <a:ext cx="7773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Description:</a:t>
            </a:r>
          </a:p>
          <a:p>
            <a:r>
              <a:rPr lang="en-US" smtClean="0"/>
              <a:t>The only difference between IQConsoleManager and IQConsole is that IQConsoleManager processes a batch of raw data files and IQConsole processes them one at a time.  This is silly and these should be merged together! But this is the way it is for now.</a:t>
            </a:r>
          </a:p>
        </p:txBody>
      </p:sp>
    </p:spTree>
    <p:extLst>
      <p:ext uri="{BB962C8B-B14F-4D97-AF65-F5344CB8AC3E}">
        <p14:creationId xmlns:p14="http://schemas.microsoft.com/office/powerpoint/2010/main" val="133105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09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smtClean="0"/>
              <a:t>IQ parameter files</a:t>
            </a:r>
            <a:endParaRPr lang="en-US" b="1" u="sng"/>
          </a:p>
        </p:txBody>
      </p:sp>
      <p:sp>
        <p:nvSpPr>
          <p:cNvPr id="3" name="TextBox 2"/>
          <p:cNvSpPr txBox="1"/>
          <p:nvPr/>
        </p:nvSpPr>
        <p:spPr>
          <a:xfrm>
            <a:off x="762000" y="1193661"/>
            <a:ext cx="772621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Description:</a:t>
            </a:r>
          </a:p>
          <a:p>
            <a:r>
              <a:rPr lang="en-US" smtClean="0"/>
              <a:t>There are two parameter files for IQ processing:</a:t>
            </a:r>
          </a:p>
          <a:p>
            <a:pPr marL="342900" indent="-342900">
              <a:buAutoNum type="arabicParenR"/>
            </a:pPr>
            <a:r>
              <a:rPr lang="en-US" smtClean="0"/>
              <a:t>IQ executor parameter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Paths to files needed for IQ processing.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mtClean="0"/>
              <a:t>path to the .txt file that contains the Targets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mtClean="0"/>
              <a:t>path to the .xml file that contains algorithm-related parameters for IQ processing (see below)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smtClean="0"/>
              <a:t>[Optional] path to the targets .txt file used in LC alignment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smtClean="0"/>
              <a:t>[Optional] path to the parameter file that defines LC alignment parameters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smtClean="0"/>
              <a:t>[Optional] results folder path	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1400" smtClean="0"/>
              <a:t>[Optional] logging folder path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400" smtClean="0"/>
          </a:p>
          <a:p>
            <a:pPr marL="342900" indent="-342900">
              <a:buFont typeface="+mj-lt"/>
              <a:buAutoNum type="arabicPeriod" startAt="2"/>
            </a:pPr>
            <a:r>
              <a:rPr lang="en-US" smtClean="0"/>
              <a:t>IQ algorithm parameter file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Contains values / tolerances related to IQ data processing. [TODO: add slide on what these are]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mtClean="0"/>
              <a:t>NOTE: the path to this file is defined within the IQ executor parameter file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0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556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Slysz</dc:creator>
  <cp:lastModifiedBy>Gordon Slysz</cp:lastModifiedBy>
  <cp:revision>15</cp:revision>
  <dcterms:created xsi:type="dcterms:W3CDTF">2012-12-20T19:41:39Z</dcterms:created>
  <dcterms:modified xsi:type="dcterms:W3CDTF">2013-02-04T23:07:22Z</dcterms:modified>
</cp:coreProperties>
</file>