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590" r:id="rId2"/>
  </p:sldMasterIdLst>
  <p:notesMasterIdLst>
    <p:notesMasterId r:id="rId17"/>
  </p:notesMasterIdLst>
  <p:handoutMasterIdLst>
    <p:handoutMasterId r:id="rId18"/>
  </p:handoutMasterIdLst>
  <p:sldIdLst>
    <p:sldId id="297" r:id="rId3"/>
    <p:sldId id="278" r:id="rId4"/>
    <p:sldId id="288" r:id="rId5"/>
    <p:sldId id="279" r:id="rId6"/>
    <p:sldId id="280" r:id="rId7"/>
    <p:sldId id="282" r:id="rId8"/>
    <p:sldId id="283" r:id="rId9"/>
    <p:sldId id="284" r:id="rId10"/>
    <p:sldId id="285" r:id="rId11"/>
    <p:sldId id="287" r:id="rId12"/>
    <p:sldId id="289" r:id="rId13"/>
    <p:sldId id="295" r:id="rId14"/>
    <p:sldId id="296" r:id="rId15"/>
    <p:sldId id="29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00605E"/>
    <a:srgbClr val="000066"/>
    <a:srgbClr val="008080"/>
    <a:srgbClr val="777777"/>
    <a:srgbClr val="CB7023"/>
    <a:srgbClr val="737373"/>
    <a:srgbClr val="C9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580" y="-780"/>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09" charset="0"/>
                <a:ea typeface="ＭＳ Ｐゴシック" pitchFamily="-109" charset="-128"/>
              </a:defRPr>
            </a:lvl1pPr>
          </a:lstStyle>
          <a:p>
            <a:pPr>
              <a:defRPr/>
            </a:pPr>
            <a:endParaRPr lang="en-US" dirty="0"/>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09" charset="0"/>
                <a:ea typeface="ＭＳ Ｐゴシック" pitchFamily="-109" charset="-128"/>
              </a:defRPr>
            </a:lvl1pPr>
          </a:lstStyle>
          <a:p>
            <a:pPr>
              <a:defRPr/>
            </a:pPr>
            <a:fld id="{76518C14-0A7D-4A6D-8EEA-7816B1704BB7}" type="datetime1">
              <a:rPr lang="en-US"/>
              <a:pPr>
                <a:defRPr/>
              </a:pPr>
              <a:t>8/30/2012</a:t>
            </a:fld>
            <a:endParaRPr lang="en-US" dirty="0"/>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09" charset="0"/>
                <a:ea typeface="ＭＳ Ｐゴシック" pitchFamily="-109" charset="-128"/>
              </a:defRPr>
            </a:lvl1pPr>
          </a:lstStyle>
          <a:p>
            <a:pPr>
              <a:defRPr/>
            </a:pPr>
            <a:endParaRPr lang="en-US" dirty="0"/>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09" charset="0"/>
                <a:ea typeface="ＭＳ Ｐゴシック" pitchFamily="-109" charset="-128"/>
              </a:defRPr>
            </a:lvl1pPr>
          </a:lstStyle>
          <a:p>
            <a:pPr>
              <a:defRPr/>
            </a:pPr>
            <a:fld id="{6226530E-098E-4516-8647-C18C5BE82B55}" type="slidenum">
              <a:rPr lang="en-US"/>
              <a:pPr>
                <a:defRPr/>
              </a:pPr>
              <a:t>‹#›</a:t>
            </a:fld>
            <a:endParaRPr lang="en-US" dirty="0"/>
          </a:p>
        </p:txBody>
      </p:sp>
    </p:spTree>
    <p:extLst>
      <p:ext uri="{BB962C8B-B14F-4D97-AF65-F5344CB8AC3E}">
        <p14:creationId xmlns:p14="http://schemas.microsoft.com/office/powerpoint/2010/main" val="1925448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09" charset="-128"/>
              </a:defRPr>
            </a:lvl1pPr>
          </a:lstStyle>
          <a:p>
            <a:pPr>
              <a:defRPr/>
            </a:pPr>
            <a:endParaRPr lang="en-US" dirty="0"/>
          </a:p>
        </p:txBody>
      </p:sp>
      <p:sp>
        <p:nvSpPr>
          <p:cNvPr id="307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09" charset="-128"/>
              </a:defRPr>
            </a:lvl1pPr>
          </a:lstStyle>
          <a:p>
            <a:pPr>
              <a:defRPr/>
            </a:pPr>
            <a:fld id="{2924FAB9-92C2-4A4F-A57F-EF98CB0511C5}" type="datetime1">
              <a:rPr lang="en-US"/>
              <a:pPr>
                <a:defRPr/>
              </a:pPr>
              <a:t>8/30/2012</a:t>
            </a:fld>
            <a:endParaRPr lang="en-US"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09" charset="-128"/>
              </a:defRPr>
            </a:lvl1pPr>
          </a:lstStyle>
          <a:p>
            <a:pPr>
              <a:defRPr/>
            </a:pPr>
            <a:endParaRPr lang="en-US" dirty="0"/>
          </a:p>
        </p:txBody>
      </p:sp>
      <p:sp>
        <p:nvSpPr>
          <p:cNvPr id="307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09" charset="-128"/>
              </a:defRPr>
            </a:lvl1pPr>
          </a:lstStyle>
          <a:p>
            <a:pPr>
              <a:defRPr/>
            </a:pPr>
            <a:fld id="{F6A99429-C850-46D7-ABC8-6373F0449B7D}" type="slidenum">
              <a:rPr lang="en-US"/>
              <a:pPr>
                <a:defRPr/>
              </a:pPr>
              <a:t>‹#›</a:t>
            </a:fld>
            <a:endParaRPr lang="en-US" dirty="0"/>
          </a:p>
        </p:txBody>
      </p:sp>
    </p:spTree>
    <p:extLst>
      <p:ext uri="{BB962C8B-B14F-4D97-AF65-F5344CB8AC3E}">
        <p14:creationId xmlns:p14="http://schemas.microsoft.com/office/powerpoint/2010/main" val="36233956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80"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80"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0"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0"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0"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descr="Title_Backgroun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Title_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PNNL_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Proudly_Operated_by_Battelle_Onyx.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p:cNvSpPr>
            <a:spLocks noGrp="1" noChangeArrowheads="1"/>
          </p:cNvSpPr>
          <p:nvPr>
            <p:ph type="ctrTitle"/>
          </p:nvPr>
        </p:nvSpPr>
        <p:spPr>
          <a:xfrm>
            <a:off x="469900" y="1831975"/>
            <a:ext cx="8212138" cy="906463"/>
          </a:xfrm>
        </p:spPr>
        <p:txBody>
          <a:bodyPr lIns="91440" tIns="45720" rIns="91440" bIns="45720"/>
          <a:lstStyle>
            <a:lvl1pPr>
              <a:defRPr sz="4000">
                <a:solidFill>
                  <a:srgbClr val="C97A00"/>
                </a:solidFill>
              </a:defRPr>
            </a:lvl1pPr>
          </a:lstStyle>
          <a:p>
            <a:r>
              <a:rPr lang="en-US" smtClean="0"/>
              <a:t>Click to edit Master title style</a:t>
            </a:r>
            <a:endParaRPr lang="en-US"/>
          </a:p>
        </p:txBody>
      </p:sp>
      <p:sp>
        <p:nvSpPr>
          <p:cNvPr id="23555" name="Rectangle 3"/>
          <p:cNvSpPr>
            <a:spLocks noGrp="1" noChangeArrowheads="1"/>
          </p:cNvSpPr>
          <p:nvPr>
            <p:ph type="subTitle" idx="1"/>
          </p:nvPr>
        </p:nvSpPr>
        <p:spPr>
          <a:xfrm>
            <a:off x="471488" y="2973388"/>
            <a:ext cx="8208962" cy="2279650"/>
          </a:xfrm>
        </p:spPr>
        <p:txBody>
          <a:bodyPr lIns="91440" tIns="45720" rIns="91440" bIns="45720"/>
          <a:lstStyle>
            <a:lvl1pPr marL="0" indent="0">
              <a:buNone/>
              <a:defRPr/>
            </a:lvl1pPr>
          </a:lstStyle>
          <a:p>
            <a:r>
              <a:rPr lang="en-US" smtClean="0"/>
              <a:t>Click to edit Master subtitle style</a:t>
            </a:r>
            <a:endParaRPr lang="en-US" dirty="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pPr>
              <a:defRPr/>
            </a:pPr>
            <a:fld id="{36F5240F-BCA8-4573-BF9A-16C7795AA41C}" type="slidenum">
              <a:rPr lang="en-US"/>
              <a:pPr>
                <a:defRPr/>
              </a:pPr>
              <a:t>‹#›</a:t>
            </a:fld>
            <a:endParaRPr lang="en-US" dirty="0"/>
          </a:p>
        </p:txBody>
      </p:sp>
    </p:spTree>
    <p:extLst>
      <p:ext uri="{BB962C8B-B14F-4D97-AF65-F5344CB8AC3E}">
        <p14:creationId xmlns:p14="http://schemas.microsoft.com/office/powerpoint/2010/main" val="317300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pic>
        <p:nvPicPr>
          <p:cNvPr id="7"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14"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2"/>
          </p:nvPr>
        </p:nvSpPr>
        <p:spPr>
          <a:xfrm>
            <a:off x="457200" y="2174875"/>
            <a:ext cx="4040188"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5"/>
          <p:cNvSpPr>
            <a:spLocks noGrp="1"/>
          </p:cNvSpPr>
          <p:nvPr>
            <p:ph sz="quarter" idx="4"/>
          </p:nvPr>
        </p:nvSpPr>
        <p:spPr>
          <a:xfrm>
            <a:off x="4645025" y="2174875"/>
            <a:ext cx="4041775" cy="3088688"/>
          </a:xfrm>
        </p:spPr>
        <p:txBody>
          <a:bodyPr/>
          <a:lstStyle>
            <a:lvl1pPr>
              <a:defRPr sz="24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6"/>
          <p:cNvSpPr>
            <a:spLocks noGrp="1"/>
          </p:cNvSpPr>
          <p:nvPr>
            <p:ph type="sldNum" sz="quarter" idx="10"/>
          </p:nvPr>
        </p:nvSpPr>
        <p:spPr>
          <a:xfrm>
            <a:off x="112713" y="6483350"/>
            <a:ext cx="509587" cy="365125"/>
          </a:xfrm>
        </p:spPr>
        <p:txBody>
          <a:bodyPr/>
          <a:lstStyle>
            <a:lvl1pPr>
              <a:defRPr/>
            </a:lvl1pPr>
          </a:lstStyle>
          <a:p>
            <a:pPr>
              <a:defRPr/>
            </a:pPr>
            <a:fld id="{11938222-C3A5-4DB6-968D-A0AA955CCF14}" type="slidenum">
              <a:rPr lang="en-US"/>
              <a:pPr>
                <a:defRPr/>
              </a:pPr>
              <a:t>‹#›</a:t>
            </a:fld>
            <a:endParaRPr lang="en-US" dirty="0"/>
          </a:p>
        </p:txBody>
      </p:sp>
    </p:spTree>
    <p:extLst>
      <p:ext uri="{BB962C8B-B14F-4D97-AF65-F5344CB8AC3E}">
        <p14:creationId xmlns:p14="http://schemas.microsoft.com/office/powerpoint/2010/main" val="323250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6"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pPr>
              <a:defRPr/>
            </a:pPr>
            <a:fld id="{B51096F2-B0C1-4254-87C6-8E37BF33A3FA}" type="slidenum">
              <a:rPr lang="en-US"/>
              <a:pPr>
                <a:defRPr/>
              </a:pPr>
              <a:t>‹#›</a:t>
            </a:fld>
            <a:endParaRPr lang="en-US" dirty="0"/>
          </a:p>
        </p:txBody>
      </p:sp>
    </p:spTree>
    <p:extLst>
      <p:ext uri="{BB962C8B-B14F-4D97-AF65-F5344CB8AC3E}">
        <p14:creationId xmlns:p14="http://schemas.microsoft.com/office/powerpoint/2010/main" val="2684105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7"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pPr>
              <a:defRPr/>
            </a:pPr>
            <a:fld id="{26300FCE-2B7B-410C-9D79-03E2D7450832}" type="slidenum">
              <a:rPr lang="en-US"/>
              <a:pPr>
                <a:defRPr/>
              </a:pPr>
              <a:t>‹#›</a:t>
            </a:fld>
            <a:endParaRPr lang="en-US" dirty="0"/>
          </a:p>
        </p:txBody>
      </p:sp>
    </p:spTree>
    <p:extLst>
      <p:ext uri="{BB962C8B-B14F-4D97-AF65-F5344CB8AC3E}">
        <p14:creationId xmlns:p14="http://schemas.microsoft.com/office/powerpoint/2010/main" val="153504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pic>
        <p:nvPicPr>
          <p:cNvPr id="7" name="Picture 4"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13"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3"/>
          <p:cNvSpPr>
            <a:spLocks noGrp="1"/>
          </p:cNvSpPr>
          <p:nvPr>
            <p:ph sz="half" idx="2"/>
          </p:nvPr>
        </p:nvSpPr>
        <p:spPr>
          <a:xfrm>
            <a:off x="457200" y="2267083"/>
            <a:ext cx="4040188"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5"/>
          <p:cNvSpPr>
            <a:spLocks noGrp="1"/>
          </p:cNvSpPr>
          <p:nvPr>
            <p:ph sz="quarter" idx="4"/>
          </p:nvPr>
        </p:nvSpPr>
        <p:spPr>
          <a:xfrm>
            <a:off x="4645025" y="2267083"/>
            <a:ext cx="4041775"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0"/>
          </p:nvPr>
        </p:nvSpPr>
        <p:spPr>
          <a:xfrm>
            <a:off x="112713" y="6483350"/>
            <a:ext cx="509587" cy="365125"/>
          </a:xfrm>
        </p:spPr>
        <p:txBody>
          <a:bodyPr/>
          <a:lstStyle>
            <a:lvl1pPr>
              <a:defRPr/>
            </a:lvl1pPr>
          </a:lstStyle>
          <a:p>
            <a:pPr>
              <a:defRPr/>
            </a:pPr>
            <a:fld id="{26A339CE-A742-4BDD-A676-083DE66D4219}" type="slidenum">
              <a:rPr lang="en-US"/>
              <a:pPr>
                <a:defRPr/>
              </a:pPr>
              <a:t>‹#›</a:t>
            </a:fld>
            <a:endParaRPr lang="en-US" dirty="0"/>
          </a:p>
        </p:txBody>
      </p:sp>
    </p:spTree>
    <p:extLst>
      <p:ext uri="{BB962C8B-B14F-4D97-AF65-F5344CB8AC3E}">
        <p14:creationId xmlns:p14="http://schemas.microsoft.com/office/powerpoint/2010/main" val="2800005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6"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3pPr>
              <a:buSzPct val="600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pPr>
              <a:defRPr/>
            </a:pPr>
            <a:fld id="{BF14BB07-F49C-475F-A249-4190D31A8241}" type="slidenum">
              <a:rPr lang="en-US"/>
              <a:pPr>
                <a:defRPr/>
              </a:pPr>
              <a:t>‹#›</a:t>
            </a:fld>
            <a:endParaRPr lang="en-US" dirty="0"/>
          </a:p>
        </p:txBody>
      </p:sp>
    </p:spTree>
    <p:extLst>
      <p:ext uri="{BB962C8B-B14F-4D97-AF65-F5344CB8AC3E}">
        <p14:creationId xmlns:p14="http://schemas.microsoft.com/office/powerpoint/2010/main" val="3502755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7"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pPr>
              <a:defRPr/>
            </a:pPr>
            <a:fld id="{62A1934F-B778-489A-A204-1347A53D1B1B}" type="slidenum">
              <a:rPr lang="en-US"/>
              <a:pPr>
                <a:defRPr/>
              </a:pPr>
              <a:t>‹#›</a:t>
            </a:fld>
            <a:endParaRPr lang="en-US" dirty="0"/>
          </a:p>
        </p:txBody>
      </p:sp>
    </p:spTree>
    <p:extLst>
      <p:ext uri="{BB962C8B-B14F-4D97-AF65-F5344CB8AC3E}">
        <p14:creationId xmlns:p14="http://schemas.microsoft.com/office/powerpoint/2010/main" val="3996325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pic>
        <p:nvPicPr>
          <p:cNvPr id="7" name="Picture 4"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13"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3"/>
          <p:cNvSpPr>
            <a:spLocks noGrp="1"/>
          </p:cNvSpPr>
          <p:nvPr>
            <p:ph sz="half" idx="2"/>
          </p:nvPr>
        </p:nvSpPr>
        <p:spPr>
          <a:xfrm>
            <a:off x="457200" y="2290135"/>
            <a:ext cx="4040188"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5"/>
          <p:cNvSpPr>
            <a:spLocks noGrp="1"/>
          </p:cNvSpPr>
          <p:nvPr>
            <p:ph sz="quarter" idx="4"/>
          </p:nvPr>
        </p:nvSpPr>
        <p:spPr>
          <a:xfrm>
            <a:off x="4645025" y="2290135"/>
            <a:ext cx="4041775"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0"/>
          </p:nvPr>
        </p:nvSpPr>
        <p:spPr>
          <a:xfrm>
            <a:off x="112713" y="6483350"/>
            <a:ext cx="509587" cy="365125"/>
          </a:xfrm>
        </p:spPr>
        <p:txBody>
          <a:bodyPr/>
          <a:lstStyle>
            <a:lvl1pPr>
              <a:defRPr/>
            </a:lvl1pPr>
          </a:lstStyle>
          <a:p>
            <a:pPr>
              <a:defRPr/>
            </a:pPr>
            <a:fld id="{CA3E4D86-F23B-4F2B-A369-87B7045B1EC7}" type="slidenum">
              <a:rPr lang="en-US"/>
              <a:pPr>
                <a:defRPr/>
              </a:pPr>
              <a:t>‹#›</a:t>
            </a:fld>
            <a:endParaRPr lang="en-US" dirty="0"/>
          </a:p>
        </p:txBody>
      </p:sp>
    </p:spTree>
    <p:extLst>
      <p:ext uri="{BB962C8B-B14F-4D97-AF65-F5344CB8AC3E}">
        <p14:creationId xmlns:p14="http://schemas.microsoft.com/office/powerpoint/2010/main" val="2819587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a:xfrm>
            <a:off x="112713" y="6483350"/>
            <a:ext cx="509587" cy="365125"/>
          </a:xfrm>
        </p:spPr>
        <p:txBody>
          <a:bodyPr/>
          <a:lstStyle>
            <a:lvl1pPr>
              <a:defRPr/>
            </a:lvl1pPr>
          </a:lstStyle>
          <a:p>
            <a:pPr>
              <a:defRPr/>
            </a:pPr>
            <a:fld id="{3F1AEE50-DC8E-4296-96F6-ADEAABA17DD0}" type="slidenum">
              <a:rPr lang="en-US"/>
              <a:pPr>
                <a:defRPr/>
              </a:pPr>
              <a:t>‹#›</a:t>
            </a:fld>
            <a:endParaRPr lang="en-US" dirty="0"/>
          </a:p>
        </p:txBody>
      </p:sp>
    </p:spTree>
    <p:extLst>
      <p:ext uri="{BB962C8B-B14F-4D97-AF65-F5344CB8AC3E}">
        <p14:creationId xmlns:p14="http://schemas.microsoft.com/office/powerpoint/2010/main" val="81845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5"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solidFill>
                  <a:schemeClr val="bg1"/>
                </a:solidFill>
              </a:defRPr>
            </a:lvl1pPr>
          </a:lstStyle>
          <a:p>
            <a:pPr>
              <a:defRPr/>
            </a:pPr>
            <a:fld id="{D1889FFD-400A-4C0F-91F9-F6A48BD82AD8}" type="slidenum">
              <a:rPr lang="en-US"/>
              <a:pPr>
                <a:defRPr/>
              </a:pPr>
              <a:t>‹#›</a:t>
            </a:fld>
            <a:endParaRPr lang="en-US" dirty="0"/>
          </a:p>
        </p:txBody>
      </p:sp>
    </p:spTree>
    <p:extLst>
      <p:ext uri="{BB962C8B-B14F-4D97-AF65-F5344CB8AC3E}">
        <p14:creationId xmlns:p14="http://schemas.microsoft.com/office/powerpoint/2010/main" val="1584453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6"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10" name="Content Placeholder 2"/>
          <p:cNvSpPr>
            <a:spLocks noGrp="1"/>
          </p:cNvSpPr>
          <p:nvPr>
            <p:ph idx="11"/>
          </p:nvPr>
        </p:nvSpPr>
        <p:spPr>
          <a:xfrm>
            <a:off x="484440" y="1599559"/>
            <a:ext cx="4041648" cy="4078941"/>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7906" y="1598278"/>
            <a:ext cx="4041648" cy="4078941"/>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pPr>
              <a:defRPr/>
            </a:pPr>
            <a:fld id="{7D2188E1-60E3-41B1-AB2B-F3A486C3309F}" type="slidenum">
              <a:rPr lang="en-US"/>
              <a:pPr>
                <a:defRPr/>
              </a:pPr>
              <a:t>‹#›</a:t>
            </a:fld>
            <a:endParaRPr lang="en-US" dirty="0"/>
          </a:p>
        </p:txBody>
      </p:sp>
    </p:spTree>
    <p:extLst>
      <p:ext uri="{BB962C8B-B14F-4D97-AF65-F5344CB8AC3E}">
        <p14:creationId xmlns:p14="http://schemas.microsoft.com/office/powerpoint/2010/main" val="87403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2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pPr>
              <a:defRPr/>
            </a:pPr>
            <a:fld id="{53CE77A1-921E-48C3-9532-421D46DD206B}" type="slidenum">
              <a:rPr lang="en-US"/>
              <a:pPr>
                <a:defRPr/>
              </a:pPr>
              <a:t>‹#›</a:t>
            </a:fld>
            <a:endParaRPr lang="en-US" dirty="0"/>
          </a:p>
        </p:txBody>
      </p:sp>
    </p:spTree>
    <p:extLst>
      <p:ext uri="{BB962C8B-B14F-4D97-AF65-F5344CB8AC3E}">
        <p14:creationId xmlns:p14="http://schemas.microsoft.com/office/powerpoint/2010/main" val="2950450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9"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2"/>
          <p:cNvSpPr>
            <a:spLocks noGrp="1"/>
          </p:cNvSpPr>
          <p:nvPr>
            <p:ph idx="11"/>
          </p:nvPr>
        </p:nvSpPr>
        <p:spPr>
          <a:xfrm>
            <a:off x="469072" y="2306490"/>
            <a:ext cx="4033772" cy="3265715"/>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0222" y="2305209"/>
            <a:ext cx="4041648" cy="3265715"/>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pPr>
              <a:defRPr/>
            </a:pPr>
            <a:fld id="{5BA0C964-9170-41A5-9215-BAF807FDFB72}" type="slidenum">
              <a:rPr lang="en-US"/>
              <a:pPr>
                <a:defRPr/>
              </a:pPr>
              <a:t>‹#›</a:t>
            </a:fld>
            <a:endParaRPr lang="en-US" dirty="0"/>
          </a:p>
        </p:txBody>
      </p:sp>
    </p:spTree>
    <p:extLst>
      <p:ext uri="{BB962C8B-B14F-4D97-AF65-F5344CB8AC3E}">
        <p14:creationId xmlns:p14="http://schemas.microsoft.com/office/powerpoint/2010/main" val="3108196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5"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solidFill>
                  <a:schemeClr val="bg1"/>
                </a:solidFill>
              </a:defRPr>
            </a:lvl1pPr>
          </a:lstStyle>
          <a:p>
            <a:pPr>
              <a:defRPr/>
            </a:pPr>
            <a:fld id="{6496BFD5-4934-4057-A90B-128CFFBF97CC}" type="slidenum">
              <a:rPr lang="en-US"/>
              <a:pPr>
                <a:defRPr/>
              </a:pPr>
              <a:t>‹#›</a:t>
            </a:fld>
            <a:endParaRPr lang="en-US" dirty="0"/>
          </a:p>
        </p:txBody>
      </p:sp>
    </p:spTree>
    <p:extLst>
      <p:ext uri="{BB962C8B-B14F-4D97-AF65-F5344CB8AC3E}">
        <p14:creationId xmlns:p14="http://schemas.microsoft.com/office/powerpoint/2010/main" val="2511601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6"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10" name="Content Placeholder 2"/>
          <p:cNvSpPr>
            <a:spLocks noGrp="1"/>
          </p:cNvSpPr>
          <p:nvPr>
            <p:ph idx="11"/>
          </p:nvPr>
        </p:nvSpPr>
        <p:spPr>
          <a:xfrm>
            <a:off x="461389" y="1607244"/>
            <a:ext cx="4041648" cy="3575050"/>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2"/>
          </p:nvPr>
        </p:nvSpPr>
        <p:spPr>
          <a:xfrm>
            <a:off x="4640223" y="1607244"/>
            <a:ext cx="4041648" cy="3575050"/>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pPr>
              <a:defRPr/>
            </a:pPr>
            <a:fld id="{FB19B15F-1C4D-4845-9BCB-5F6E22A9A4B4}" type="slidenum">
              <a:rPr lang="en-US"/>
              <a:pPr>
                <a:defRPr/>
              </a:pPr>
              <a:t>‹#›</a:t>
            </a:fld>
            <a:endParaRPr lang="en-US" dirty="0"/>
          </a:p>
        </p:txBody>
      </p:sp>
    </p:spTree>
    <p:extLst>
      <p:ext uri="{BB962C8B-B14F-4D97-AF65-F5344CB8AC3E}">
        <p14:creationId xmlns:p14="http://schemas.microsoft.com/office/powerpoint/2010/main" val="8262453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7"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9"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2"/>
          <p:cNvSpPr>
            <a:spLocks noGrp="1"/>
          </p:cNvSpPr>
          <p:nvPr>
            <p:ph idx="11"/>
          </p:nvPr>
        </p:nvSpPr>
        <p:spPr>
          <a:xfrm>
            <a:off x="461389" y="2321856"/>
            <a:ext cx="4041648" cy="3348961"/>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0223" y="2321856"/>
            <a:ext cx="4041648" cy="3348961"/>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pPr>
              <a:defRPr/>
            </a:pPr>
            <a:fld id="{C733CC9E-2648-4D8A-8157-1D177BEC0543}" type="slidenum">
              <a:rPr lang="en-US"/>
              <a:pPr>
                <a:defRPr/>
              </a:pPr>
              <a:t>‹#›</a:t>
            </a:fld>
            <a:endParaRPr lang="en-US" dirty="0"/>
          </a:p>
        </p:txBody>
      </p:sp>
    </p:spTree>
    <p:extLst>
      <p:ext uri="{BB962C8B-B14F-4D97-AF65-F5344CB8AC3E}">
        <p14:creationId xmlns:p14="http://schemas.microsoft.com/office/powerpoint/2010/main" val="35587055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722313" y="3692285"/>
            <a:ext cx="7772400" cy="1362075"/>
          </a:xfrm>
        </p:spPr>
        <p:txBody>
          <a:bodyPr/>
          <a:lstStyle>
            <a:lvl1pPr algn="l">
              <a:defRPr sz="4000" b="1" cap="all"/>
            </a:lvl1pPr>
          </a:lstStyle>
          <a:p>
            <a:r>
              <a:rPr lang="en-US" smtClean="0"/>
              <a:t>Click to edit Master title style</a:t>
            </a:r>
            <a:endParaRPr lang="en-US" dirty="0"/>
          </a:p>
        </p:txBody>
      </p:sp>
      <p:sp>
        <p:nvSpPr>
          <p:cNvPr id="8" name="Text Placeholder 2"/>
          <p:cNvSpPr>
            <a:spLocks noGrp="1"/>
          </p:cNvSpPr>
          <p:nvPr>
            <p:ph type="body" idx="1"/>
          </p:nvPr>
        </p:nvSpPr>
        <p:spPr>
          <a:xfrm>
            <a:off x="722313" y="219209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6"/>
          <p:cNvSpPr>
            <a:spLocks noGrp="1"/>
          </p:cNvSpPr>
          <p:nvPr>
            <p:ph type="sldNum" sz="quarter" idx="10"/>
          </p:nvPr>
        </p:nvSpPr>
        <p:spPr>
          <a:xfrm>
            <a:off x="112713" y="6483350"/>
            <a:ext cx="509587" cy="365125"/>
          </a:xfrm>
        </p:spPr>
        <p:txBody>
          <a:bodyPr/>
          <a:lstStyle>
            <a:lvl1pPr>
              <a:defRPr/>
            </a:lvl1pPr>
          </a:lstStyle>
          <a:p>
            <a:pPr>
              <a:defRPr/>
            </a:pPr>
            <a:fld id="{E900ADBE-43BD-4643-AE1D-71DEAFF84735}" type="slidenum">
              <a:rPr lang="en-US"/>
              <a:pPr>
                <a:defRPr/>
              </a:pPr>
              <a:t>‹#›</a:t>
            </a:fld>
            <a:endParaRPr lang="en-US" dirty="0"/>
          </a:p>
        </p:txBody>
      </p:sp>
    </p:spTree>
    <p:extLst>
      <p:ext uri="{BB962C8B-B14F-4D97-AF65-F5344CB8AC3E}">
        <p14:creationId xmlns:p14="http://schemas.microsoft.com/office/powerpoint/2010/main" val="566501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73B7378-3D78-4DC5-AF09-6E6C2CF46161}" type="datetimeFigureOut">
              <a:rPr lang="en-US"/>
              <a:pPr>
                <a:defRPr/>
              </a:pPr>
              <a:t>8/30/2012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553F080-2EBB-4DAB-95C2-7CF314F2065A}" type="slidenum">
              <a:rPr lang="en-US"/>
              <a:pPr>
                <a:defRPr/>
              </a:pPr>
              <a:t>‹#›</a:t>
            </a:fld>
            <a:endParaRPr lang="en-US" dirty="0"/>
          </a:p>
        </p:txBody>
      </p:sp>
    </p:spTree>
    <p:extLst>
      <p:ext uri="{BB962C8B-B14F-4D97-AF65-F5344CB8AC3E}">
        <p14:creationId xmlns:p14="http://schemas.microsoft.com/office/powerpoint/2010/main" val="2075494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E16539-C565-456A-B322-CD856030C0FA}" type="datetimeFigureOut">
              <a:rPr lang="en-US"/>
              <a:pPr>
                <a:defRPr/>
              </a:pPr>
              <a:t>8/30/2012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4CCF71F-D292-4E57-88BB-E15F879692E5}" type="slidenum">
              <a:rPr lang="en-US"/>
              <a:pPr>
                <a:defRPr/>
              </a:pPr>
              <a:t>‹#›</a:t>
            </a:fld>
            <a:endParaRPr lang="en-US" dirty="0"/>
          </a:p>
        </p:txBody>
      </p:sp>
    </p:spTree>
    <p:extLst>
      <p:ext uri="{BB962C8B-B14F-4D97-AF65-F5344CB8AC3E}">
        <p14:creationId xmlns:p14="http://schemas.microsoft.com/office/powerpoint/2010/main" val="1390629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67A8D2B-91E2-48AC-843B-384954350AAF}" type="datetimeFigureOut">
              <a:rPr lang="en-US"/>
              <a:pPr>
                <a:defRPr/>
              </a:pPr>
              <a:t>8/30/2012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819B0F-7ED5-445F-AD27-6007558439AA}" type="slidenum">
              <a:rPr lang="en-US"/>
              <a:pPr>
                <a:defRPr/>
              </a:pPr>
              <a:t>‹#›</a:t>
            </a:fld>
            <a:endParaRPr lang="en-US" dirty="0"/>
          </a:p>
        </p:txBody>
      </p:sp>
    </p:spTree>
    <p:extLst>
      <p:ext uri="{BB962C8B-B14F-4D97-AF65-F5344CB8AC3E}">
        <p14:creationId xmlns:p14="http://schemas.microsoft.com/office/powerpoint/2010/main" val="3253326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14AA3CD-0DF1-46F4-866D-72780FFEDBF5}" type="datetimeFigureOut">
              <a:rPr lang="en-US"/>
              <a:pPr>
                <a:defRPr/>
              </a:pPr>
              <a:t>8/30/2012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BD43AC-55CD-463C-A552-BE7D557A0C7C}" type="slidenum">
              <a:rPr lang="en-US"/>
              <a:pPr>
                <a:defRPr/>
              </a:pPr>
              <a:t>‹#›</a:t>
            </a:fld>
            <a:endParaRPr lang="en-US" dirty="0"/>
          </a:p>
        </p:txBody>
      </p:sp>
    </p:spTree>
    <p:extLst>
      <p:ext uri="{BB962C8B-B14F-4D97-AF65-F5344CB8AC3E}">
        <p14:creationId xmlns:p14="http://schemas.microsoft.com/office/powerpoint/2010/main" val="2968321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348A86F-9B4C-48F7-96DB-8F0F9D416101}" type="datetimeFigureOut">
              <a:rPr lang="en-US"/>
              <a:pPr>
                <a:defRPr/>
              </a:pPr>
              <a:t>8/30/2012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24C3C5C-D9C9-461D-9BE0-9E1CCBAF786C}" type="slidenum">
              <a:rPr lang="en-US"/>
              <a:pPr>
                <a:defRPr/>
              </a:pPr>
              <a:t>‹#›</a:t>
            </a:fld>
            <a:endParaRPr lang="en-US" dirty="0"/>
          </a:p>
        </p:txBody>
      </p:sp>
    </p:spTree>
    <p:extLst>
      <p:ext uri="{BB962C8B-B14F-4D97-AF65-F5344CB8AC3E}">
        <p14:creationId xmlns:p14="http://schemas.microsoft.com/office/powerpoint/2010/main" val="355891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363262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600200"/>
            <a:ext cx="4038600" cy="363262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pPr>
              <a:defRPr/>
            </a:pPr>
            <a:fld id="{A1021111-91B7-42D2-898F-57B5623B9078}" type="slidenum">
              <a:rPr lang="en-US"/>
              <a:pPr>
                <a:defRPr/>
              </a:pPr>
              <a:t>‹#›</a:t>
            </a:fld>
            <a:endParaRPr lang="en-US" dirty="0"/>
          </a:p>
        </p:txBody>
      </p:sp>
    </p:spTree>
    <p:extLst>
      <p:ext uri="{BB962C8B-B14F-4D97-AF65-F5344CB8AC3E}">
        <p14:creationId xmlns:p14="http://schemas.microsoft.com/office/powerpoint/2010/main" val="80990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3F6BB03-1DCB-4CB3-9927-4AC1C7D7399A}" type="datetimeFigureOut">
              <a:rPr lang="en-US"/>
              <a:pPr>
                <a:defRPr/>
              </a:pPr>
              <a:t>8/30/2012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404CE1F-AD77-4799-ABE6-2954F01E70AE}" type="slidenum">
              <a:rPr lang="en-US"/>
              <a:pPr>
                <a:defRPr/>
              </a:pPr>
              <a:t>‹#›</a:t>
            </a:fld>
            <a:endParaRPr lang="en-US" dirty="0"/>
          </a:p>
        </p:txBody>
      </p:sp>
    </p:spTree>
    <p:extLst>
      <p:ext uri="{BB962C8B-B14F-4D97-AF65-F5344CB8AC3E}">
        <p14:creationId xmlns:p14="http://schemas.microsoft.com/office/powerpoint/2010/main" val="10580113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E7EAD18-B2E3-4EE6-8538-088944DFC2F5}" type="datetimeFigureOut">
              <a:rPr lang="en-US"/>
              <a:pPr>
                <a:defRPr/>
              </a:pPr>
              <a:t>8/30/2012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D86B954E-863B-4EED-8131-4A8583D3C623}" type="slidenum">
              <a:rPr lang="en-US"/>
              <a:pPr>
                <a:defRPr/>
              </a:pPr>
              <a:t>‹#›</a:t>
            </a:fld>
            <a:endParaRPr lang="en-US" dirty="0"/>
          </a:p>
        </p:txBody>
      </p:sp>
    </p:spTree>
    <p:extLst>
      <p:ext uri="{BB962C8B-B14F-4D97-AF65-F5344CB8AC3E}">
        <p14:creationId xmlns:p14="http://schemas.microsoft.com/office/powerpoint/2010/main" val="40340545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EAEFD6-91C6-446F-8F39-9C41E631B19C}" type="datetimeFigureOut">
              <a:rPr lang="en-US"/>
              <a:pPr>
                <a:defRPr/>
              </a:pPr>
              <a:t>8/30/2012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E8F89CE-908C-4EFB-BD22-2EE57021E710}" type="slidenum">
              <a:rPr lang="en-US"/>
              <a:pPr>
                <a:defRPr/>
              </a:pPr>
              <a:t>‹#›</a:t>
            </a:fld>
            <a:endParaRPr lang="en-US" dirty="0"/>
          </a:p>
        </p:txBody>
      </p:sp>
    </p:spTree>
    <p:extLst>
      <p:ext uri="{BB962C8B-B14F-4D97-AF65-F5344CB8AC3E}">
        <p14:creationId xmlns:p14="http://schemas.microsoft.com/office/powerpoint/2010/main" val="41366777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B12797A-9BB6-48C6-867E-0BAE83A6E134}" type="datetimeFigureOut">
              <a:rPr lang="en-US"/>
              <a:pPr>
                <a:defRPr/>
              </a:pPr>
              <a:t>8/30/2012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ADB43D4-3774-4ADA-A40C-FC715880A396}" type="slidenum">
              <a:rPr lang="en-US"/>
              <a:pPr>
                <a:defRPr/>
              </a:pPr>
              <a:t>‹#›</a:t>
            </a:fld>
            <a:endParaRPr lang="en-US" dirty="0"/>
          </a:p>
        </p:txBody>
      </p:sp>
    </p:spTree>
    <p:extLst>
      <p:ext uri="{BB962C8B-B14F-4D97-AF65-F5344CB8AC3E}">
        <p14:creationId xmlns:p14="http://schemas.microsoft.com/office/powerpoint/2010/main" val="39819860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48AB08-E325-4C9E-AAD0-5FF97502D451}" type="datetimeFigureOut">
              <a:rPr lang="en-US"/>
              <a:pPr>
                <a:defRPr/>
              </a:pPr>
              <a:t>8/30/2012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102310-FA8C-4955-B1A6-A443C74BA4AC}" type="slidenum">
              <a:rPr lang="en-US"/>
              <a:pPr>
                <a:defRPr/>
              </a:pPr>
              <a:t>‹#›</a:t>
            </a:fld>
            <a:endParaRPr lang="en-US" dirty="0"/>
          </a:p>
        </p:txBody>
      </p:sp>
    </p:spTree>
    <p:extLst>
      <p:ext uri="{BB962C8B-B14F-4D97-AF65-F5344CB8AC3E}">
        <p14:creationId xmlns:p14="http://schemas.microsoft.com/office/powerpoint/2010/main" val="32084249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BF509F4-AA1B-4B17-8B0E-DACD90375A17}" type="datetimeFigureOut">
              <a:rPr lang="en-US"/>
              <a:pPr>
                <a:defRPr/>
              </a:pPr>
              <a:t>8/30/2012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292D61-4434-4919-BFB2-6D2B9FA04D81}" type="slidenum">
              <a:rPr lang="en-US"/>
              <a:pPr>
                <a:defRPr/>
              </a:pPr>
              <a:t>‹#›</a:t>
            </a:fld>
            <a:endParaRPr lang="en-US" dirty="0"/>
          </a:p>
        </p:txBody>
      </p:sp>
    </p:spTree>
    <p:extLst>
      <p:ext uri="{BB962C8B-B14F-4D97-AF65-F5344CB8AC3E}">
        <p14:creationId xmlns:p14="http://schemas.microsoft.com/office/powerpoint/2010/main" val="63107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pPr>
              <a:defRPr/>
            </a:pPr>
            <a:fld id="{C2A6E3AE-D7DB-41CF-A248-BDB7F17A532A}" type="slidenum">
              <a:rPr lang="en-US"/>
              <a:pPr>
                <a:defRPr/>
              </a:pPr>
              <a:t>‹#›</a:t>
            </a:fld>
            <a:endParaRPr lang="en-US" dirty="0"/>
          </a:p>
        </p:txBody>
      </p:sp>
    </p:spTree>
    <p:extLst>
      <p:ext uri="{BB962C8B-B14F-4D97-AF65-F5344CB8AC3E}">
        <p14:creationId xmlns:p14="http://schemas.microsoft.com/office/powerpoint/2010/main" val="392362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497514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2434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pPr>
              <a:defRPr/>
            </a:pPr>
            <a:fld id="{CC58A90A-CFC7-425A-9AB4-62EF35F38F5E}" type="slidenum">
              <a:rPr lang="en-US"/>
              <a:pPr>
                <a:defRPr/>
              </a:pPr>
              <a:t>‹#›</a:t>
            </a:fld>
            <a:endParaRPr lang="en-US" dirty="0"/>
          </a:p>
        </p:txBody>
      </p:sp>
    </p:spTree>
    <p:extLst>
      <p:ext uri="{BB962C8B-B14F-4D97-AF65-F5344CB8AC3E}">
        <p14:creationId xmlns:p14="http://schemas.microsoft.com/office/powerpoint/2010/main" val="11354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49324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30541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05997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pPr>
              <a:defRPr/>
            </a:pPr>
            <a:fld id="{1797283B-4978-406D-BF39-04409624A252}" type="slidenum">
              <a:rPr lang="en-US"/>
              <a:pPr>
                <a:defRPr/>
              </a:pPr>
              <a:t>‹#›</a:t>
            </a:fld>
            <a:endParaRPr lang="en-US" dirty="0"/>
          </a:p>
        </p:txBody>
      </p:sp>
    </p:spTree>
    <p:extLst>
      <p:ext uri="{BB962C8B-B14F-4D97-AF65-F5344CB8AC3E}">
        <p14:creationId xmlns:p14="http://schemas.microsoft.com/office/powerpoint/2010/main" val="24853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3692285"/>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9209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pPr>
              <a:defRPr/>
            </a:pPr>
            <a:fld id="{03B2462B-A18F-4171-87B9-7B334CBF50EB}" type="slidenum">
              <a:rPr lang="en-US"/>
              <a:pPr>
                <a:defRPr/>
              </a:pPr>
              <a:t>‹#›</a:t>
            </a:fld>
            <a:endParaRPr lang="en-US" dirty="0"/>
          </a:p>
        </p:txBody>
      </p:sp>
    </p:spTree>
    <p:extLst>
      <p:ext uri="{BB962C8B-B14F-4D97-AF65-F5344CB8AC3E}">
        <p14:creationId xmlns:p14="http://schemas.microsoft.com/office/powerpoint/2010/main" val="421363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7"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pPr>
              <a:defRPr/>
            </a:pPr>
            <a:fld id="{888D8229-E869-466F-912C-6B38B1931FB9}" type="slidenum">
              <a:rPr lang="en-US"/>
              <a:pPr>
                <a:defRPr/>
              </a:pPr>
              <a:t>‹#›</a:t>
            </a:fld>
            <a:endParaRPr lang="en-US" dirty="0"/>
          </a:p>
        </p:txBody>
      </p:sp>
    </p:spTree>
    <p:extLst>
      <p:ext uri="{BB962C8B-B14F-4D97-AF65-F5344CB8AC3E}">
        <p14:creationId xmlns:p14="http://schemas.microsoft.com/office/powerpoint/2010/main" val="426028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dirty="0">
              <a:latin typeface="Arial" charset="0"/>
              <a:ea typeface="ＭＳ Ｐゴシック" pitchFamily="-109" charset="-128"/>
            </a:endParaRPr>
          </a:p>
        </p:txBody>
      </p:sp>
      <p:pic>
        <p:nvPicPr>
          <p:cNvPr id="8"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9" name="Content Placeholder 2"/>
          <p:cNvSpPr>
            <a:spLocks noGrp="1"/>
          </p:cNvSpPr>
          <p:nvPr>
            <p:ph sz="half" idx="1"/>
          </p:nvPr>
        </p:nvSpPr>
        <p:spPr>
          <a:xfrm>
            <a:off x="457200" y="1600200"/>
            <a:ext cx="4038600" cy="370946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2"/>
          </p:nvPr>
        </p:nvSpPr>
        <p:spPr>
          <a:xfrm>
            <a:off x="4648200" y="1600200"/>
            <a:ext cx="4038600" cy="370946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a:spLocks noGrp="1"/>
          </p:cNvSpPr>
          <p:nvPr>
            <p:ph type="sldNum" sz="quarter" idx="10"/>
          </p:nvPr>
        </p:nvSpPr>
        <p:spPr>
          <a:xfrm>
            <a:off x="112713" y="6483350"/>
            <a:ext cx="509587" cy="365125"/>
          </a:xfrm>
        </p:spPr>
        <p:txBody>
          <a:bodyPr/>
          <a:lstStyle>
            <a:lvl1pPr>
              <a:defRPr/>
            </a:lvl1pPr>
          </a:lstStyle>
          <a:p>
            <a:pPr>
              <a:defRPr/>
            </a:pPr>
            <a:fld id="{BDC732EF-B4BF-4B93-9DCE-3C18B2BB3A4A}" type="slidenum">
              <a:rPr lang="en-US"/>
              <a:pPr>
                <a:defRPr/>
              </a:pPr>
              <a:t>‹#›</a:t>
            </a:fld>
            <a:endParaRPr lang="en-US" dirty="0"/>
          </a:p>
        </p:txBody>
      </p:sp>
    </p:spTree>
    <p:extLst>
      <p:ext uri="{BB962C8B-B14F-4D97-AF65-F5344CB8AC3E}">
        <p14:creationId xmlns:p14="http://schemas.microsoft.com/office/powerpoint/2010/main" val="275835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4663" y="460375"/>
            <a:ext cx="82042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92125" y="1676400"/>
            <a:ext cx="8186738"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6"/>
          <p:cNvSpPr>
            <a:spLocks noGrp="1"/>
          </p:cNvSpPr>
          <p:nvPr>
            <p:ph type="sldNum" sz="quarter" idx="4"/>
          </p:nvPr>
        </p:nvSpPr>
        <p:spPr>
          <a:xfrm>
            <a:off x="173038" y="6453188"/>
            <a:ext cx="509587" cy="268287"/>
          </a:xfrm>
          <a:prstGeom prst="rect">
            <a:avLst/>
          </a:prstGeom>
        </p:spPr>
        <p:txBody>
          <a:bodyPr vert="horz" wrap="square" lIns="91440" tIns="45720" rIns="91440" bIns="45720" numCol="1" anchor="t" anchorCtr="0" compatLnSpc="1">
            <a:prstTxWarp prst="textNoShape">
              <a:avLst/>
            </a:prstTxWarp>
          </a:bodyPr>
          <a:lstStyle>
            <a:lvl1pPr>
              <a:defRPr sz="900">
                <a:latin typeface="Arial" charset="0"/>
                <a:ea typeface="ＭＳ Ｐゴシック" pitchFamily="-109" charset="-128"/>
              </a:defRPr>
            </a:lvl1pPr>
          </a:lstStyle>
          <a:p>
            <a:pPr>
              <a:defRPr/>
            </a:pPr>
            <a:fld id="{A4BA0381-F19B-4675-AF0D-60D257C30F2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5075" r:id="rId1"/>
    <p:sldLayoutId id="2147485076" r:id="rId2"/>
    <p:sldLayoutId id="2147485077" r:id="rId3"/>
    <p:sldLayoutId id="2147485078" r:id="rId4"/>
    <p:sldLayoutId id="2147485079" r:id="rId5"/>
    <p:sldLayoutId id="2147485080" r:id="rId6"/>
    <p:sldLayoutId id="2147485081" r:id="rId7"/>
    <p:sldLayoutId id="2147485082" r:id="rId8"/>
    <p:sldLayoutId id="2147485083" r:id="rId9"/>
    <p:sldLayoutId id="2147485084" r:id="rId10"/>
    <p:sldLayoutId id="2147485085" r:id="rId11"/>
    <p:sldLayoutId id="2147485086" r:id="rId12"/>
    <p:sldLayoutId id="2147485087" r:id="rId13"/>
    <p:sldLayoutId id="2147485088" r:id="rId14"/>
    <p:sldLayoutId id="2147485089" r:id="rId15"/>
    <p:sldLayoutId id="2147485090" r:id="rId16"/>
    <p:sldLayoutId id="2147485091" r:id="rId17"/>
    <p:sldLayoutId id="2147485092" r:id="rId18"/>
    <p:sldLayoutId id="2147485093" r:id="rId19"/>
    <p:sldLayoutId id="2147485094" r:id="rId20"/>
    <p:sldLayoutId id="2147485095" r:id="rId21"/>
    <p:sldLayoutId id="2147485096" r:id="rId22"/>
    <p:sldLayoutId id="2147485097" r:id="rId23"/>
    <p:sldLayoutId id="2147485098" r:id="rId24"/>
  </p:sldLayoutIdLst>
  <p:hf hdr="0" ftr="0" dt="0"/>
  <p:txStyles>
    <p:titleStyle>
      <a:lvl1pPr algn="l" rtl="0" eaLnBrk="0" fontAlgn="base" hangingPunct="0">
        <a:lnSpc>
          <a:spcPct val="85000"/>
        </a:lnSpc>
        <a:spcBef>
          <a:spcPct val="0"/>
        </a:spcBef>
        <a:spcAft>
          <a:spcPct val="0"/>
        </a:spcAft>
        <a:defRPr sz="3000" b="1">
          <a:solidFill>
            <a:srgbClr val="CB7023"/>
          </a:solidFill>
          <a:latin typeface="+mj-lt"/>
          <a:ea typeface="MS PGothic" pitchFamily="34" charset="-128"/>
          <a:cs typeface="+mj-cs"/>
        </a:defRPr>
      </a:lvl1pPr>
      <a:lvl2pPr algn="l" rtl="0" eaLnBrk="0" fontAlgn="base" hangingPunct="0">
        <a:lnSpc>
          <a:spcPct val="85000"/>
        </a:lnSpc>
        <a:spcBef>
          <a:spcPct val="0"/>
        </a:spcBef>
        <a:spcAft>
          <a:spcPct val="0"/>
        </a:spcAft>
        <a:defRPr sz="3000" b="1">
          <a:solidFill>
            <a:srgbClr val="CB7023"/>
          </a:solidFill>
          <a:latin typeface="Arial" charset="0"/>
          <a:ea typeface="MS PGothic" pitchFamily="34" charset="-128"/>
        </a:defRPr>
      </a:lvl2pPr>
      <a:lvl3pPr algn="l" rtl="0" eaLnBrk="0" fontAlgn="base" hangingPunct="0">
        <a:lnSpc>
          <a:spcPct val="85000"/>
        </a:lnSpc>
        <a:spcBef>
          <a:spcPct val="0"/>
        </a:spcBef>
        <a:spcAft>
          <a:spcPct val="0"/>
        </a:spcAft>
        <a:defRPr sz="3000" b="1">
          <a:solidFill>
            <a:srgbClr val="CB7023"/>
          </a:solidFill>
          <a:latin typeface="Arial" charset="0"/>
          <a:ea typeface="MS PGothic" pitchFamily="34" charset="-128"/>
        </a:defRPr>
      </a:lvl3pPr>
      <a:lvl4pPr algn="l" rtl="0" eaLnBrk="0" fontAlgn="base" hangingPunct="0">
        <a:lnSpc>
          <a:spcPct val="85000"/>
        </a:lnSpc>
        <a:spcBef>
          <a:spcPct val="0"/>
        </a:spcBef>
        <a:spcAft>
          <a:spcPct val="0"/>
        </a:spcAft>
        <a:defRPr sz="3000" b="1">
          <a:solidFill>
            <a:srgbClr val="CB7023"/>
          </a:solidFill>
          <a:latin typeface="Arial" charset="0"/>
          <a:ea typeface="MS PGothic" pitchFamily="34" charset="-128"/>
        </a:defRPr>
      </a:lvl4pPr>
      <a:lvl5pPr algn="l" rtl="0" eaLnBrk="0" fontAlgn="base" hangingPunct="0">
        <a:lnSpc>
          <a:spcPct val="85000"/>
        </a:lnSpc>
        <a:spcBef>
          <a:spcPct val="0"/>
        </a:spcBef>
        <a:spcAft>
          <a:spcPct val="0"/>
        </a:spcAft>
        <a:defRPr sz="3000" b="1">
          <a:solidFill>
            <a:srgbClr val="CB7023"/>
          </a:solidFill>
          <a:latin typeface="Arial" charset="0"/>
          <a:ea typeface="MS PGothic" pitchFamily="34" charset="-128"/>
        </a:defRPr>
      </a:lvl5pPr>
      <a:lvl6pPr marL="457200" algn="l" rtl="0" eaLnBrk="1" fontAlgn="base" hangingPunct="1">
        <a:lnSpc>
          <a:spcPct val="85000"/>
        </a:lnSpc>
        <a:spcBef>
          <a:spcPct val="0"/>
        </a:spcBef>
        <a:spcAft>
          <a:spcPct val="0"/>
        </a:spcAft>
        <a:defRPr sz="3000" b="1">
          <a:solidFill>
            <a:srgbClr val="CB7023"/>
          </a:solidFill>
          <a:latin typeface="Arial" charset="0"/>
        </a:defRPr>
      </a:lvl6pPr>
      <a:lvl7pPr marL="914400" algn="l" rtl="0" eaLnBrk="1" fontAlgn="base" hangingPunct="1">
        <a:lnSpc>
          <a:spcPct val="85000"/>
        </a:lnSpc>
        <a:spcBef>
          <a:spcPct val="0"/>
        </a:spcBef>
        <a:spcAft>
          <a:spcPct val="0"/>
        </a:spcAft>
        <a:defRPr sz="3000" b="1">
          <a:solidFill>
            <a:srgbClr val="CB7023"/>
          </a:solidFill>
          <a:latin typeface="Arial" charset="0"/>
        </a:defRPr>
      </a:lvl7pPr>
      <a:lvl8pPr marL="1371600" algn="l" rtl="0" eaLnBrk="1" fontAlgn="base" hangingPunct="1">
        <a:lnSpc>
          <a:spcPct val="85000"/>
        </a:lnSpc>
        <a:spcBef>
          <a:spcPct val="0"/>
        </a:spcBef>
        <a:spcAft>
          <a:spcPct val="0"/>
        </a:spcAft>
        <a:defRPr sz="3000" b="1">
          <a:solidFill>
            <a:srgbClr val="CB7023"/>
          </a:solidFill>
          <a:latin typeface="Arial" charset="0"/>
        </a:defRPr>
      </a:lvl8pPr>
      <a:lvl9pPr marL="1828800" algn="l" rtl="0" eaLnBrk="1" fontAlgn="base" hangingPunct="1">
        <a:lnSpc>
          <a:spcPct val="85000"/>
        </a:lnSpc>
        <a:spcBef>
          <a:spcPct val="0"/>
        </a:spcBef>
        <a:spcAft>
          <a:spcPct val="0"/>
        </a:spcAft>
        <a:defRPr sz="3000" b="1">
          <a:solidFill>
            <a:srgbClr val="CB7023"/>
          </a:solidFill>
          <a:latin typeface="Arial" charset="0"/>
        </a:defRPr>
      </a:lvl9pPr>
    </p:titleStyle>
    <p:bodyStyle>
      <a:lvl1pPr marL="342900" indent="-342900" algn="l" rtl="0" eaLnBrk="0" fontAlgn="base" hangingPunct="0">
        <a:lnSpc>
          <a:spcPct val="85000"/>
        </a:lnSpc>
        <a:spcBef>
          <a:spcPct val="30000"/>
        </a:spcBef>
        <a:spcAft>
          <a:spcPct val="0"/>
        </a:spcAft>
        <a:buClr>
          <a:schemeClr val="folHlink"/>
        </a:buClr>
        <a:buBlip>
          <a:blip r:embed="rId26"/>
        </a:buBlip>
        <a:defRPr sz="2400">
          <a:solidFill>
            <a:schemeClr val="tx1"/>
          </a:solidFill>
          <a:latin typeface="+mn-lt"/>
          <a:ea typeface="MS PGothic" pitchFamily="34" charset="-128"/>
          <a:cs typeface="+mn-cs"/>
        </a:defRPr>
      </a:lvl1pPr>
      <a:lvl2pPr marL="742950" indent="-285750" algn="l" rtl="0" eaLnBrk="0" fontAlgn="base" hangingPunct="0">
        <a:lnSpc>
          <a:spcPct val="85000"/>
        </a:lnSpc>
        <a:spcBef>
          <a:spcPct val="30000"/>
        </a:spcBef>
        <a:spcAft>
          <a:spcPct val="0"/>
        </a:spcAft>
        <a:buClr>
          <a:schemeClr val="tx2"/>
        </a:buClr>
        <a:buSzPct val="80000"/>
        <a:buBlip>
          <a:blip r:embed="rId27"/>
        </a:buBlip>
        <a:defRPr sz="2200">
          <a:solidFill>
            <a:schemeClr val="tx1"/>
          </a:solidFill>
          <a:latin typeface="+mn-lt"/>
          <a:ea typeface="MS PGothic" pitchFamily="34" charset="-128"/>
        </a:defRPr>
      </a:lvl2pPr>
      <a:lvl3pPr marL="1143000" indent="-228600" algn="l" rtl="0" eaLnBrk="0" fontAlgn="base" hangingPunct="0">
        <a:lnSpc>
          <a:spcPct val="85000"/>
        </a:lnSpc>
        <a:spcBef>
          <a:spcPct val="30000"/>
        </a:spcBef>
        <a:spcAft>
          <a:spcPct val="0"/>
        </a:spcAft>
        <a:buClr>
          <a:srgbClr val="737373"/>
        </a:buClr>
        <a:buSzPct val="60000"/>
        <a:buBlip>
          <a:blip r:embed="rId28"/>
        </a:buBlip>
        <a:defRPr sz="2000">
          <a:solidFill>
            <a:schemeClr val="tx1"/>
          </a:solidFill>
          <a:latin typeface="+mn-lt"/>
          <a:ea typeface="MS PGothic" pitchFamily="34" charset="-128"/>
        </a:defRPr>
      </a:lvl3pPr>
      <a:lvl4pPr marL="1600200" indent="-228600" algn="l" rtl="0" eaLnBrk="0" fontAlgn="base" hangingPunct="0">
        <a:lnSpc>
          <a:spcPct val="85000"/>
        </a:lnSpc>
        <a:spcBef>
          <a:spcPct val="30000"/>
        </a:spcBef>
        <a:spcAft>
          <a:spcPct val="0"/>
        </a:spcAft>
        <a:buBlip>
          <a:blip r:embed="rId29"/>
        </a:buBlip>
        <a:defRPr>
          <a:solidFill>
            <a:schemeClr val="tx1"/>
          </a:solidFill>
          <a:latin typeface="+mn-lt"/>
          <a:ea typeface="MS PGothic" pitchFamily="34" charset="-128"/>
        </a:defRPr>
      </a:lvl4pPr>
      <a:lvl5pPr marL="2057400" indent="-228600" algn="l" rtl="0" eaLnBrk="0" fontAlgn="base" hangingPunct="0">
        <a:spcBef>
          <a:spcPct val="20000"/>
        </a:spcBef>
        <a:spcAft>
          <a:spcPct val="0"/>
        </a:spcAft>
        <a:buBlip>
          <a:blip r:embed="rId26"/>
        </a:buBlip>
        <a:defRPr sz="1600">
          <a:solidFill>
            <a:schemeClr val="tx1"/>
          </a:solidFill>
          <a:latin typeface="+mn-lt"/>
          <a:ea typeface="MS PGothic" pitchFamily="34" charset="-128"/>
        </a:defRPr>
      </a:lvl5pPr>
      <a:lvl6pPr marL="2514600" indent="-228600" algn="l" rtl="0" eaLnBrk="1" fontAlgn="base" hangingPunct="1">
        <a:spcBef>
          <a:spcPct val="20000"/>
        </a:spcBef>
        <a:spcAft>
          <a:spcPct val="0"/>
        </a:spcAft>
        <a:buBlip>
          <a:blip r:embed="rId29"/>
        </a:buBlip>
        <a:defRPr sz="1400">
          <a:solidFill>
            <a:schemeClr val="tx1"/>
          </a:solidFill>
          <a:latin typeface="+mn-lt"/>
        </a:defRPr>
      </a:lvl6pPr>
      <a:lvl7pPr marL="2971800" indent="-228600" algn="l" rtl="0" eaLnBrk="1" fontAlgn="base" hangingPunct="1">
        <a:spcBef>
          <a:spcPct val="20000"/>
        </a:spcBef>
        <a:spcAft>
          <a:spcPct val="0"/>
        </a:spcAft>
        <a:buBlip>
          <a:blip r:embed="rId29"/>
        </a:buBlip>
        <a:defRPr sz="1400">
          <a:solidFill>
            <a:schemeClr val="tx1"/>
          </a:solidFill>
          <a:latin typeface="+mn-lt"/>
        </a:defRPr>
      </a:lvl7pPr>
      <a:lvl8pPr marL="3429000" indent="-228600" algn="l" rtl="0" eaLnBrk="1" fontAlgn="base" hangingPunct="1">
        <a:spcBef>
          <a:spcPct val="20000"/>
        </a:spcBef>
        <a:spcAft>
          <a:spcPct val="0"/>
        </a:spcAft>
        <a:buBlip>
          <a:blip r:embed="rId29"/>
        </a:buBlip>
        <a:defRPr sz="1400">
          <a:solidFill>
            <a:schemeClr val="tx1"/>
          </a:solidFill>
          <a:latin typeface="+mn-lt"/>
        </a:defRPr>
      </a:lvl8pPr>
      <a:lvl9pPr marL="3886200" indent="-228600" algn="l" rtl="0" eaLnBrk="1" fontAlgn="base" hangingPunct="1">
        <a:spcBef>
          <a:spcPct val="20000"/>
        </a:spcBef>
        <a:spcAft>
          <a:spcPct val="0"/>
        </a:spcAft>
        <a:buBlip>
          <a:blip r:embed="rId29"/>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09" charset="-128"/>
              </a:defRPr>
            </a:lvl1pPr>
          </a:lstStyle>
          <a:p>
            <a:pPr>
              <a:defRPr/>
            </a:pPr>
            <a:fld id="{DE73A4E0-9F38-4698-8AB8-8FDEEB1A1815}" type="datetimeFigureOut">
              <a:rPr lang="en-US"/>
              <a:pPr>
                <a:defRPr/>
              </a:pPr>
              <a:t>8/30/2012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pitchFamily="-109" charset="-128"/>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ea typeface="ＭＳ Ｐゴシック" pitchFamily="-109" charset="-128"/>
              </a:defRPr>
            </a:lvl1pPr>
          </a:lstStyle>
          <a:p>
            <a:pPr>
              <a:defRPr/>
            </a:pPr>
            <a:fld id="{137DB4FD-3DE3-4B51-A479-A1C49AEECF6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5064" r:id="rId1"/>
    <p:sldLayoutId id="2147485065" r:id="rId2"/>
    <p:sldLayoutId id="2147485066" r:id="rId3"/>
    <p:sldLayoutId id="2147485067" r:id="rId4"/>
    <p:sldLayoutId id="2147485068" r:id="rId5"/>
    <p:sldLayoutId id="2147485069" r:id="rId6"/>
    <p:sldLayoutId id="2147485070" r:id="rId7"/>
    <p:sldLayoutId id="2147485071" r:id="rId8"/>
    <p:sldLayoutId id="2147485072" r:id="rId9"/>
    <p:sldLayoutId id="2147485073" r:id="rId10"/>
    <p:sldLayoutId id="21474850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84188" y="433388"/>
            <a:ext cx="8204200" cy="987425"/>
          </a:xfrm>
        </p:spPr>
        <p:txBody>
          <a:bodyPr/>
          <a:lstStyle/>
          <a:p>
            <a:pPr eaLnBrk="1" hangingPunct="1"/>
            <a:r>
              <a:rPr lang="en-US" dirty="0" err="1" smtClean="0"/>
              <a:t>DeconTools_Autoprocessor</a:t>
            </a:r>
            <a:r>
              <a:rPr lang="en-US" smtClean="0"/>
              <a:t> &amp; DeconConsole.exe</a:t>
            </a:r>
          </a:p>
        </p:txBody>
      </p:sp>
      <p:sp>
        <p:nvSpPr>
          <p:cNvPr id="8" name="Content Placeholder 4"/>
          <p:cNvSpPr txBox="1">
            <a:spLocks/>
          </p:cNvSpPr>
          <p:nvPr/>
        </p:nvSpPr>
        <p:spPr bwMode="auto">
          <a:xfrm>
            <a:off x="5456238" y="4443413"/>
            <a:ext cx="3687762" cy="1714500"/>
          </a:xfrm>
          <a:prstGeom prst="rect">
            <a:avLst/>
          </a:prstGeom>
          <a:noFill/>
          <a:ln w="9525">
            <a:noFill/>
            <a:miter lim="800000"/>
            <a:headEnd/>
            <a:tailEnd/>
          </a:ln>
        </p:spPr>
        <p:txBody>
          <a:bodyPr lIns="0" tIns="0" rIns="0" bIns="0"/>
          <a:lstStyle/>
          <a:p>
            <a:pPr marL="457200" indent="-457200">
              <a:lnSpc>
                <a:spcPct val="85000"/>
              </a:lnSpc>
              <a:spcBef>
                <a:spcPct val="30000"/>
              </a:spcBef>
              <a:buClr>
                <a:schemeClr val="folHlink"/>
              </a:buClr>
              <a:defRPr/>
            </a:pPr>
            <a:r>
              <a:rPr lang="en-US" sz="2400" kern="0" dirty="0">
                <a:latin typeface="+mn-lt"/>
                <a:ea typeface="ＭＳ Ｐゴシック" pitchFamily="-109" charset="-128"/>
              </a:rPr>
              <a:t>Contact:</a:t>
            </a:r>
          </a:p>
          <a:p>
            <a:pPr marL="457200" indent="-457200">
              <a:lnSpc>
                <a:spcPct val="85000"/>
              </a:lnSpc>
              <a:spcBef>
                <a:spcPct val="30000"/>
              </a:spcBef>
              <a:buClr>
                <a:schemeClr val="folHlink"/>
              </a:buClr>
              <a:defRPr/>
            </a:pPr>
            <a:r>
              <a:rPr lang="en-US" sz="2400" kern="0" dirty="0">
                <a:latin typeface="+mn-lt"/>
                <a:ea typeface="ＭＳ Ｐゴシック" pitchFamily="-109" charset="-128"/>
              </a:rPr>
              <a:t>Gordon Slysz</a:t>
            </a:r>
          </a:p>
          <a:p>
            <a:pPr marL="457200" indent="-457200">
              <a:lnSpc>
                <a:spcPct val="85000"/>
              </a:lnSpc>
              <a:spcBef>
                <a:spcPct val="30000"/>
              </a:spcBef>
              <a:buClr>
                <a:schemeClr val="folHlink"/>
              </a:buClr>
              <a:defRPr/>
            </a:pPr>
            <a:r>
              <a:rPr lang="en-US" sz="2400" kern="0" dirty="0">
                <a:latin typeface="+mn-lt"/>
                <a:ea typeface="ＭＳ Ｐゴシック" pitchFamily="-109" charset="-128"/>
              </a:rPr>
              <a:t>gordon.slysz@pnl.gov</a:t>
            </a:r>
          </a:p>
          <a:p>
            <a:pPr marL="457200" indent="-457200">
              <a:lnSpc>
                <a:spcPct val="85000"/>
              </a:lnSpc>
              <a:spcBef>
                <a:spcPct val="30000"/>
              </a:spcBef>
              <a:buClr>
                <a:schemeClr val="folHlink"/>
              </a:buClr>
              <a:defRPr/>
            </a:pPr>
            <a:endParaRPr lang="en-US" sz="2400" kern="0" dirty="0">
              <a:latin typeface="+mn-lt"/>
              <a:ea typeface="ＭＳ Ｐゴシック" pitchFamily="-109" charset="-128"/>
            </a:endParaRPr>
          </a:p>
        </p:txBody>
      </p:sp>
      <p:sp>
        <p:nvSpPr>
          <p:cNvPr id="2" name="Content Placeholder 1"/>
          <p:cNvSpPr>
            <a:spLocks noGrp="1"/>
          </p:cNvSpPr>
          <p:nvPr>
            <p:ph idx="1"/>
          </p:nvPr>
        </p:nvSpPr>
        <p:spPr/>
        <p:txBody>
          <a:bodyPr/>
          <a:lstStyle/>
          <a:p>
            <a:endParaRPr lang="en-US" smtClean="0"/>
          </a:p>
          <a:p>
            <a:pPr marL="0" indent="0">
              <a:buNone/>
            </a:pPr>
            <a:r>
              <a:rPr lang="en-US" smtClean="0"/>
              <a:t>This document contains information on:</a:t>
            </a:r>
            <a:endParaRPr lang="en-US"/>
          </a:p>
          <a:p>
            <a:r>
              <a:rPr lang="en-US" smtClean="0"/>
              <a:t>DeconTools_Autoprocessor</a:t>
            </a:r>
          </a:p>
          <a:p>
            <a:r>
              <a:rPr lang="en-US" smtClean="0"/>
              <a:t>DeconConsole.exe</a:t>
            </a:r>
          </a:p>
          <a:p>
            <a:r>
              <a:rPr lang="en-US" smtClean="0"/>
              <a:t>The DeconTools parameter file.</a:t>
            </a:r>
            <a:endParaRPr lang="en-US"/>
          </a:p>
        </p:txBody>
      </p:sp>
    </p:spTree>
    <p:extLst>
      <p:ext uri="{BB962C8B-B14F-4D97-AF65-F5344CB8AC3E}">
        <p14:creationId xmlns:p14="http://schemas.microsoft.com/office/powerpoint/2010/main" val="2771628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DeconConsole.exe</a:t>
            </a:r>
          </a:p>
        </p:txBody>
      </p:sp>
      <p:sp>
        <p:nvSpPr>
          <p:cNvPr id="35843" name="Content Placeholder 8"/>
          <p:cNvSpPr>
            <a:spLocks noGrp="1"/>
          </p:cNvSpPr>
          <p:nvPr>
            <p:ph sz="half" idx="1"/>
          </p:nvPr>
        </p:nvSpPr>
        <p:spPr>
          <a:xfrm>
            <a:off x="457200" y="1600200"/>
            <a:ext cx="7099300" cy="3028950"/>
          </a:xfrm>
        </p:spPr>
        <p:txBody>
          <a:bodyPr>
            <a:normAutofit/>
          </a:bodyPr>
          <a:lstStyle/>
          <a:p>
            <a:pPr eaLnBrk="1" hangingPunct="1">
              <a:defRPr/>
            </a:pPr>
            <a:r>
              <a:rPr lang="en-US" dirty="0" smtClean="0">
                <a:ea typeface="ＭＳ Ｐゴシック" pitchFamily="34" charset="-128"/>
              </a:rPr>
              <a:t>DeconConsole.exe is console-based means of automating </a:t>
            </a:r>
            <a:r>
              <a:rPr lang="en-US" dirty="0" err="1" smtClean="0">
                <a:ea typeface="ＭＳ Ｐゴシック" pitchFamily="34" charset="-128"/>
              </a:rPr>
              <a:t>MS_feature</a:t>
            </a:r>
            <a:r>
              <a:rPr lang="en-US" dirty="0" smtClean="0">
                <a:ea typeface="ＭＳ Ｐゴシック" pitchFamily="34" charset="-128"/>
              </a:rPr>
              <a:t> extraction. </a:t>
            </a:r>
          </a:p>
          <a:p>
            <a:pPr lvl="1" eaLnBrk="1" hangingPunct="1">
              <a:defRPr/>
            </a:pPr>
            <a:r>
              <a:rPr lang="en-US" smtClean="0">
                <a:ea typeface="ＭＳ Ｐゴシック" pitchFamily="34" charset="-128"/>
              </a:rPr>
              <a:t>requires </a:t>
            </a:r>
            <a:r>
              <a:rPr lang="en-US" smtClean="0">
                <a:ea typeface="ＭＳ Ｐゴシック" pitchFamily="34" charset="-128"/>
              </a:rPr>
              <a:t>two arguments</a:t>
            </a:r>
            <a:r>
              <a:rPr lang="en-US" dirty="0" smtClean="0">
                <a:ea typeface="ＭＳ Ｐゴシック" pitchFamily="34" charset="-128"/>
              </a:rPr>
              <a:t>:</a:t>
            </a:r>
          </a:p>
          <a:p>
            <a:pPr lvl="2" eaLnBrk="1" hangingPunct="1">
              <a:defRPr/>
            </a:pPr>
            <a:r>
              <a:rPr lang="en-US" dirty="0" smtClean="0">
                <a:ea typeface="ＭＳ Ｐゴシック" pitchFamily="34" charset="-128"/>
              </a:rPr>
              <a:t>filename</a:t>
            </a:r>
          </a:p>
          <a:p>
            <a:pPr lvl="2" eaLnBrk="1" hangingPunct="1">
              <a:defRPr/>
            </a:pPr>
            <a:r>
              <a:rPr lang="en-US" smtClean="0">
                <a:ea typeface="ＭＳ Ｐゴシック" pitchFamily="34" charset="-128"/>
              </a:rPr>
              <a:t>DeconTools </a:t>
            </a:r>
            <a:r>
              <a:rPr lang="en-US" dirty="0" smtClean="0">
                <a:ea typeface="ＭＳ Ｐゴシック" pitchFamily="34" charset="-128"/>
              </a:rPr>
              <a:t>parameter file (.xml). This is the same parameter file used in previous versions of </a:t>
            </a:r>
            <a:r>
              <a:rPr lang="en-US" dirty="0" err="1" smtClean="0">
                <a:ea typeface="ＭＳ Ｐゴシック" pitchFamily="34" charset="-128"/>
              </a:rPr>
              <a:t>DeconTools</a:t>
            </a:r>
            <a:r>
              <a:rPr lang="en-US" dirty="0" smtClean="0">
                <a:ea typeface="ＭＳ Ｐゴシック" pitchFamily="34" charset="-128"/>
              </a:rPr>
              <a:t>. </a:t>
            </a:r>
            <a:endParaRPr lang="en-US" dirty="0" smtClean="0">
              <a:solidFill>
                <a:srgbClr val="FF0000"/>
              </a:solidFill>
              <a:ea typeface="ＭＳ Ｐゴシック" pitchFamily="34" charset="-128"/>
            </a:endParaRPr>
          </a:p>
        </p:txBody>
      </p:sp>
      <p:sp>
        <p:nvSpPr>
          <p:cNvPr id="6" name="Content Placeholder 8"/>
          <p:cNvSpPr txBox="1">
            <a:spLocks/>
          </p:cNvSpPr>
          <p:nvPr/>
        </p:nvSpPr>
        <p:spPr bwMode="auto">
          <a:xfrm>
            <a:off x="527050" y="5457825"/>
            <a:ext cx="7713663" cy="931863"/>
          </a:xfrm>
          <a:prstGeom prst="rect">
            <a:avLst/>
          </a:prstGeom>
          <a:noFill/>
          <a:ln w="9525">
            <a:noFill/>
            <a:miter lim="800000"/>
            <a:headEnd/>
            <a:tailEnd/>
          </a:ln>
        </p:spPr>
        <p:txBody>
          <a:bodyPr lIns="0" tIns="0" rIns="0" bIns="0">
            <a:normAutofit/>
          </a:bodyPr>
          <a:lstStyle/>
          <a:p>
            <a:pPr marL="342900" indent="-342900">
              <a:lnSpc>
                <a:spcPct val="85000"/>
              </a:lnSpc>
              <a:spcBef>
                <a:spcPct val="30000"/>
              </a:spcBef>
              <a:buClr>
                <a:schemeClr val="folHlink"/>
              </a:buClr>
              <a:buFontTx/>
              <a:buBlip>
                <a:blip r:embed="rId2"/>
              </a:buBlip>
              <a:defRPr/>
            </a:pPr>
            <a:r>
              <a:rPr lang="en-US" sz="2000" kern="0" dirty="0">
                <a:latin typeface="+mn-lt"/>
                <a:ea typeface="ＭＳ Ｐゴシック" pitchFamily="34" charset="-128"/>
              </a:rPr>
              <a:t>Sample command, entered at a DOS prompt:</a:t>
            </a:r>
          </a:p>
          <a:p>
            <a:pPr marL="342900" indent="-342900">
              <a:lnSpc>
                <a:spcPct val="85000"/>
              </a:lnSpc>
              <a:spcBef>
                <a:spcPct val="30000"/>
              </a:spcBef>
              <a:buClr>
                <a:schemeClr val="folHlink"/>
              </a:buClr>
              <a:defRPr/>
            </a:pPr>
            <a:r>
              <a:rPr lang="en-US" sz="1400" kern="0" dirty="0">
                <a:latin typeface="+mn-lt"/>
                <a:ea typeface="ＭＳ Ｐゴシック" pitchFamily="34" charset="-128"/>
              </a:rPr>
              <a:t>DeconConsole.exe </a:t>
            </a:r>
            <a:r>
              <a:rPr lang="en-US" sz="1400" kern="0">
                <a:latin typeface="+mn-lt"/>
                <a:ea typeface="ＭＳ Ｐゴシック" pitchFamily="34" charset="-128"/>
              </a:rPr>
              <a:t>BSA_TOF4.d </a:t>
            </a:r>
            <a:r>
              <a:rPr lang="en-US" sz="1400" kern="0" smtClean="0">
                <a:latin typeface="+mn-lt"/>
                <a:ea typeface="ＭＳ Ｐゴシック" pitchFamily="34" charset="-128"/>
              </a:rPr>
              <a:t>SampleParameterFile_Scans10-12.xml</a:t>
            </a:r>
            <a:endParaRPr lang="en-US" sz="1400" kern="0" dirty="0">
              <a:latin typeface="+mn-lt"/>
              <a:ea typeface="ＭＳ Ｐゴシック" pitchFamily="3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DeconTools Parameter file information</a:t>
            </a:r>
            <a:endParaRPr lang="en-US"/>
          </a:p>
        </p:txBody>
      </p:sp>
      <p:sp>
        <p:nvSpPr>
          <p:cNvPr id="5" name="Slide Number Placeholder 4"/>
          <p:cNvSpPr>
            <a:spLocks noGrp="1"/>
          </p:cNvSpPr>
          <p:nvPr>
            <p:ph type="sldNum" sz="quarter" idx="10"/>
          </p:nvPr>
        </p:nvSpPr>
        <p:spPr/>
        <p:txBody>
          <a:bodyPr/>
          <a:lstStyle/>
          <a:p>
            <a:pPr>
              <a:defRPr/>
            </a:pPr>
            <a:fld id="{26300FCE-2B7B-410C-9D79-03E2D7450832}" type="slidenum">
              <a:rPr lang="en-US" smtClean="0"/>
              <a:pPr>
                <a:defRPr/>
              </a:pPr>
              <a:t>11</a:t>
            </a:fld>
            <a:endParaRPr lang="en-US"/>
          </a:p>
        </p:txBody>
      </p:sp>
      <p:pic>
        <p:nvPicPr>
          <p:cNvPr id="757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085" r="2743" b="5543"/>
          <a:stretch/>
        </p:blipFill>
        <p:spPr bwMode="auto">
          <a:xfrm>
            <a:off x="319967" y="1411549"/>
            <a:ext cx="5788098" cy="4199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ular Callout 7"/>
          <p:cNvSpPr/>
          <p:nvPr/>
        </p:nvSpPr>
        <p:spPr>
          <a:xfrm>
            <a:off x="6241002" y="1249777"/>
            <a:ext cx="2823099" cy="1198485"/>
          </a:xfrm>
          <a:prstGeom prst="wedgeRectCallout">
            <a:avLst>
              <a:gd name="adj1" fmla="val -178186"/>
              <a:gd name="adj2" fmla="val 352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The peak parameters.  The PeakBackgroundRatio is a key parameter. A low value will result in many peaks being detected.  Too many peaks greatly slow down deconvolution (THRASH)</a:t>
            </a:r>
            <a:endParaRPr lang="en-US" sz="1100"/>
          </a:p>
        </p:txBody>
      </p:sp>
      <p:sp>
        <p:nvSpPr>
          <p:cNvPr id="9" name="Line Callout 2 (Accent Bar) 8"/>
          <p:cNvSpPr/>
          <p:nvPr/>
        </p:nvSpPr>
        <p:spPr>
          <a:xfrm>
            <a:off x="4252404" y="2965139"/>
            <a:ext cx="1686757" cy="1526961"/>
          </a:xfrm>
          <a:prstGeom prst="accentCallout2">
            <a:avLst>
              <a:gd name="adj1" fmla="val 52778"/>
              <a:gd name="adj2" fmla="val -82048"/>
              <a:gd name="adj3" fmla="val 48610"/>
              <a:gd name="adj4" fmla="val -39525"/>
              <a:gd name="adj5" fmla="val 50694"/>
              <a:gd name="adj6" fmla="val -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The DTAGenerationParameters are not currently used.</a:t>
            </a:r>
            <a:endParaRPr lang="en-US" sz="1100"/>
          </a:p>
        </p:txBody>
      </p:sp>
      <p:sp>
        <p:nvSpPr>
          <p:cNvPr id="11" name="Rectangular Callout 10"/>
          <p:cNvSpPr/>
          <p:nvPr/>
        </p:nvSpPr>
        <p:spPr>
          <a:xfrm>
            <a:off x="6241002" y="4589756"/>
            <a:ext cx="2823099" cy="599242"/>
          </a:xfrm>
          <a:prstGeom prst="wedgeRectCallout">
            <a:avLst>
              <a:gd name="adj1" fmla="val -194743"/>
              <a:gd name="adj2" fmla="val -56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Deconvolution parameters. HornTransform = THRASH. </a:t>
            </a:r>
            <a:endParaRPr lang="en-US" sz="1100"/>
          </a:p>
        </p:txBody>
      </p:sp>
      <p:sp>
        <p:nvSpPr>
          <p:cNvPr id="12" name="Rectangular Callout 11"/>
          <p:cNvSpPr/>
          <p:nvPr/>
        </p:nvSpPr>
        <p:spPr>
          <a:xfrm>
            <a:off x="6241001" y="2598319"/>
            <a:ext cx="2823099" cy="599243"/>
          </a:xfrm>
          <a:prstGeom prst="wedgeRectCallout">
            <a:avLst>
              <a:gd name="adj1" fmla="val -183135"/>
              <a:gd name="adj2" fmla="val -474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Set this to ‘TRUE’ to export all detected peaks. Look for a _peaks.txt file.</a:t>
            </a:r>
            <a:endParaRPr lang="en-US" sz="1100"/>
          </a:p>
        </p:txBody>
      </p:sp>
    </p:spTree>
    <p:extLst>
      <p:ext uri="{BB962C8B-B14F-4D97-AF65-F5344CB8AC3E}">
        <p14:creationId xmlns:p14="http://schemas.microsoft.com/office/powerpoint/2010/main" val="3879721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DeconTools Parameter file information</a:t>
            </a:r>
            <a:endParaRPr lang="en-US"/>
          </a:p>
        </p:txBody>
      </p:sp>
      <p:sp>
        <p:nvSpPr>
          <p:cNvPr id="5" name="Slide Number Placeholder 4"/>
          <p:cNvSpPr>
            <a:spLocks noGrp="1"/>
          </p:cNvSpPr>
          <p:nvPr>
            <p:ph type="sldNum" sz="quarter" idx="10"/>
          </p:nvPr>
        </p:nvSpPr>
        <p:spPr/>
        <p:txBody>
          <a:bodyPr/>
          <a:lstStyle/>
          <a:p>
            <a:pPr>
              <a:defRPr/>
            </a:pPr>
            <a:fld id="{26300FCE-2B7B-410C-9D79-03E2D7450832}" type="slidenum">
              <a:rPr lang="en-US" smtClean="0"/>
              <a:pPr>
                <a:defRPr/>
              </a:pPr>
              <a:t>12</a:t>
            </a:fld>
            <a:endParaRPr lang="en-US"/>
          </a:p>
        </p:txBody>
      </p:sp>
      <p:pic>
        <p:nvPicPr>
          <p:cNvPr id="7680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7" t="27710" r="20023" b="4731"/>
          <a:stretch/>
        </p:blipFill>
        <p:spPr bwMode="auto">
          <a:xfrm>
            <a:off x="310718" y="1411548"/>
            <a:ext cx="5066231" cy="489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Line Callout 2 (Accent Bar) 8"/>
          <p:cNvSpPr/>
          <p:nvPr/>
        </p:nvSpPr>
        <p:spPr>
          <a:xfrm>
            <a:off x="6214370" y="1731143"/>
            <a:ext cx="1686757" cy="2379218"/>
          </a:xfrm>
          <a:prstGeom prst="accentCallout2">
            <a:avLst>
              <a:gd name="adj1" fmla="val 52778"/>
              <a:gd name="adj2" fmla="val -82048"/>
              <a:gd name="adj3" fmla="val 48610"/>
              <a:gd name="adj4" fmla="val -39525"/>
              <a:gd name="adj5" fmla="val 50694"/>
              <a:gd name="adj6" fmla="val -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THRASH deconvolution parameters</a:t>
            </a:r>
            <a:endParaRPr lang="en-US" sz="1100"/>
          </a:p>
        </p:txBody>
      </p:sp>
      <p:sp>
        <p:nvSpPr>
          <p:cNvPr id="8" name="Rectangular Callout 7"/>
          <p:cNvSpPr/>
          <p:nvPr/>
        </p:nvSpPr>
        <p:spPr>
          <a:xfrm>
            <a:off x="5376950" y="4110361"/>
            <a:ext cx="2923672" cy="1118587"/>
          </a:xfrm>
          <a:prstGeom prst="wedgeRectCallout">
            <a:avLst>
              <a:gd name="adj1" fmla="val -118808"/>
              <a:gd name="adj2" fmla="val -27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Summing parameters.  Set SumSpectraAcrossScanRange to ‘TRUE’ to sum across scans. NumberOfScansToSumOver represents the +/- number of scans to sum.  </a:t>
            </a:r>
          </a:p>
        </p:txBody>
      </p:sp>
    </p:spTree>
    <p:extLst>
      <p:ext uri="{BB962C8B-B14F-4D97-AF65-F5344CB8AC3E}">
        <p14:creationId xmlns:p14="http://schemas.microsoft.com/office/powerpoint/2010/main" val="82758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DeconTools Parameter file information</a:t>
            </a:r>
            <a:endParaRPr lang="en-US"/>
          </a:p>
        </p:txBody>
      </p:sp>
      <p:sp>
        <p:nvSpPr>
          <p:cNvPr id="5" name="Slide Number Placeholder 4"/>
          <p:cNvSpPr>
            <a:spLocks noGrp="1"/>
          </p:cNvSpPr>
          <p:nvPr>
            <p:ph type="sldNum" sz="quarter" idx="10"/>
          </p:nvPr>
        </p:nvSpPr>
        <p:spPr/>
        <p:txBody>
          <a:bodyPr/>
          <a:lstStyle/>
          <a:p>
            <a:pPr>
              <a:defRPr/>
            </a:pPr>
            <a:fld id="{26300FCE-2B7B-410C-9D79-03E2D7450832}" type="slidenum">
              <a:rPr lang="en-US" smtClean="0"/>
              <a:pPr>
                <a:defRPr/>
              </a:pPr>
              <a:t>13</a:t>
            </a:fld>
            <a:endParaRPr lang="en-US"/>
          </a:p>
        </p:txBody>
      </p:sp>
      <p:pic>
        <p:nvPicPr>
          <p:cNvPr id="7680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7" t="27710" r="20023" b="4731"/>
          <a:stretch/>
        </p:blipFill>
        <p:spPr bwMode="auto">
          <a:xfrm>
            <a:off x="310718" y="1411548"/>
            <a:ext cx="5066231" cy="489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ular Callout 7"/>
          <p:cNvSpPr/>
          <p:nvPr/>
        </p:nvSpPr>
        <p:spPr>
          <a:xfrm>
            <a:off x="5376950" y="3506680"/>
            <a:ext cx="2923672" cy="1118587"/>
          </a:xfrm>
          <a:prstGeom prst="wedgeRectCallout">
            <a:avLst>
              <a:gd name="adj1" fmla="val -148566"/>
              <a:gd name="adj2" fmla="val 1197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RAPID deconvolution. See Park et al (2008). Set this to ‘True’ to override THRASH deconvolution. </a:t>
            </a:r>
          </a:p>
        </p:txBody>
      </p:sp>
      <p:sp>
        <p:nvSpPr>
          <p:cNvPr id="7" name="Rectangular Callout 6"/>
          <p:cNvSpPr/>
          <p:nvPr/>
        </p:nvSpPr>
        <p:spPr>
          <a:xfrm>
            <a:off x="5376950" y="5183670"/>
            <a:ext cx="2923672" cy="1118587"/>
          </a:xfrm>
          <a:prstGeom prst="wedgeRectCallout">
            <a:avLst>
              <a:gd name="adj1" fmla="val -175932"/>
              <a:gd name="adj2" fmla="val 243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Miscellaneous section. </a:t>
            </a:r>
          </a:p>
        </p:txBody>
      </p:sp>
    </p:spTree>
    <p:extLst>
      <p:ext uri="{BB962C8B-B14F-4D97-AF65-F5344CB8AC3E}">
        <p14:creationId xmlns:p14="http://schemas.microsoft.com/office/powerpoint/2010/main" val="289881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DeconTools Parameter file information</a:t>
            </a:r>
          </a:p>
        </p:txBody>
      </p:sp>
      <p:sp>
        <p:nvSpPr>
          <p:cNvPr id="5" name="Slide Number Placeholder 4"/>
          <p:cNvSpPr>
            <a:spLocks noGrp="1"/>
          </p:cNvSpPr>
          <p:nvPr>
            <p:ph type="sldNum" sz="quarter" idx="10"/>
          </p:nvPr>
        </p:nvSpPr>
        <p:spPr/>
        <p:txBody>
          <a:bodyPr/>
          <a:lstStyle/>
          <a:p>
            <a:pPr>
              <a:defRPr/>
            </a:pPr>
            <a:fld id="{26300FCE-2B7B-410C-9D79-03E2D7450832}" type="slidenum">
              <a:rPr lang="en-US" smtClean="0"/>
              <a:pPr>
                <a:defRPr/>
              </a:pPr>
              <a:t>14</a:t>
            </a:fld>
            <a:endParaRPr lang="en-US"/>
          </a:p>
        </p:txBody>
      </p:sp>
      <p:pic>
        <p:nvPicPr>
          <p:cNvPr id="778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26" t="48055" r="20973" b="6482"/>
          <a:stretch/>
        </p:blipFill>
        <p:spPr bwMode="auto">
          <a:xfrm>
            <a:off x="222250" y="1945770"/>
            <a:ext cx="5283200"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5505450" y="1647825"/>
            <a:ext cx="2923672" cy="1118587"/>
          </a:xfrm>
          <a:prstGeom prst="wedgeRectCallout">
            <a:avLst>
              <a:gd name="adj1" fmla="val -156602"/>
              <a:gd name="adj2" fmla="val 39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Set ‘UseScanRange’ to ‘True’ if you want to restrict processing to a certain region of the MS data file.  </a:t>
            </a:r>
            <a:r>
              <a:rPr lang="en-US" sz="1100" dirty="0" smtClean="0"/>
              <a:t>Then set </a:t>
            </a:r>
            <a:r>
              <a:rPr lang="en-US" sz="1100" smtClean="0"/>
              <a:t>the boundaries “MinScan” and “MaxScan” .  </a:t>
            </a:r>
            <a:endParaRPr lang="en-US" sz="1100" dirty="0" smtClean="0"/>
          </a:p>
        </p:txBody>
      </p:sp>
      <p:sp>
        <p:nvSpPr>
          <p:cNvPr id="8" name="Rectangular Callout 7"/>
          <p:cNvSpPr/>
          <p:nvPr/>
        </p:nvSpPr>
        <p:spPr>
          <a:xfrm>
            <a:off x="5505450" y="2959786"/>
            <a:ext cx="2923672" cy="393013"/>
          </a:xfrm>
          <a:prstGeom prst="wedgeRectCallout">
            <a:avLst>
              <a:gd name="adj1" fmla="val -147698"/>
              <a:gd name="adj2" fmla="val 845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Setting this to ‘TRUE’ means that the mass spectrum will be Savitzky-Golay smoothed.</a:t>
            </a:r>
            <a:endParaRPr lang="en-US" sz="1100" dirty="0" smtClean="0"/>
          </a:p>
        </p:txBody>
      </p:sp>
      <p:sp>
        <p:nvSpPr>
          <p:cNvPr id="9" name="Rectangular Callout 8"/>
          <p:cNvSpPr/>
          <p:nvPr/>
        </p:nvSpPr>
        <p:spPr>
          <a:xfrm>
            <a:off x="5505450" y="3474875"/>
            <a:ext cx="2923672" cy="665325"/>
          </a:xfrm>
          <a:prstGeom prst="wedgeRectCallout">
            <a:avLst>
              <a:gd name="adj1" fmla="val -139445"/>
              <a:gd name="adj2" fmla="val 40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Setting this to ‘TRUE’ will result in zero-filling.  Good to use for sparse  raw data (e.g. TOF-MS). </a:t>
            </a:r>
            <a:endParaRPr lang="en-US" sz="1100" dirty="0" smtClean="0"/>
          </a:p>
        </p:txBody>
      </p:sp>
      <p:sp>
        <p:nvSpPr>
          <p:cNvPr id="10" name="Rectangular Callout 9"/>
          <p:cNvSpPr/>
          <p:nvPr/>
        </p:nvSpPr>
        <p:spPr>
          <a:xfrm>
            <a:off x="5505450" y="4859175"/>
            <a:ext cx="2923672" cy="880720"/>
          </a:xfrm>
          <a:prstGeom prst="wedgeRectCallout">
            <a:avLst>
              <a:gd name="adj1" fmla="val -124241"/>
              <a:gd name="adj2" fmla="val -679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smtClean="0"/>
              <a:t>Setting this to ‘TRUE’ means that only peaks will be detected and no deconvolution will be performed.  Ensure that you set the ‘WritePeaksToTextFile’ set to ‘True</a:t>
            </a:r>
            <a:endParaRPr lang="en-US" sz="1100" dirty="0" smtClean="0"/>
          </a:p>
        </p:txBody>
      </p:sp>
    </p:spTree>
    <p:extLst>
      <p:ext uri="{BB962C8B-B14F-4D97-AF65-F5344CB8AC3E}">
        <p14:creationId xmlns:p14="http://schemas.microsoft.com/office/powerpoint/2010/main" val="292353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84188" y="433388"/>
            <a:ext cx="8204200" cy="987425"/>
          </a:xfrm>
        </p:spPr>
        <p:txBody>
          <a:bodyPr/>
          <a:lstStyle/>
          <a:p>
            <a:pPr eaLnBrk="1" hangingPunct="1"/>
            <a:r>
              <a:rPr lang="en-US" dirty="0" err="1" smtClean="0"/>
              <a:t>DeconTools_Autoprocessor</a:t>
            </a:r>
            <a:r>
              <a:rPr lang="en-US" smtClean="0"/>
              <a:t> &amp; DeconConsole.exe</a:t>
            </a:r>
          </a:p>
        </p:txBody>
      </p:sp>
      <p:sp>
        <p:nvSpPr>
          <p:cNvPr id="27651" name="Content Placeholder 4"/>
          <p:cNvSpPr>
            <a:spLocks noGrp="1"/>
          </p:cNvSpPr>
          <p:nvPr>
            <p:ph idx="1"/>
          </p:nvPr>
        </p:nvSpPr>
        <p:spPr>
          <a:xfrm>
            <a:off x="527050" y="1387475"/>
            <a:ext cx="8186738" cy="1042988"/>
          </a:xfrm>
        </p:spPr>
        <p:txBody>
          <a:bodyPr/>
          <a:lstStyle/>
          <a:p>
            <a:pPr eaLnBrk="1" hangingPunct="1"/>
            <a:r>
              <a:rPr lang="en-US" smtClean="0"/>
              <a:t>DeconTools_Autoprocessor:</a:t>
            </a:r>
          </a:p>
          <a:p>
            <a:pPr lvl="1" eaLnBrk="1" hangingPunct="1"/>
            <a:r>
              <a:rPr lang="en-US" smtClean="0"/>
              <a:t>User interface</a:t>
            </a:r>
          </a:p>
          <a:p>
            <a:pPr lvl="1" eaLnBrk="1" hangingPunct="1"/>
            <a:r>
              <a:rPr lang="en-US" smtClean="0"/>
              <a:t>Supports batch processing of files</a:t>
            </a:r>
          </a:p>
          <a:p>
            <a:pPr eaLnBrk="1" hangingPunct="1"/>
            <a:r>
              <a:rPr lang="en-US" smtClean="0"/>
              <a:t>DeconConsole.exe</a:t>
            </a:r>
          </a:p>
          <a:p>
            <a:pPr lvl="1" eaLnBrk="1" hangingPunct="1"/>
            <a:r>
              <a:rPr lang="en-US" smtClean="0"/>
              <a:t>Console-based automated processing</a:t>
            </a:r>
          </a:p>
          <a:p>
            <a:pPr lvl="1" eaLnBrk="1" hangingPunct="1"/>
            <a:r>
              <a:rPr lang="en-US" smtClean="0"/>
              <a:t>Useful for insertion into multi-step, multi-application workflows</a:t>
            </a:r>
          </a:p>
        </p:txBody>
      </p:sp>
      <p:pic>
        <p:nvPicPr>
          <p:cNvPr id="276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716" y="932432"/>
            <a:ext cx="2033910" cy="221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84188" y="433388"/>
            <a:ext cx="8204200" cy="987425"/>
          </a:xfrm>
        </p:spPr>
        <p:txBody>
          <a:bodyPr/>
          <a:lstStyle/>
          <a:p>
            <a:pPr eaLnBrk="1" hangingPunct="1"/>
            <a:r>
              <a:rPr lang="en-US" smtClean="0"/>
              <a:t>DeconTools_Autoprocessor</a:t>
            </a:r>
          </a:p>
        </p:txBody>
      </p:sp>
      <p:sp>
        <p:nvSpPr>
          <p:cNvPr id="28675" name="Content Placeholder 4"/>
          <p:cNvSpPr>
            <a:spLocks noGrp="1"/>
          </p:cNvSpPr>
          <p:nvPr>
            <p:ph idx="1"/>
          </p:nvPr>
        </p:nvSpPr>
        <p:spPr>
          <a:xfrm>
            <a:off x="527050" y="1387475"/>
            <a:ext cx="8186738" cy="1042988"/>
          </a:xfrm>
        </p:spPr>
        <p:txBody>
          <a:bodyPr/>
          <a:lstStyle/>
          <a:p>
            <a:pPr eaLnBrk="1" hangingPunct="1"/>
            <a:r>
              <a:rPr lang="en-US" smtClean="0"/>
              <a:t>For automated MS Feature finding (deconvolution)</a:t>
            </a:r>
          </a:p>
        </p:txBody>
      </p:sp>
      <p:sp>
        <p:nvSpPr>
          <p:cNvPr id="8" name="Content Placeholder 4"/>
          <p:cNvSpPr txBox="1">
            <a:spLocks/>
          </p:cNvSpPr>
          <p:nvPr/>
        </p:nvSpPr>
        <p:spPr bwMode="auto">
          <a:xfrm>
            <a:off x="5202238" y="2625725"/>
            <a:ext cx="3751262" cy="1042988"/>
          </a:xfrm>
          <a:prstGeom prst="rect">
            <a:avLst/>
          </a:prstGeom>
          <a:noFill/>
          <a:ln w="9525">
            <a:noFill/>
            <a:miter lim="800000"/>
            <a:headEnd/>
            <a:tailEnd/>
          </a:ln>
        </p:spPr>
        <p:txBody>
          <a:bodyPr lIns="0" tIns="0" rIns="0" bIns="0"/>
          <a:lstStyle/>
          <a:p>
            <a:pPr marL="457200" indent="-457200">
              <a:lnSpc>
                <a:spcPct val="85000"/>
              </a:lnSpc>
              <a:spcBef>
                <a:spcPct val="30000"/>
              </a:spcBef>
              <a:buClr>
                <a:schemeClr val="folHlink"/>
              </a:buClr>
              <a:buFont typeface="+mj-lt"/>
              <a:buAutoNum type="arabicPeriod"/>
              <a:defRPr/>
            </a:pPr>
            <a:r>
              <a:rPr lang="en-US" sz="2400" kern="0" dirty="0">
                <a:latin typeface="+mn-lt"/>
                <a:ea typeface="ＭＳ Ｐゴシック" pitchFamily="-109" charset="-128"/>
              </a:rPr>
              <a:t>Click ‘Setup Wizard’</a:t>
            </a:r>
          </a:p>
          <a:p>
            <a:pPr marL="457200" indent="-457200">
              <a:lnSpc>
                <a:spcPct val="85000"/>
              </a:lnSpc>
              <a:spcBef>
                <a:spcPct val="30000"/>
              </a:spcBef>
              <a:buClr>
                <a:schemeClr val="folHlink"/>
              </a:buClr>
              <a:defRPr/>
            </a:pPr>
            <a:endParaRPr lang="en-US" sz="2400" kern="0" dirty="0">
              <a:latin typeface="+mn-lt"/>
              <a:ea typeface="ＭＳ Ｐゴシック" pitchFamily="-109" charset="-128"/>
            </a:endParaRPr>
          </a:p>
        </p:txBody>
      </p:sp>
      <p:pic>
        <p:nvPicPr>
          <p:cNvPr id="286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246" y="1953364"/>
            <a:ext cx="34099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84188" y="433388"/>
            <a:ext cx="8204200" cy="987425"/>
          </a:xfrm>
        </p:spPr>
        <p:txBody>
          <a:bodyPr/>
          <a:lstStyle/>
          <a:p>
            <a:pPr eaLnBrk="1" hangingPunct="1"/>
            <a:r>
              <a:rPr lang="en-US" smtClean="0"/>
              <a:t>DeconTools_Autoprocessor:  selecting the target MS datafile</a:t>
            </a:r>
          </a:p>
        </p:txBody>
      </p:sp>
      <p:sp>
        <p:nvSpPr>
          <p:cNvPr id="7" name="Content Placeholder 4"/>
          <p:cNvSpPr txBox="1">
            <a:spLocks/>
          </p:cNvSpPr>
          <p:nvPr/>
        </p:nvSpPr>
        <p:spPr bwMode="auto">
          <a:xfrm>
            <a:off x="5202238" y="2625725"/>
            <a:ext cx="3751262" cy="1633538"/>
          </a:xfrm>
          <a:prstGeom prst="rect">
            <a:avLst/>
          </a:prstGeom>
          <a:noFill/>
          <a:ln w="9525">
            <a:noFill/>
            <a:miter lim="800000"/>
            <a:headEnd/>
            <a:tailEnd/>
          </a:ln>
        </p:spPr>
        <p:txBody>
          <a:bodyPr lIns="0" tIns="0" rIns="0" bIns="0"/>
          <a:lstStyle/>
          <a:p>
            <a:pPr marL="457200" indent="-457200">
              <a:lnSpc>
                <a:spcPct val="85000"/>
              </a:lnSpc>
              <a:spcBef>
                <a:spcPct val="30000"/>
              </a:spcBef>
              <a:buClr>
                <a:schemeClr val="folHlink"/>
              </a:buClr>
              <a:buFont typeface="+mj-lt"/>
              <a:buAutoNum type="arabicPeriod"/>
              <a:defRPr/>
            </a:pPr>
            <a:r>
              <a:rPr lang="en-US" sz="2400" kern="0" dirty="0">
                <a:solidFill>
                  <a:schemeClr val="accent6"/>
                </a:solidFill>
                <a:ea typeface="ＭＳ Ｐゴシック" pitchFamily="-109" charset="-128"/>
              </a:rPr>
              <a:t>Click ‘Setup Wizard’</a:t>
            </a:r>
            <a:r>
              <a:rPr lang="en-US" sz="2400" kern="0" dirty="0">
                <a:solidFill>
                  <a:schemeClr val="accent6"/>
                </a:solidFill>
                <a:latin typeface="+mn-lt"/>
                <a:ea typeface="ＭＳ Ｐゴシック" pitchFamily="-109" charset="-128"/>
              </a:rPr>
              <a:t> </a:t>
            </a:r>
          </a:p>
          <a:p>
            <a:pPr marL="457200" indent="-457200">
              <a:lnSpc>
                <a:spcPct val="85000"/>
              </a:lnSpc>
              <a:spcBef>
                <a:spcPct val="30000"/>
              </a:spcBef>
              <a:buClr>
                <a:schemeClr val="folHlink"/>
              </a:buClr>
              <a:buFont typeface="+mj-lt"/>
              <a:buAutoNum type="arabicPeriod"/>
              <a:defRPr/>
            </a:pPr>
            <a:r>
              <a:rPr lang="en-US" sz="2400" kern="0" dirty="0">
                <a:latin typeface="+mn-lt"/>
                <a:ea typeface="ＭＳ Ｐゴシック" pitchFamily="-109" charset="-128"/>
              </a:rPr>
              <a:t>Navigate to the folder that contains </a:t>
            </a:r>
            <a:r>
              <a:rPr lang="en-US" sz="2400" kern="0">
                <a:latin typeface="+mn-lt"/>
                <a:ea typeface="ＭＳ Ｐゴシック" pitchFamily="-109" charset="-128"/>
              </a:rPr>
              <a:t>the </a:t>
            </a:r>
            <a:r>
              <a:rPr lang="en-US" sz="2400" kern="0" smtClean="0">
                <a:latin typeface="+mn-lt"/>
                <a:ea typeface="ＭＳ Ｐゴシック" pitchFamily="-109" charset="-128"/>
              </a:rPr>
              <a:t>target MS datafile. </a:t>
            </a:r>
            <a:endParaRPr lang="en-US" sz="2400" kern="0" dirty="0">
              <a:latin typeface="+mn-lt"/>
              <a:ea typeface="ＭＳ Ｐゴシック" pitchFamily="-109" charset="-128"/>
            </a:endParaRPr>
          </a:p>
          <a:p>
            <a:pPr marL="457200" indent="-457200">
              <a:lnSpc>
                <a:spcPct val="85000"/>
              </a:lnSpc>
              <a:spcBef>
                <a:spcPct val="30000"/>
              </a:spcBef>
              <a:buClr>
                <a:schemeClr val="folHlink"/>
              </a:buClr>
              <a:defRPr/>
            </a:pPr>
            <a:endParaRPr lang="en-US" sz="2400" kern="0" dirty="0">
              <a:latin typeface="+mn-lt"/>
              <a:ea typeface="ＭＳ Ｐゴシック" pitchFamily="-109" charset="-128"/>
            </a:endParaRPr>
          </a:p>
        </p:txBody>
      </p:sp>
      <p:pic>
        <p:nvPicPr>
          <p:cNvPr id="29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51" y="1438182"/>
            <a:ext cx="4409375" cy="4508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DeconTools_Autoprocessor:  selecting the target MS datafile</a:t>
            </a:r>
          </a:p>
        </p:txBody>
      </p:sp>
      <p:sp>
        <p:nvSpPr>
          <p:cNvPr id="7" name="Content Placeholder 4"/>
          <p:cNvSpPr txBox="1">
            <a:spLocks/>
          </p:cNvSpPr>
          <p:nvPr/>
        </p:nvSpPr>
        <p:spPr bwMode="auto">
          <a:xfrm>
            <a:off x="5202238" y="2625725"/>
            <a:ext cx="3751262" cy="2247900"/>
          </a:xfrm>
          <a:prstGeom prst="rect">
            <a:avLst/>
          </a:prstGeom>
          <a:noFill/>
          <a:ln w="9525">
            <a:noFill/>
            <a:miter lim="800000"/>
            <a:headEnd/>
            <a:tailEnd/>
          </a:ln>
        </p:spPr>
        <p:txBody>
          <a:bodyPr lIns="0" tIns="0" rIns="0" bIns="0"/>
          <a:lstStyle/>
          <a:p>
            <a:pPr marL="457200" indent="-457200">
              <a:lnSpc>
                <a:spcPct val="85000"/>
              </a:lnSpc>
              <a:spcBef>
                <a:spcPct val="30000"/>
              </a:spcBef>
              <a:buClr>
                <a:schemeClr val="folHlink"/>
              </a:buClr>
              <a:buFont typeface="+mj-lt"/>
              <a:buAutoNum type="arabicPeriod"/>
              <a:defRPr/>
            </a:pPr>
            <a:r>
              <a:rPr lang="en-US" sz="2400" kern="0" dirty="0">
                <a:solidFill>
                  <a:schemeClr val="accent6"/>
                </a:solidFill>
                <a:ea typeface="ＭＳ Ｐゴシック" pitchFamily="-109" charset="-128"/>
              </a:rPr>
              <a:t>Click ‘Setup Wizard’ </a:t>
            </a:r>
          </a:p>
          <a:p>
            <a:pPr marL="457200" indent="-457200">
              <a:lnSpc>
                <a:spcPct val="85000"/>
              </a:lnSpc>
              <a:spcBef>
                <a:spcPct val="30000"/>
              </a:spcBef>
              <a:buClr>
                <a:schemeClr val="folHlink"/>
              </a:buClr>
              <a:buFont typeface="+mj-lt"/>
              <a:buAutoNum type="arabicPeriod"/>
              <a:defRPr/>
            </a:pPr>
            <a:r>
              <a:rPr lang="en-US" sz="2400" kern="0">
                <a:solidFill>
                  <a:schemeClr val="accent6"/>
                </a:solidFill>
                <a:latin typeface="+mn-lt"/>
                <a:ea typeface="ＭＳ Ｐゴシック" pitchFamily="-109" charset="-128"/>
              </a:rPr>
              <a:t>Navigate to the folder that contains the target MS datafile. </a:t>
            </a:r>
          </a:p>
          <a:p>
            <a:pPr marL="457200" indent="-457200">
              <a:lnSpc>
                <a:spcPct val="85000"/>
              </a:lnSpc>
              <a:spcBef>
                <a:spcPct val="30000"/>
              </a:spcBef>
              <a:buClr>
                <a:schemeClr val="folHlink"/>
              </a:buClr>
              <a:buFont typeface="+mj-lt"/>
              <a:buAutoNum type="arabicPeriod"/>
              <a:defRPr/>
            </a:pPr>
            <a:r>
              <a:rPr lang="en-US" sz="2400" kern="0" smtClean="0">
                <a:latin typeface="+mn-lt"/>
                <a:ea typeface="ＭＳ Ｐゴシック" pitchFamily="-109" charset="-128"/>
              </a:rPr>
              <a:t> </a:t>
            </a:r>
            <a:r>
              <a:rPr lang="en-US" sz="2400" kern="0" dirty="0">
                <a:latin typeface="+mn-lt"/>
                <a:ea typeface="ＭＳ Ｐゴシック" pitchFamily="-109" charset="-128"/>
              </a:rPr>
              <a:t>Select </a:t>
            </a:r>
            <a:r>
              <a:rPr lang="en-US" sz="2400" kern="0">
                <a:latin typeface="+mn-lt"/>
                <a:ea typeface="ＭＳ Ｐゴシック" pitchFamily="-109" charset="-128"/>
              </a:rPr>
              <a:t>the </a:t>
            </a:r>
            <a:r>
              <a:rPr lang="en-US" sz="2400" kern="0" smtClean="0">
                <a:latin typeface="+mn-lt"/>
                <a:ea typeface="ＭＳ Ｐゴシック" pitchFamily="-109" charset="-128"/>
              </a:rPr>
              <a:t>file/folder </a:t>
            </a:r>
            <a:r>
              <a:rPr lang="en-US" sz="2400" kern="0" dirty="0">
                <a:latin typeface="+mn-lt"/>
                <a:ea typeface="ＭＳ Ｐゴシック" pitchFamily="-109" charset="-128"/>
              </a:rPr>
              <a:t>and click ‘Done’</a:t>
            </a:r>
          </a:p>
          <a:p>
            <a:pPr marL="457200" indent="-457200">
              <a:lnSpc>
                <a:spcPct val="85000"/>
              </a:lnSpc>
              <a:spcBef>
                <a:spcPct val="30000"/>
              </a:spcBef>
              <a:buClr>
                <a:schemeClr val="folHlink"/>
              </a:buClr>
              <a:buFont typeface="+mj-lt"/>
              <a:buAutoNum type="arabicPeriod"/>
              <a:defRPr/>
            </a:pPr>
            <a:endParaRPr lang="en-US" sz="2400" kern="0" dirty="0">
              <a:latin typeface="+mn-lt"/>
              <a:ea typeface="ＭＳ Ｐゴシック" pitchFamily="-109" charset="-128"/>
            </a:endParaRPr>
          </a:p>
          <a:p>
            <a:pPr marL="457200" indent="-457200">
              <a:lnSpc>
                <a:spcPct val="85000"/>
              </a:lnSpc>
              <a:spcBef>
                <a:spcPct val="30000"/>
              </a:spcBef>
              <a:buClr>
                <a:schemeClr val="folHlink"/>
              </a:buClr>
              <a:defRPr/>
            </a:pPr>
            <a:endParaRPr lang="en-US" sz="2400" kern="0" dirty="0">
              <a:latin typeface="+mn-lt"/>
              <a:ea typeface="ＭＳ Ｐゴシック" pitchFamily="-109" charset="-128"/>
            </a:endParaRPr>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1885950"/>
            <a:ext cx="4503737"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84188" y="433388"/>
            <a:ext cx="8204200" cy="987425"/>
          </a:xfrm>
        </p:spPr>
        <p:txBody>
          <a:bodyPr/>
          <a:lstStyle/>
          <a:p>
            <a:pPr eaLnBrk="1" hangingPunct="1"/>
            <a:r>
              <a:rPr lang="en-US" smtClean="0"/>
              <a:t>DeconTools_Autoprocessor:  selecting the parameter file</a:t>
            </a:r>
          </a:p>
        </p:txBody>
      </p:sp>
      <p:sp>
        <p:nvSpPr>
          <p:cNvPr id="7" name="Content Placeholder 4"/>
          <p:cNvSpPr txBox="1">
            <a:spLocks/>
          </p:cNvSpPr>
          <p:nvPr/>
        </p:nvSpPr>
        <p:spPr bwMode="auto">
          <a:xfrm>
            <a:off x="5202238" y="2625725"/>
            <a:ext cx="3751262" cy="2247900"/>
          </a:xfrm>
          <a:prstGeom prst="rect">
            <a:avLst/>
          </a:prstGeom>
          <a:noFill/>
          <a:ln w="9525">
            <a:noFill/>
            <a:miter lim="800000"/>
            <a:headEnd/>
            <a:tailEnd/>
          </a:ln>
        </p:spPr>
        <p:txBody>
          <a:bodyPr lIns="0" tIns="0" rIns="0" bIns="0"/>
          <a:lstStyle/>
          <a:p>
            <a:pPr marL="457200" indent="-457200">
              <a:lnSpc>
                <a:spcPct val="85000"/>
              </a:lnSpc>
              <a:spcBef>
                <a:spcPct val="30000"/>
              </a:spcBef>
              <a:buClr>
                <a:schemeClr val="folHlink"/>
              </a:buClr>
              <a:buFont typeface="+mj-lt"/>
              <a:buAutoNum type="arabicPeriod" startAt="4"/>
              <a:defRPr/>
            </a:pPr>
            <a:r>
              <a:rPr lang="en-US" sz="2400" kern="0" dirty="0">
                <a:ea typeface="ＭＳ Ｐゴシック" pitchFamily="-109" charset="-128"/>
              </a:rPr>
              <a:t>Select a .XML parameter file. This parameter file is the same one used in earlier versions of </a:t>
            </a:r>
            <a:r>
              <a:rPr lang="en-US" sz="2400" kern="0" dirty="0" err="1">
                <a:ea typeface="ＭＳ Ｐゴシック" pitchFamily="-109" charset="-128"/>
              </a:rPr>
              <a:t>DeconTools</a:t>
            </a:r>
            <a:r>
              <a:rPr lang="en-US" sz="2400" kern="0">
                <a:ea typeface="ＭＳ Ｐゴシック" pitchFamily="-109" charset="-128"/>
              </a:rPr>
              <a:t>. </a:t>
            </a:r>
            <a:r>
              <a:rPr lang="en-US" sz="2400" kern="0" smtClean="0">
                <a:ea typeface="ＭＳ Ｐゴシック" pitchFamily="-109" charset="-128"/>
              </a:rPr>
              <a:t> </a:t>
            </a:r>
            <a:endParaRPr lang="en-US" sz="2400" kern="0" dirty="0">
              <a:latin typeface="+mn-lt"/>
              <a:ea typeface="ＭＳ Ｐゴシック" pitchFamily="-109" charset="-128"/>
            </a:endParaRPr>
          </a:p>
          <a:p>
            <a:pPr marL="457200" indent="-457200">
              <a:lnSpc>
                <a:spcPct val="85000"/>
              </a:lnSpc>
              <a:spcBef>
                <a:spcPct val="30000"/>
              </a:spcBef>
              <a:buClr>
                <a:schemeClr val="folHlink"/>
              </a:buClr>
              <a:defRPr/>
            </a:pPr>
            <a:endParaRPr lang="en-US" sz="2400" kern="0" dirty="0">
              <a:latin typeface="+mn-lt"/>
              <a:ea typeface="ＭＳ Ｐゴシック" pitchFamily="-109" charset="-128"/>
            </a:endParaRP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2292350"/>
            <a:ext cx="47053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287261" y="4873625"/>
            <a:ext cx="4518734" cy="1015663"/>
          </a:xfrm>
          <a:prstGeom prst="rect">
            <a:avLst/>
          </a:prstGeom>
          <a:noFill/>
        </p:spPr>
        <p:txBody>
          <a:bodyPr wrap="square" rtlCol="0">
            <a:spAutoFit/>
          </a:bodyPr>
          <a:lstStyle/>
          <a:p>
            <a:endParaRPr lang="en-US" smtClean="0"/>
          </a:p>
          <a:p>
            <a:r>
              <a:rPr lang="en-US" sz="1200" smtClean="0"/>
              <a:t>**Note:  A sample parameter file is provided (same folder as DeconToolsAutoprocessor.exe)</a:t>
            </a:r>
          </a:p>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84188" y="433388"/>
            <a:ext cx="8204200" cy="987425"/>
          </a:xfrm>
        </p:spPr>
        <p:txBody>
          <a:bodyPr/>
          <a:lstStyle/>
          <a:p>
            <a:pPr eaLnBrk="1" hangingPunct="1"/>
            <a:r>
              <a:rPr lang="en-US" smtClean="0"/>
              <a:t>DeconTools_Autoprocessor</a:t>
            </a:r>
          </a:p>
        </p:txBody>
      </p:sp>
      <p:sp>
        <p:nvSpPr>
          <p:cNvPr id="7" name="Content Placeholder 4"/>
          <p:cNvSpPr txBox="1">
            <a:spLocks/>
          </p:cNvSpPr>
          <p:nvPr/>
        </p:nvSpPr>
        <p:spPr bwMode="auto">
          <a:xfrm>
            <a:off x="5202238" y="2625725"/>
            <a:ext cx="3751262" cy="3091494"/>
          </a:xfrm>
          <a:prstGeom prst="rect">
            <a:avLst/>
          </a:prstGeom>
          <a:noFill/>
          <a:ln w="9525">
            <a:noFill/>
            <a:miter lim="800000"/>
            <a:headEnd/>
            <a:tailEnd/>
          </a:ln>
        </p:spPr>
        <p:txBody>
          <a:bodyPr lIns="0" tIns="0" rIns="0" bIns="0"/>
          <a:lstStyle/>
          <a:p>
            <a:pPr marL="457200" indent="-457200">
              <a:lnSpc>
                <a:spcPct val="85000"/>
              </a:lnSpc>
              <a:spcBef>
                <a:spcPct val="30000"/>
              </a:spcBef>
              <a:buClr>
                <a:schemeClr val="folHlink"/>
              </a:buClr>
              <a:buFont typeface="+mj-lt"/>
              <a:buAutoNum type="arabicPeriod" startAt="4"/>
              <a:defRPr/>
            </a:pPr>
            <a:r>
              <a:rPr lang="en-US" sz="2400" kern="0" dirty="0">
                <a:solidFill>
                  <a:schemeClr val="accent6"/>
                </a:solidFill>
                <a:ea typeface="ＭＳ Ｐゴシック" pitchFamily="-109" charset="-128"/>
              </a:rPr>
              <a:t>Select a .XML parameter file. This parameter file is the same one used in earlier versions of </a:t>
            </a:r>
            <a:r>
              <a:rPr lang="en-US" sz="2400" kern="0" dirty="0" err="1">
                <a:solidFill>
                  <a:schemeClr val="accent6"/>
                </a:solidFill>
                <a:ea typeface="ＭＳ Ｐゴシック" pitchFamily="-109" charset="-128"/>
              </a:rPr>
              <a:t>DeconTools</a:t>
            </a:r>
            <a:r>
              <a:rPr lang="en-US" sz="2400" kern="0" dirty="0">
                <a:solidFill>
                  <a:schemeClr val="accent6"/>
                </a:solidFill>
                <a:ea typeface="ＭＳ Ｐゴシック" pitchFamily="-109" charset="-128"/>
              </a:rPr>
              <a:t>. </a:t>
            </a:r>
          </a:p>
          <a:p>
            <a:pPr marL="457200" indent="-457200">
              <a:lnSpc>
                <a:spcPct val="85000"/>
              </a:lnSpc>
              <a:spcBef>
                <a:spcPct val="30000"/>
              </a:spcBef>
              <a:buClr>
                <a:schemeClr val="folHlink"/>
              </a:buClr>
              <a:buFont typeface="+mj-lt"/>
              <a:buAutoNum type="arabicPeriod" startAt="4"/>
              <a:defRPr/>
            </a:pPr>
            <a:r>
              <a:rPr lang="en-US" sz="2400" kern="0" smtClean="0">
                <a:latin typeface="+mn-lt"/>
                <a:ea typeface="ＭＳ Ｐゴシック" pitchFamily="-109" charset="-128"/>
              </a:rPr>
              <a:t>Click </a:t>
            </a:r>
            <a:r>
              <a:rPr lang="en-US" sz="2400" kern="0" dirty="0">
                <a:latin typeface="+mn-lt"/>
                <a:ea typeface="ＭＳ Ｐゴシック" pitchFamily="-109" charset="-128"/>
              </a:rPr>
              <a:t>‘</a:t>
            </a:r>
            <a:r>
              <a:rPr lang="en-US" sz="2400" kern="0" dirty="0" err="1">
                <a:latin typeface="+mn-lt"/>
                <a:ea typeface="ＭＳ Ｐゴシック" pitchFamily="-109" charset="-128"/>
              </a:rPr>
              <a:t>AutoProcess</a:t>
            </a:r>
            <a:r>
              <a:rPr lang="en-US" sz="2400" kern="0" dirty="0">
                <a:latin typeface="+mn-lt"/>
                <a:ea typeface="ＭＳ Ｐゴシック" pitchFamily="-109" charset="-128"/>
              </a:rPr>
              <a:t>’</a:t>
            </a:r>
          </a:p>
          <a:p>
            <a:pPr marL="457200" indent="-457200">
              <a:lnSpc>
                <a:spcPct val="85000"/>
              </a:lnSpc>
              <a:spcBef>
                <a:spcPct val="30000"/>
              </a:spcBef>
              <a:buClr>
                <a:schemeClr val="folHlink"/>
              </a:buClr>
              <a:buFont typeface="+mj-lt"/>
              <a:buAutoNum type="arabicPeriod" startAt="4"/>
              <a:defRPr/>
            </a:pPr>
            <a:endParaRPr lang="en-US" sz="2400" kern="0" dirty="0">
              <a:latin typeface="+mn-lt"/>
              <a:ea typeface="ＭＳ Ｐゴシック" pitchFamily="-109" charset="-128"/>
            </a:endParaRPr>
          </a:p>
          <a:p>
            <a:pPr marL="457200" indent="-457200">
              <a:lnSpc>
                <a:spcPct val="85000"/>
              </a:lnSpc>
              <a:spcBef>
                <a:spcPct val="30000"/>
              </a:spcBef>
              <a:buClr>
                <a:schemeClr val="folHlink"/>
              </a:buClr>
              <a:defRPr/>
            </a:pPr>
            <a:endParaRPr lang="en-US" sz="2400" kern="0" dirty="0">
              <a:latin typeface="+mn-lt"/>
              <a:ea typeface="ＭＳ Ｐゴシック" pitchFamily="-109" charset="-128"/>
            </a:endParaRP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197100"/>
            <a:ext cx="34099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DeconTools_Autoprocessor</a:t>
            </a:r>
          </a:p>
        </p:txBody>
      </p:sp>
      <p:sp>
        <p:nvSpPr>
          <p:cNvPr id="34819" name="Content Placeholder 8"/>
          <p:cNvSpPr>
            <a:spLocks noGrp="1"/>
          </p:cNvSpPr>
          <p:nvPr>
            <p:ph sz="half" idx="1"/>
          </p:nvPr>
        </p:nvSpPr>
        <p:spPr>
          <a:xfrm>
            <a:off x="457200" y="1600200"/>
            <a:ext cx="4038600" cy="4054475"/>
          </a:xfrm>
        </p:spPr>
        <p:txBody>
          <a:bodyPr/>
          <a:lstStyle/>
          <a:p>
            <a:pPr eaLnBrk="1" hangingPunct="1">
              <a:buFontTx/>
              <a:buNone/>
            </a:pPr>
            <a:r>
              <a:rPr lang="en-US" smtClean="0"/>
              <a:t>Things to note:</a:t>
            </a:r>
          </a:p>
          <a:p>
            <a:pPr eaLnBrk="1" hangingPunct="1"/>
            <a:r>
              <a:rPr lang="en-US" smtClean="0"/>
              <a:t>Three files are created in the same folder as the original MS datafile folder:</a:t>
            </a:r>
          </a:p>
          <a:p>
            <a:pPr lvl="1" eaLnBrk="1" hangingPunct="1"/>
            <a:r>
              <a:rPr lang="en-US" smtClean="0"/>
              <a:t>the _isos.txt file</a:t>
            </a:r>
          </a:p>
          <a:p>
            <a:pPr lvl="1" eaLnBrk="1" hangingPunct="1"/>
            <a:r>
              <a:rPr lang="en-US" smtClean="0"/>
              <a:t>the _scan.txt file</a:t>
            </a:r>
          </a:p>
          <a:p>
            <a:pPr lvl="1" eaLnBrk="1" hangingPunct="1"/>
            <a:r>
              <a:rPr lang="en-US" smtClean="0"/>
              <a:t>the _log.txt file</a:t>
            </a:r>
          </a:p>
          <a:p>
            <a:pPr eaLnBrk="1" hangingPunct="1"/>
            <a:endParaRPr lang="en-US" smtClean="0"/>
          </a:p>
        </p:txBody>
      </p:sp>
      <p:pic>
        <p:nvPicPr>
          <p:cNvPr id="3482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62525" y="1770063"/>
            <a:ext cx="3409950" cy="3714750"/>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DeconTools_Autoprocessor</a:t>
            </a:r>
          </a:p>
        </p:txBody>
      </p:sp>
      <p:sp>
        <p:nvSpPr>
          <p:cNvPr id="35843" name="Content Placeholder 8"/>
          <p:cNvSpPr>
            <a:spLocks noGrp="1"/>
          </p:cNvSpPr>
          <p:nvPr>
            <p:ph sz="half" idx="1"/>
          </p:nvPr>
        </p:nvSpPr>
        <p:spPr>
          <a:xfrm>
            <a:off x="457200" y="1600200"/>
            <a:ext cx="6892925" cy="1965325"/>
          </a:xfrm>
        </p:spPr>
        <p:txBody>
          <a:bodyPr/>
          <a:lstStyle/>
          <a:p>
            <a:pPr eaLnBrk="1" hangingPunct="1"/>
            <a:r>
              <a:rPr lang="en-US" smtClean="0"/>
              <a:t>Log file is created in the same folder as the raw data file. This can be opened unobtrusively. The log file is updated every 15 minutes, so this is another way of monitoring progress.</a:t>
            </a:r>
          </a:p>
          <a:p>
            <a:pPr eaLnBrk="1" hangingPunct="1"/>
            <a:endParaRPr lang="en-US" smtClean="0"/>
          </a:p>
        </p:txBody>
      </p:sp>
      <p:pic>
        <p:nvPicPr>
          <p:cNvPr id="3584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52563" y="3565525"/>
            <a:ext cx="6167437" cy="2673350"/>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arcopeniaStudy - intro to deconTool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NNL_Presentatio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NNL_Presentatio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NNL_Presentatio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NNL_Presentatio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NNL_Presentatio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NNL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NNL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NNL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NNL_Presentation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PNNL_Presentation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PNNL_Presentation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PNNL_Presentation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SarcopeniaStudy - intro to deconTools</Template>
  <TotalTime>192</TotalTime>
  <Words>542</Words>
  <Application>Microsoft Office PowerPoint</Application>
  <PresentationFormat>On-screen Show (4:3)</PresentationFormat>
  <Paragraphs>68</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SarcopeniaStudy - intro to deconTools</vt:lpstr>
      <vt:lpstr>Office Theme</vt:lpstr>
      <vt:lpstr>DeconTools_Autoprocessor &amp; DeconConsole.exe</vt:lpstr>
      <vt:lpstr>DeconTools_Autoprocessor &amp; DeconConsole.exe</vt:lpstr>
      <vt:lpstr>DeconTools_Autoprocessor</vt:lpstr>
      <vt:lpstr>DeconTools_Autoprocessor:  selecting the target MS datafile</vt:lpstr>
      <vt:lpstr>DeconTools_Autoprocessor:  selecting the target MS datafile</vt:lpstr>
      <vt:lpstr>DeconTools_Autoprocessor:  selecting the parameter file</vt:lpstr>
      <vt:lpstr>DeconTools_Autoprocessor</vt:lpstr>
      <vt:lpstr>DeconTools_Autoprocessor</vt:lpstr>
      <vt:lpstr>DeconTools_Autoprocessor</vt:lpstr>
      <vt:lpstr>DeconConsole.exe</vt:lpstr>
      <vt:lpstr>DeconTools Parameter file information</vt:lpstr>
      <vt:lpstr>DeconTools Parameter file information</vt:lpstr>
      <vt:lpstr>DeconTools Parameter file information</vt:lpstr>
      <vt:lpstr>DeconTools Parameter file information</vt:lpstr>
    </vt:vector>
  </TitlesOfParts>
  <Company>Pacific Northwest Versions panel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DeconTools_Autoprocessor</dc:title>
  <dc:creator>Staff</dc:creator>
  <cp:lastModifiedBy>Gordon Slysz</cp:lastModifiedBy>
  <cp:revision>22</cp:revision>
  <dcterms:created xsi:type="dcterms:W3CDTF">2010-10-12T06:07:57Z</dcterms:created>
  <dcterms:modified xsi:type="dcterms:W3CDTF">2012-08-30T23:24:04Z</dcterms:modified>
</cp:coreProperties>
</file>