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B8CE-46F7-4AF5-90E9-745D2CAF5202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5E27-60F1-40BF-B8DC-9C56B498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0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B8CE-46F7-4AF5-90E9-745D2CAF5202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5E27-60F1-40BF-B8DC-9C56B498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8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B8CE-46F7-4AF5-90E9-745D2CAF5202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5E27-60F1-40BF-B8DC-9C56B498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3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B8CE-46F7-4AF5-90E9-745D2CAF5202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5E27-60F1-40BF-B8DC-9C56B498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B8CE-46F7-4AF5-90E9-745D2CAF5202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5E27-60F1-40BF-B8DC-9C56B498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2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B8CE-46F7-4AF5-90E9-745D2CAF5202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5E27-60F1-40BF-B8DC-9C56B498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1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B8CE-46F7-4AF5-90E9-745D2CAF5202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5E27-60F1-40BF-B8DC-9C56B498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B8CE-46F7-4AF5-90E9-745D2CAF5202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5E27-60F1-40BF-B8DC-9C56B498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6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B8CE-46F7-4AF5-90E9-745D2CAF5202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5E27-60F1-40BF-B8DC-9C56B498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6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B8CE-46F7-4AF5-90E9-745D2CAF5202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5E27-60F1-40BF-B8DC-9C56B498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0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B8CE-46F7-4AF5-90E9-745D2CAF5202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5E27-60F1-40BF-B8DC-9C56B498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7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6B8CE-46F7-4AF5-90E9-745D2CAF5202}" type="datetimeFigureOut">
              <a:rPr lang="en-US" smtClean="0"/>
              <a:t>12/20/2012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95E27-60F1-40BF-B8DC-9C56B498EE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86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\\protoapps\UserData\Slysz\Standard_Testing\Targeted_FeatureFinding\O16O18_standard_testing\IQDem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5015215" cy="316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29400" y="2057400"/>
            <a:ext cx="228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Select dataset (click the folder or enter the path manually)</a:t>
            </a:r>
            <a:endParaRPr lang="en-US" sz="140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5715000" y="2426732"/>
            <a:ext cx="914400" cy="923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29400" y="2829580"/>
            <a:ext cx="251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Select workflow parameter file. This is an IQ .xml parameter file</a:t>
            </a:r>
            <a:endParaRPr 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6629400" y="3505200"/>
            <a:ext cx="2514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Select the targets .txt file. IQ will load these targets and iterate over them.</a:t>
            </a:r>
            <a:endParaRPr lang="en-US" sz="140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5666282" y="3091190"/>
            <a:ext cx="9631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1"/>
          </p:cNvCxnSpPr>
          <p:nvPr/>
        </p:nvCxnSpPr>
        <p:spPr>
          <a:xfrm flipH="1" flipV="1">
            <a:off x="5715000" y="3505200"/>
            <a:ext cx="91440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38200" y="609600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IQ Autoprocessor - Inputs</a:t>
            </a:r>
            <a:endParaRPr lang="en-US" sz="2400" b="1"/>
          </a:p>
        </p:txBody>
      </p:sp>
      <p:sp>
        <p:nvSpPr>
          <p:cNvPr id="15" name="TextBox 14"/>
          <p:cNvSpPr txBox="1"/>
          <p:nvPr/>
        </p:nvSpPr>
        <p:spPr>
          <a:xfrm>
            <a:off x="990601" y="55626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For PNNL users:   see demo files here:</a:t>
            </a:r>
          </a:p>
          <a:p>
            <a:r>
              <a:rPr lang="en-US" smtClean="0">
                <a:hlinkClick r:id="rId3" action="ppaction://hlinkfile"/>
              </a:rPr>
              <a:t>\\protoapps\UserData\Slysz\Standard_Testing\Targeted_FeatureFinding\O16O18_standard_testing\IQDemo</a:t>
            </a:r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84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096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IQ Autoprocessor - Outputs</a:t>
            </a:r>
            <a:endParaRPr lang="en-US" sz="2400" b="1"/>
          </a:p>
        </p:txBody>
      </p:sp>
      <p:sp>
        <p:nvSpPr>
          <p:cNvPr id="3" name="TextBox 2"/>
          <p:cNvSpPr txBox="1"/>
          <p:nvPr/>
        </p:nvSpPr>
        <p:spPr>
          <a:xfrm>
            <a:off x="1371600" y="1828800"/>
            <a:ext cx="59357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Two files are outputted:</a:t>
            </a:r>
          </a:p>
          <a:p>
            <a:pPr marL="342900" indent="-342900">
              <a:buAutoNum type="arabicParenR"/>
            </a:pPr>
            <a:r>
              <a:rPr lang="en-US" smtClean="0"/>
              <a:t>a _results.txt file containing the results from IQ processing. [TODO: add new slides explaining columns]</a:t>
            </a:r>
          </a:p>
          <a:p>
            <a:pPr marL="342900" indent="-342900">
              <a:buAutoNum type="arabicParenR"/>
            </a:pPr>
            <a:r>
              <a:rPr lang="en-US" smtClean="0"/>
              <a:t>a _log.txt file containing some logging information. This file can be opened as the file is being processed.</a:t>
            </a:r>
          </a:p>
          <a:p>
            <a:pPr marL="342900" indent="-342900">
              <a:buAutoNum type="arabicParenR"/>
            </a:pPr>
            <a:endParaRPr lang="en-US" smtClean="0"/>
          </a:p>
          <a:p>
            <a:r>
              <a:rPr lang="en-US" smtClean="0"/>
              <a:t>Output location:  currently same folder as RAW file</a:t>
            </a:r>
          </a:p>
          <a:p>
            <a:r>
              <a:rPr lang="en-US" smtClean="0"/>
              <a:t>[TODO: add option for output folder]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125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Gordon Slysz</dc:creator>
  <cp:lastModifiedBy>Gordon Slysz</cp:lastModifiedBy>
  <cp:revision>6</cp:revision>
  <dcterms:created xsi:type="dcterms:W3CDTF">2012-12-20T19:41:39Z</dcterms:created>
  <dcterms:modified xsi:type="dcterms:W3CDTF">2012-12-20T21:41:06Z</dcterms:modified>
</cp:coreProperties>
</file>