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30"/>
  </p:normalViewPr>
  <p:slideViewPr>
    <p:cSldViewPr snapToGrid="0">
      <p:cViewPr>
        <p:scale>
          <a:sx n="74" d="100"/>
          <a:sy n="74" d="100"/>
        </p:scale>
        <p:origin x="176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B7D8-E838-214A-B369-8A3C3A315D38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A010-656C-4445-B131-B213C16CD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roup 797">
            <a:extLst>
              <a:ext uri="{FF2B5EF4-FFF2-40B4-BE49-F238E27FC236}">
                <a16:creationId xmlns:a16="http://schemas.microsoft.com/office/drawing/2014/main" id="{99C7B00E-DCA3-E21C-E4C8-80C90537091C}"/>
              </a:ext>
            </a:extLst>
          </p:cNvPr>
          <p:cNvGrpSpPr/>
          <p:nvPr/>
        </p:nvGrpSpPr>
        <p:grpSpPr>
          <a:xfrm>
            <a:off x="-16707" y="2420657"/>
            <a:ext cx="13732707" cy="562807"/>
            <a:chOff x="-7144" y="2431948"/>
            <a:chExt cx="13732707" cy="562807"/>
          </a:xfrm>
        </p:grpSpPr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8C5BA8D8-FFC7-D09D-D959-FC5D4E40635C}"/>
                </a:ext>
              </a:extLst>
            </p:cNvPr>
            <p:cNvSpPr/>
            <p:nvPr/>
          </p:nvSpPr>
          <p:spPr>
            <a:xfrm rot="16200000">
              <a:off x="826858" y="1597946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ket 68">
              <a:extLst>
                <a:ext uri="{FF2B5EF4-FFF2-40B4-BE49-F238E27FC236}">
                  <a16:creationId xmlns:a16="http://schemas.microsoft.com/office/drawing/2014/main" id="{FE15CEA7-6C4F-8023-0EDC-8068A4C8A978}"/>
                </a:ext>
              </a:extLst>
            </p:cNvPr>
            <p:cNvSpPr/>
            <p:nvPr/>
          </p:nvSpPr>
          <p:spPr>
            <a:xfrm rot="16200000">
              <a:off x="2655659" y="1606224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Left Bracket 69">
              <a:extLst>
                <a:ext uri="{FF2B5EF4-FFF2-40B4-BE49-F238E27FC236}">
                  <a16:creationId xmlns:a16="http://schemas.microsoft.com/office/drawing/2014/main" id="{EE731B6C-E973-8B9E-DBC5-A9A7A7C36607}"/>
                </a:ext>
              </a:extLst>
            </p:cNvPr>
            <p:cNvSpPr/>
            <p:nvPr/>
          </p:nvSpPr>
          <p:spPr>
            <a:xfrm rot="16200000">
              <a:off x="4031394" y="2059282"/>
              <a:ext cx="152525" cy="914399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ket 70">
              <a:extLst>
                <a:ext uri="{FF2B5EF4-FFF2-40B4-BE49-F238E27FC236}">
                  <a16:creationId xmlns:a16="http://schemas.microsoft.com/office/drawing/2014/main" id="{80C873B4-B437-7110-299B-A5CD6A766BE5}"/>
                </a:ext>
              </a:extLst>
            </p:cNvPr>
            <p:cNvSpPr/>
            <p:nvPr/>
          </p:nvSpPr>
          <p:spPr>
            <a:xfrm rot="16200000">
              <a:off x="5418231" y="1606217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Bracket 71">
              <a:extLst>
                <a:ext uri="{FF2B5EF4-FFF2-40B4-BE49-F238E27FC236}">
                  <a16:creationId xmlns:a16="http://schemas.microsoft.com/office/drawing/2014/main" id="{89A1D4A7-A6EC-F4A0-D040-9652CF65C1D9}"/>
                </a:ext>
              </a:extLst>
            </p:cNvPr>
            <p:cNvSpPr/>
            <p:nvPr/>
          </p:nvSpPr>
          <p:spPr>
            <a:xfrm rot="16200000">
              <a:off x="7247032" y="1614495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674D2049-1058-676F-1B5E-510AEBE2C7BB}"/>
                </a:ext>
              </a:extLst>
            </p:cNvPr>
            <p:cNvSpPr/>
            <p:nvPr/>
          </p:nvSpPr>
          <p:spPr>
            <a:xfrm rot="16200000">
              <a:off x="8622767" y="2067553"/>
              <a:ext cx="152525" cy="914399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Bracket 73">
              <a:extLst>
                <a:ext uri="{FF2B5EF4-FFF2-40B4-BE49-F238E27FC236}">
                  <a16:creationId xmlns:a16="http://schemas.microsoft.com/office/drawing/2014/main" id="{2B924E5D-D43C-C5CC-FCE6-9A6328B41B66}"/>
                </a:ext>
              </a:extLst>
            </p:cNvPr>
            <p:cNvSpPr/>
            <p:nvPr/>
          </p:nvSpPr>
          <p:spPr>
            <a:xfrm rot="16200000">
              <a:off x="9970858" y="1606216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ket 74">
              <a:extLst>
                <a:ext uri="{FF2B5EF4-FFF2-40B4-BE49-F238E27FC236}">
                  <a16:creationId xmlns:a16="http://schemas.microsoft.com/office/drawing/2014/main" id="{80F61BDA-4E54-C43A-2A97-FE6AFE58995A}"/>
                </a:ext>
              </a:extLst>
            </p:cNvPr>
            <p:cNvSpPr/>
            <p:nvPr/>
          </p:nvSpPr>
          <p:spPr>
            <a:xfrm rot="16200000">
              <a:off x="11799659" y="1614494"/>
              <a:ext cx="160795" cy="1828800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Left Bracket 75">
              <a:extLst>
                <a:ext uri="{FF2B5EF4-FFF2-40B4-BE49-F238E27FC236}">
                  <a16:creationId xmlns:a16="http://schemas.microsoft.com/office/drawing/2014/main" id="{F740CA95-52B8-C23A-24F2-3572899B3F8F}"/>
                </a:ext>
              </a:extLst>
            </p:cNvPr>
            <p:cNvSpPr/>
            <p:nvPr/>
          </p:nvSpPr>
          <p:spPr>
            <a:xfrm rot="16200000">
              <a:off x="13175394" y="2067552"/>
              <a:ext cx="152525" cy="914399"/>
            </a:xfrm>
            <a:prstGeom prst="leftBracket">
              <a:avLst>
                <a:gd name="adj" fmla="val 82909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851337F-B405-9681-04EB-53E9D3903842}"/>
                </a:ext>
              </a:extLst>
            </p:cNvPr>
            <p:cNvSpPr/>
            <p:nvPr/>
          </p:nvSpPr>
          <p:spPr>
            <a:xfrm>
              <a:off x="95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D2CFEC3-F3EB-DC9B-43C1-786A7B6C4401}"/>
                </a:ext>
              </a:extLst>
            </p:cNvPr>
            <p:cNvSpPr/>
            <p:nvPr/>
          </p:nvSpPr>
          <p:spPr>
            <a:xfrm>
              <a:off x="552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54EDDDB-E457-1CDE-198A-250ADCE87E5A}"/>
                </a:ext>
              </a:extLst>
            </p:cNvPr>
            <p:cNvSpPr/>
            <p:nvPr/>
          </p:nvSpPr>
          <p:spPr>
            <a:xfrm>
              <a:off x="1010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44470FB-2B4F-969B-C11D-E93D7F14D481}"/>
                </a:ext>
              </a:extLst>
            </p:cNvPr>
            <p:cNvSpPr/>
            <p:nvPr/>
          </p:nvSpPr>
          <p:spPr>
            <a:xfrm>
              <a:off x="1467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BD7A27C-6174-4E45-AEB1-55DB665A782B}"/>
                </a:ext>
              </a:extLst>
            </p:cNvPr>
            <p:cNvSpPr/>
            <p:nvPr/>
          </p:nvSpPr>
          <p:spPr>
            <a:xfrm>
              <a:off x="1924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D4E2009-A1F8-BAE7-F993-7FFB4C2A54B0}"/>
                </a:ext>
              </a:extLst>
            </p:cNvPr>
            <p:cNvSpPr/>
            <p:nvPr/>
          </p:nvSpPr>
          <p:spPr>
            <a:xfrm>
              <a:off x="2381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EEBF1AC-FC60-0B6F-C1E2-772694CAE6D1}"/>
                </a:ext>
              </a:extLst>
            </p:cNvPr>
            <p:cNvSpPr/>
            <p:nvPr/>
          </p:nvSpPr>
          <p:spPr>
            <a:xfrm>
              <a:off x="2838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4638254-640C-D08A-AE7E-983687C614AE}"/>
                </a:ext>
              </a:extLst>
            </p:cNvPr>
            <p:cNvSpPr/>
            <p:nvPr/>
          </p:nvSpPr>
          <p:spPr>
            <a:xfrm>
              <a:off x="3296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47CCD0D-A3D9-F756-1E24-7A2152701802}"/>
                </a:ext>
              </a:extLst>
            </p:cNvPr>
            <p:cNvSpPr/>
            <p:nvPr/>
          </p:nvSpPr>
          <p:spPr>
            <a:xfrm>
              <a:off x="3753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CEC73F5-FED9-C3C9-73B0-370B1C8F34A5}"/>
                </a:ext>
              </a:extLst>
            </p:cNvPr>
            <p:cNvSpPr/>
            <p:nvPr/>
          </p:nvSpPr>
          <p:spPr>
            <a:xfrm>
              <a:off x="4210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0929FF0B-4C84-14FD-93F0-F23107363960}"/>
                </a:ext>
              </a:extLst>
            </p:cNvPr>
            <p:cNvSpPr/>
            <p:nvPr/>
          </p:nvSpPr>
          <p:spPr>
            <a:xfrm>
              <a:off x="4667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B2661F4-02A5-3AEF-53DD-05E2A997FA7D}"/>
                </a:ext>
              </a:extLst>
            </p:cNvPr>
            <p:cNvSpPr/>
            <p:nvPr/>
          </p:nvSpPr>
          <p:spPr>
            <a:xfrm>
              <a:off x="5124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01735D8-40FD-1D5E-9A2C-CABB44277A11}"/>
                </a:ext>
              </a:extLst>
            </p:cNvPr>
            <p:cNvSpPr/>
            <p:nvPr/>
          </p:nvSpPr>
          <p:spPr>
            <a:xfrm>
              <a:off x="5582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DE33702F-5A76-0F53-6638-C552B76D3923}"/>
                </a:ext>
              </a:extLst>
            </p:cNvPr>
            <p:cNvSpPr/>
            <p:nvPr/>
          </p:nvSpPr>
          <p:spPr>
            <a:xfrm>
              <a:off x="6039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336307C-C052-55EB-8FA8-98BA2F9A6CE6}"/>
                </a:ext>
              </a:extLst>
            </p:cNvPr>
            <p:cNvSpPr/>
            <p:nvPr/>
          </p:nvSpPr>
          <p:spPr>
            <a:xfrm>
              <a:off x="6496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2D38A8D-854C-E940-B8E2-56A3D26A73BB}"/>
                </a:ext>
              </a:extLst>
            </p:cNvPr>
            <p:cNvSpPr/>
            <p:nvPr/>
          </p:nvSpPr>
          <p:spPr>
            <a:xfrm>
              <a:off x="6953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DB8A91B-9EA8-8E48-4394-2A98DB87334B}"/>
                </a:ext>
              </a:extLst>
            </p:cNvPr>
            <p:cNvSpPr/>
            <p:nvPr/>
          </p:nvSpPr>
          <p:spPr>
            <a:xfrm>
              <a:off x="7410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57C30F8-19F0-6E0D-5A21-F6D86B1609A3}"/>
                </a:ext>
              </a:extLst>
            </p:cNvPr>
            <p:cNvSpPr/>
            <p:nvPr/>
          </p:nvSpPr>
          <p:spPr>
            <a:xfrm>
              <a:off x="7868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DEAD99E-0794-2DD0-AFDC-351CF8185618}"/>
                </a:ext>
              </a:extLst>
            </p:cNvPr>
            <p:cNvSpPr/>
            <p:nvPr/>
          </p:nvSpPr>
          <p:spPr>
            <a:xfrm>
              <a:off x="8325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4A95D15-9B03-F8FA-D752-AD99EA32465E}"/>
                </a:ext>
              </a:extLst>
            </p:cNvPr>
            <p:cNvSpPr/>
            <p:nvPr/>
          </p:nvSpPr>
          <p:spPr>
            <a:xfrm>
              <a:off x="8782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34E1C7CC-E027-DFA1-97E8-D94869803A4C}"/>
                </a:ext>
              </a:extLst>
            </p:cNvPr>
            <p:cNvSpPr/>
            <p:nvPr/>
          </p:nvSpPr>
          <p:spPr>
            <a:xfrm>
              <a:off x="9239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7C26F7B-9507-8DF2-B78D-02BC48F8D29B}"/>
                </a:ext>
              </a:extLst>
            </p:cNvPr>
            <p:cNvSpPr/>
            <p:nvPr/>
          </p:nvSpPr>
          <p:spPr>
            <a:xfrm>
              <a:off x="9696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1DA73D0-B5F0-7DD9-55C4-D6E1135EBC7C}"/>
                </a:ext>
              </a:extLst>
            </p:cNvPr>
            <p:cNvSpPr/>
            <p:nvPr/>
          </p:nvSpPr>
          <p:spPr>
            <a:xfrm>
              <a:off x="10154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60AB2B00-959E-942E-8888-F4047BABC730}"/>
                </a:ext>
              </a:extLst>
            </p:cNvPr>
            <p:cNvSpPr/>
            <p:nvPr/>
          </p:nvSpPr>
          <p:spPr>
            <a:xfrm>
              <a:off x="10611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FEAF254-666E-DED2-D56F-5835D405A87E}"/>
                </a:ext>
              </a:extLst>
            </p:cNvPr>
            <p:cNvSpPr/>
            <p:nvPr/>
          </p:nvSpPr>
          <p:spPr>
            <a:xfrm>
              <a:off x="11068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40EA4FD-78AA-1D25-38CD-959DD9908CE2}"/>
                </a:ext>
              </a:extLst>
            </p:cNvPr>
            <p:cNvSpPr/>
            <p:nvPr/>
          </p:nvSpPr>
          <p:spPr>
            <a:xfrm>
              <a:off x="11525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C1E3A15-C6D4-67ED-790E-072659D82357}"/>
                </a:ext>
              </a:extLst>
            </p:cNvPr>
            <p:cNvSpPr/>
            <p:nvPr/>
          </p:nvSpPr>
          <p:spPr>
            <a:xfrm>
              <a:off x="11982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46E710B-A777-8A3C-F463-3C33BBECD6CE}"/>
                </a:ext>
              </a:extLst>
            </p:cNvPr>
            <p:cNvSpPr/>
            <p:nvPr/>
          </p:nvSpPr>
          <p:spPr>
            <a:xfrm>
              <a:off x="12440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530DCC6-30D2-BA84-D0A2-D7A04AE1AB30}"/>
                </a:ext>
              </a:extLst>
            </p:cNvPr>
            <p:cNvSpPr/>
            <p:nvPr/>
          </p:nvSpPr>
          <p:spPr>
            <a:xfrm>
              <a:off x="12897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7E59DE8-C6E5-B6A8-857C-7E88C20C9828}"/>
                </a:ext>
              </a:extLst>
            </p:cNvPr>
            <p:cNvSpPr/>
            <p:nvPr/>
          </p:nvSpPr>
          <p:spPr>
            <a:xfrm>
              <a:off x="13354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8337D15-8CEC-9416-0341-6BDB589AA809}"/>
                </a:ext>
              </a:extLst>
            </p:cNvPr>
            <p:cNvSpPr/>
            <p:nvPr/>
          </p:nvSpPr>
          <p:spPr>
            <a:xfrm>
              <a:off x="13811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EF31FDDB-0D59-BE95-8D87-8FDE8795A6FA}"/>
                </a:ext>
              </a:extLst>
            </p:cNvPr>
            <p:cNvSpPr/>
            <p:nvPr/>
          </p:nvSpPr>
          <p:spPr>
            <a:xfrm>
              <a:off x="14268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E53BD1BF-7566-1620-1877-EAD0D9B273F9}"/>
                </a:ext>
              </a:extLst>
            </p:cNvPr>
            <p:cNvSpPr/>
            <p:nvPr/>
          </p:nvSpPr>
          <p:spPr>
            <a:xfrm>
              <a:off x="14726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1683EEF-5029-8B4E-AF7A-FCCDE15CF7B7}"/>
                </a:ext>
              </a:extLst>
            </p:cNvPr>
            <p:cNvSpPr/>
            <p:nvPr/>
          </p:nvSpPr>
          <p:spPr>
            <a:xfrm>
              <a:off x="15183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86E3153-BD4C-3E45-0724-7331A75575FA}"/>
                </a:ext>
              </a:extLst>
            </p:cNvPr>
            <p:cNvSpPr/>
            <p:nvPr/>
          </p:nvSpPr>
          <p:spPr>
            <a:xfrm>
              <a:off x="15640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F54CF75-0626-4989-8AA2-90CF076901FA}"/>
                </a:ext>
              </a:extLst>
            </p:cNvPr>
            <p:cNvSpPr/>
            <p:nvPr/>
          </p:nvSpPr>
          <p:spPr>
            <a:xfrm>
              <a:off x="16097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3133074C-DC4E-061D-0BEE-72CF56627956}"/>
                </a:ext>
              </a:extLst>
            </p:cNvPr>
            <p:cNvSpPr/>
            <p:nvPr/>
          </p:nvSpPr>
          <p:spPr>
            <a:xfrm>
              <a:off x="16554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8FE018-3C73-8FB4-AF24-F71C423A6365}"/>
                </a:ext>
              </a:extLst>
            </p:cNvPr>
            <p:cNvSpPr/>
            <p:nvPr/>
          </p:nvSpPr>
          <p:spPr>
            <a:xfrm>
              <a:off x="17012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0C3A776-FDAB-8121-A909-1952C9580F47}"/>
                </a:ext>
              </a:extLst>
            </p:cNvPr>
            <p:cNvSpPr/>
            <p:nvPr/>
          </p:nvSpPr>
          <p:spPr>
            <a:xfrm>
              <a:off x="17469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6DC4DBD5-A7FD-4727-7206-3EC672EA0794}"/>
                </a:ext>
              </a:extLst>
            </p:cNvPr>
            <p:cNvSpPr/>
            <p:nvPr/>
          </p:nvSpPr>
          <p:spPr>
            <a:xfrm>
              <a:off x="17926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C161971-528A-4046-D578-AFA1C555D1D8}"/>
                </a:ext>
              </a:extLst>
            </p:cNvPr>
            <p:cNvSpPr/>
            <p:nvPr/>
          </p:nvSpPr>
          <p:spPr>
            <a:xfrm>
              <a:off x="18383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C5E82CD-3D2E-C637-664D-C57887535297}"/>
                </a:ext>
              </a:extLst>
            </p:cNvPr>
            <p:cNvSpPr/>
            <p:nvPr/>
          </p:nvSpPr>
          <p:spPr>
            <a:xfrm>
              <a:off x="18840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C060319-A53D-9CDA-025E-AEB22F2B6292}"/>
                </a:ext>
              </a:extLst>
            </p:cNvPr>
            <p:cNvSpPr/>
            <p:nvPr/>
          </p:nvSpPr>
          <p:spPr>
            <a:xfrm>
              <a:off x="19298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DAFCC174-1C09-4BEE-445E-8AC2350CBA7A}"/>
                </a:ext>
              </a:extLst>
            </p:cNvPr>
            <p:cNvSpPr/>
            <p:nvPr/>
          </p:nvSpPr>
          <p:spPr>
            <a:xfrm>
              <a:off x="19755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8609931-CA1B-0A44-F272-955D01EAC896}"/>
                </a:ext>
              </a:extLst>
            </p:cNvPr>
            <p:cNvSpPr/>
            <p:nvPr/>
          </p:nvSpPr>
          <p:spPr>
            <a:xfrm>
              <a:off x="20212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9FB0D0A7-51D3-93AE-1B2F-50AC30E22B01}"/>
                </a:ext>
              </a:extLst>
            </p:cNvPr>
            <p:cNvSpPr/>
            <p:nvPr/>
          </p:nvSpPr>
          <p:spPr>
            <a:xfrm>
              <a:off x="20669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8B6CF16-BAD9-8E74-8E19-F45AB03AF20E}"/>
                </a:ext>
              </a:extLst>
            </p:cNvPr>
            <p:cNvSpPr/>
            <p:nvPr/>
          </p:nvSpPr>
          <p:spPr>
            <a:xfrm>
              <a:off x="21126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F0496232-1F24-DF95-56BB-D8893A4115FD}"/>
                </a:ext>
              </a:extLst>
            </p:cNvPr>
            <p:cNvSpPr/>
            <p:nvPr/>
          </p:nvSpPr>
          <p:spPr>
            <a:xfrm>
              <a:off x="21584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B0B3E26A-B31C-FB28-2B15-A180F2DACBB8}"/>
                </a:ext>
              </a:extLst>
            </p:cNvPr>
            <p:cNvSpPr/>
            <p:nvPr/>
          </p:nvSpPr>
          <p:spPr>
            <a:xfrm>
              <a:off x="22041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6359696-5565-73A9-DE6F-5215F054112A}"/>
                </a:ext>
              </a:extLst>
            </p:cNvPr>
            <p:cNvSpPr/>
            <p:nvPr/>
          </p:nvSpPr>
          <p:spPr>
            <a:xfrm>
              <a:off x="22498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51CA22D-BCCD-9732-9F2A-F3FC440B1EEC}"/>
                </a:ext>
              </a:extLst>
            </p:cNvPr>
            <p:cNvSpPr/>
            <p:nvPr/>
          </p:nvSpPr>
          <p:spPr>
            <a:xfrm>
              <a:off x="22955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98B237F-4FEA-F345-D18B-83088EB11D5E}"/>
                </a:ext>
              </a:extLst>
            </p:cNvPr>
            <p:cNvSpPr/>
            <p:nvPr/>
          </p:nvSpPr>
          <p:spPr>
            <a:xfrm>
              <a:off x="23412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F5BA506-CF2E-4BE6-3529-A4C23063AEAF}"/>
                </a:ext>
              </a:extLst>
            </p:cNvPr>
            <p:cNvSpPr/>
            <p:nvPr/>
          </p:nvSpPr>
          <p:spPr>
            <a:xfrm>
              <a:off x="23870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6B50862-69D9-F38A-C9E8-FB55D484DC1A}"/>
                </a:ext>
              </a:extLst>
            </p:cNvPr>
            <p:cNvSpPr/>
            <p:nvPr/>
          </p:nvSpPr>
          <p:spPr>
            <a:xfrm>
              <a:off x="24327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DBF5BA8-E7BC-8B9B-4604-5228E77359FF}"/>
                </a:ext>
              </a:extLst>
            </p:cNvPr>
            <p:cNvSpPr/>
            <p:nvPr/>
          </p:nvSpPr>
          <p:spPr>
            <a:xfrm>
              <a:off x="24784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E1F284-87B4-91BA-6B4A-65A9ACDBA569}"/>
                </a:ext>
              </a:extLst>
            </p:cNvPr>
            <p:cNvSpPr/>
            <p:nvPr/>
          </p:nvSpPr>
          <p:spPr>
            <a:xfrm>
              <a:off x="25241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7686663-A9DB-59CE-7C07-A422D24FD256}"/>
                </a:ext>
              </a:extLst>
            </p:cNvPr>
            <p:cNvSpPr/>
            <p:nvPr/>
          </p:nvSpPr>
          <p:spPr>
            <a:xfrm>
              <a:off x="25698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853A929-897D-C7BE-2BD6-C7D98DFC40B1}"/>
                </a:ext>
              </a:extLst>
            </p:cNvPr>
            <p:cNvSpPr/>
            <p:nvPr/>
          </p:nvSpPr>
          <p:spPr>
            <a:xfrm>
              <a:off x="26156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87AD1BB-EFC5-9F21-239D-ABB502E8E600}"/>
                </a:ext>
              </a:extLst>
            </p:cNvPr>
            <p:cNvSpPr/>
            <p:nvPr/>
          </p:nvSpPr>
          <p:spPr>
            <a:xfrm>
              <a:off x="26613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7646220-FD5C-31B0-74E8-B8E93A97606E}"/>
                </a:ext>
              </a:extLst>
            </p:cNvPr>
            <p:cNvSpPr/>
            <p:nvPr/>
          </p:nvSpPr>
          <p:spPr>
            <a:xfrm>
              <a:off x="27070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6757B0B-B1CE-9CE2-C16D-FB752CEA3684}"/>
                </a:ext>
              </a:extLst>
            </p:cNvPr>
            <p:cNvSpPr/>
            <p:nvPr/>
          </p:nvSpPr>
          <p:spPr>
            <a:xfrm>
              <a:off x="27527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9382D9D-6371-AF4D-B0D7-31D3FBC0E800}"/>
                </a:ext>
              </a:extLst>
            </p:cNvPr>
            <p:cNvSpPr/>
            <p:nvPr/>
          </p:nvSpPr>
          <p:spPr>
            <a:xfrm>
              <a:off x="27984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5FBA66A-7255-EB66-5DE4-704CA52F0352}"/>
                </a:ext>
              </a:extLst>
            </p:cNvPr>
            <p:cNvSpPr/>
            <p:nvPr/>
          </p:nvSpPr>
          <p:spPr>
            <a:xfrm>
              <a:off x="28442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70414C1-3296-F263-35B6-E473134C1929}"/>
                </a:ext>
              </a:extLst>
            </p:cNvPr>
            <p:cNvSpPr/>
            <p:nvPr/>
          </p:nvSpPr>
          <p:spPr>
            <a:xfrm>
              <a:off x="28899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F4CFF9F-3626-E332-95BD-039521555650}"/>
                </a:ext>
              </a:extLst>
            </p:cNvPr>
            <p:cNvSpPr/>
            <p:nvPr/>
          </p:nvSpPr>
          <p:spPr>
            <a:xfrm>
              <a:off x="29356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C21429F-F994-4561-545A-8A5693585B2C}"/>
                </a:ext>
              </a:extLst>
            </p:cNvPr>
            <p:cNvSpPr/>
            <p:nvPr/>
          </p:nvSpPr>
          <p:spPr>
            <a:xfrm>
              <a:off x="29813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FDBA745B-022F-3545-1C22-C08F8F36A3AC}"/>
                </a:ext>
              </a:extLst>
            </p:cNvPr>
            <p:cNvSpPr/>
            <p:nvPr/>
          </p:nvSpPr>
          <p:spPr>
            <a:xfrm>
              <a:off x="30270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3C6F7E61-3C64-507B-2697-6CEE68B6045B}"/>
                </a:ext>
              </a:extLst>
            </p:cNvPr>
            <p:cNvSpPr/>
            <p:nvPr/>
          </p:nvSpPr>
          <p:spPr>
            <a:xfrm>
              <a:off x="30728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40BAC95-340A-88CA-12CD-B3D2315D5EAB}"/>
                </a:ext>
              </a:extLst>
            </p:cNvPr>
            <p:cNvSpPr/>
            <p:nvPr/>
          </p:nvSpPr>
          <p:spPr>
            <a:xfrm>
              <a:off x="31185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5205CAF-5A07-D704-A908-4B7CCADDDA2E}"/>
                </a:ext>
              </a:extLst>
            </p:cNvPr>
            <p:cNvSpPr/>
            <p:nvPr/>
          </p:nvSpPr>
          <p:spPr>
            <a:xfrm>
              <a:off x="31642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7341BB8-E10D-12DD-2356-CC637A18CA19}"/>
                </a:ext>
              </a:extLst>
            </p:cNvPr>
            <p:cNvSpPr/>
            <p:nvPr/>
          </p:nvSpPr>
          <p:spPr>
            <a:xfrm>
              <a:off x="32099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7518BFF-0673-60CA-106D-62EE111E98A5}"/>
                </a:ext>
              </a:extLst>
            </p:cNvPr>
            <p:cNvSpPr/>
            <p:nvPr/>
          </p:nvSpPr>
          <p:spPr>
            <a:xfrm>
              <a:off x="32556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F5F222E-E911-92B3-E04A-99572D5E396B}"/>
                </a:ext>
              </a:extLst>
            </p:cNvPr>
            <p:cNvSpPr/>
            <p:nvPr/>
          </p:nvSpPr>
          <p:spPr>
            <a:xfrm>
              <a:off x="33014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E4FFA44-BE0D-5660-1549-32270D777FD7}"/>
                </a:ext>
              </a:extLst>
            </p:cNvPr>
            <p:cNvSpPr/>
            <p:nvPr/>
          </p:nvSpPr>
          <p:spPr>
            <a:xfrm>
              <a:off x="33471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1E86261B-B4B1-E60F-F8F7-F6701C72562B}"/>
                </a:ext>
              </a:extLst>
            </p:cNvPr>
            <p:cNvSpPr/>
            <p:nvPr/>
          </p:nvSpPr>
          <p:spPr>
            <a:xfrm>
              <a:off x="33928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437BC80C-B37D-EBE8-A026-CC9DFDC1FA33}"/>
                </a:ext>
              </a:extLst>
            </p:cNvPr>
            <p:cNvSpPr/>
            <p:nvPr/>
          </p:nvSpPr>
          <p:spPr>
            <a:xfrm>
              <a:off x="343856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8A1EA29-F46F-E06D-D099-510A2127DE6C}"/>
                </a:ext>
              </a:extLst>
            </p:cNvPr>
            <p:cNvSpPr/>
            <p:nvPr/>
          </p:nvSpPr>
          <p:spPr>
            <a:xfrm>
              <a:off x="348428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E035A263-B140-9841-4C79-6C6C01FE0A6C}"/>
                </a:ext>
              </a:extLst>
            </p:cNvPr>
            <p:cNvSpPr/>
            <p:nvPr/>
          </p:nvSpPr>
          <p:spPr>
            <a:xfrm>
              <a:off x="353000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E9C1A7C-0B63-8208-96F0-0223D17412A1}"/>
                </a:ext>
              </a:extLst>
            </p:cNvPr>
            <p:cNvSpPr/>
            <p:nvPr/>
          </p:nvSpPr>
          <p:spPr>
            <a:xfrm>
              <a:off x="357572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79B4810A-C449-99FB-4E19-777C66FBF15C}"/>
                </a:ext>
              </a:extLst>
            </p:cNvPr>
            <p:cNvSpPr/>
            <p:nvPr/>
          </p:nvSpPr>
          <p:spPr>
            <a:xfrm>
              <a:off x="3621445" y="2448490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88356C08-F0FE-ED07-3E60-27AC33EF38F1}"/>
                </a:ext>
              </a:extLst>
            </p:cNvPr>
            <p:cNvSpPr/>
            <p:nvPr/>
          </p:nvSpPr>
          <p:spPr>
            <a:xfrm>
              <a:off x="36671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3DE34B1-C745-0742-C4BC-90B682196483}"/>
                </a:ext>
              </a:extLst>
            </p:cNvPr>
            <p:cNvSpPr/>
            <p:nvPr/>
          </p:nvSpPr>
          <p:spPr>
            <a:xfrm>
              <a:off x="37128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F765F18E-72BF-A920-7FD0-865A63CE7EE4}"/>
                </a:ext>
              </a:extLst>
            </p:cNvPr>
            <p:cNvSpPr/>
            <p:nvPr/>
          </p:nvSpPr>
          <p:spPr>
            <a:xfrm>
              <a:off x="37586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12C4B0-CFE9-E50B-D887-8FF57D641CB1}"/>
                </a:ext>
              </a:extLst>
            </p:cNvPr>
            <p:cNvSpPr/>
            <p:nvPr/>
          </p:nvSpPr>
          <p:spPr>
            <a:xfrm>
              <a:off x="38043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A07FE071-9218-23E2-FB98-3539A2DBFADD}"/>
                </a:ext>
              </a:extLst>
            </p:cNvPr>
            <p:cNvSpPr/>
            <p:nvPr/>
          </p:nvSpPr>
          <p:spPr>
            <a:xfrm>
              <a:off x="38500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1F98342F-EF36-C06C-2903-14BA031F1A59}"/>
                </a:ext>
              </a:extLst>
            </p:cNvPr>
            <p:cNvSpPr/>
            <p:nvPr/>
          </p:nvSpPr>
          <p:spPr>
            <a:xfrm>
              <a:off x="38957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A200027-8042-BD79-023A-EB3C88E32CB5}"/>
                </a:ext>
              </a:extLst>
            </p:cNvPr>
            <p:cNvSpPr/>
            <p:nvPr/>
          </p:nvSpPr>
          <p:spPr>
            <a:xfrm>
              <a:off x="39414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66BEA94-7486-BC7A-8E70-CA4415634214}"/>
                </a:ext>
              </a:extLst>
            </p:cNvPr>
            <p:cNvSpPr/>
            <p:nvPr/>
          </p:nvSpPr>
          <p:spPr>
            <a:xfrm>
              <a:off x="39872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37A6BB4D-841D-D46D-595A-224E1B254221}"/>
                </a:ext>
              </a:extLst>
            </p:cNvPr>
            <p:cNvSpPr/>
            <p:nvPr/>
          </p:nvSpPr>
          <p:spPr>
            <a:xfrm>
              <a:off x="40329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9D6A34-ECFA-76DC-05C8-3EE2AE018D5A}"/>
                </a:ext>
              </a:extLst>
            </p:cNvPr>
            <p:cNvSpPr/>
            <p:nvPr/>
          </p:nvSpPr>
          <p:spPr>
            <a:xfrm>
              <a:off x="40786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2495F94F-A69F-5A30-92AF-E1AF30820C91}"/>
                </a:ext>
              </a:extLst>
            </p:cNvPr>
            <p:cNvSpPr/>
            <p:nvPr/>
          </p:nvSpPr>
          <p:spPr>
            <a:xfrm>
              <a:off x="41243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DEC4FF24-0752-A027-309F-4327ECB0C269}"/>
                </a:ext>
              </a:extLst>
            </p:cNvPr>
            <p:cNvSpPr/>
            <p:nvPr/>
          </p:nvSpPr>
          <p:spPr>
            <a:xfrm>
              <a:off x="41700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9AB07E7-78C1-E482-8DE6-7AE11C85AACA}"/>
                </a:ext>
              </a:extLst>
            </p:cNvPr>
            <p:cNvSpPr/>
            <p:nvPr/>
          </p:nvSpPr>
          <p:spPr>
            <a:xfrm>
              <a:off x="42158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95A0260A-F09A-59E4-AF68-C922496C405E}"/>
                </a:ext>
              </a:extLst>
            </p:cNvPr>
            <p:cNvSpPr/>
            <p:nvPr/>
          </p:nvSpPr>
          <p:spPr>
            <a:xfrm>
              <a:off x="42615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4F4E4F1F-E880-4440-43BA-FF6545F1AAAE}"/>
                </a:ext>
              </a:extLst>
            </p:cNvPr>
            <p:cNvSpPr/>
            <p:nvPr/>
          </p:nvSpPr>
          <p:spPr>
            <a:xfrm>
              <a:off x="43072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0E256B4-8BC6-4DD0-43A7-448EE5A6836A}"/>
                </a:ext>
              </a:extLst>
            </p:cNvPr>
            <p:cNvSpPr/>
            <p:nvPr/>
          </p:nvSpPr>
          <p:spPr>
            <a:xfrm>
              <a:off x="43529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8454123-9D0F-7672-D62C-113D79E424C6}"/>
                </a:ext>
              </a:extLst>
            </p:cNvPr>
            <p:cNvSpPr/>
            <p:nvPr/>
          </p:nvSpPr>
          <p:spPr>
            <a:xfrm>
              <a:off x="43986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2CD008D-14BC-C400-2F5F-3501F23AADE2}"/>
                </a:ext>
              </a:extLst>
            </p:cNvPr>
            <p:cNvSpPr/>
            <p:nvPr/>
          </p:nvSpPr>
          <p:spPr>
            <a:xfrm>
              <a:off x="44444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026DBDC-0C5C-DE09-BDD6-D8418856CCB3}"/>
                </a:ext>
              </a:extLst>
            </p:cNvPr>
            <p:cNvSpPr/>
            <p:nvPr/>
          </p:nvSpPr>
          <p:spPr>
            <a:xfrm>
              <a:off x="44901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4847F42-6C5E-78FC-5541-4360D77FBE07}"/>
                </a:ext>
              </a:extLst>
            </p:cNvPr>
            <p:cNvSpPr/>
            <p:nvPr/>
          </p:nvSpPr>
          <p:spPr>
            <a:xfrm>
              <a:off x="45358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68E4A4D-1F2D-6E23-E6C1-E05C19E18864}"/>
                </a:ext>
              </a:extLst>
            </p:cNvPr>
            <p:cNvSpPr/>
            <p:nvPr/>
          </p:nvSpPr>
          <p:spPr>
            <a:xfrm>
              <a:off x="45815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5B12C1B-A36A-AD1A-9516-736E7938B3D6}"/>
                </a:ext>
              </a:extLst>
            </p:cNvPr>
            <p:cNvSpPr/>
            <p:nvPr/>
          </p:nvSpPr>
          <p:spPr>
            <a:xfrm>
              <a:off x="46272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1DD70D1D-195B-3E18-BE12-74D17A228B0F}"/>
                </a:ext>
              </a:extLst>
            </p:cNvPr>
            <p:cNvSpPr/>
            <p:nvPr/>
          </p:nvSpPr>
          <p:spPr>
            <a:xfrm>
              <a:off x="46730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601587EB-CBF2-01B2-C9E2-26CBA25481E3}"/>
                </a:ext>
              </a:extLst>
            </p:cNvPr>
            <p:cNvSpPr/>
            <p:nvPr/>
          </p:nvSpPr>
          <p:spPr>
            <a:xfrm>
              <a:off x="47187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984C062-73CE-2815-B5F5-EAFD3B71A48F}"/>
                </a:ext>
              </a:extLst>
            </p:cNvPr>
            <p:cNvSpPr/>
            <p:nvPr/>
          </p:nvSpPr>
          <p:spPr>
            <a:xfrm>
              <a:off x="47644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164694B-F69C-A193-E7F9-8586F2D793CF}"/>
                </a:ext>
              </a:extLst>
            </p:cNvPr>
            <p:cNvSpPr/>
            <p:nvPr/>
          </p:nvSpPr>
          <p:spPr>
            <a:xfrm>
              <a:off x="48101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4E2241B-3ACE-6952-50D4-65C9678234BF}"/>
                </a:ext>
              </a:extLst>
            </p:cNvPr>
            <p:cNvSpPr/>
            <p:nvPr/>
          </p:nvSpPr>
          <p:spPr>
            <a:xfrm>
              <a:off x="48558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8560F6D-746D-4355-1AD3-998C32D3510D}"/>
                </a:ext>
              </a:extLst>
            </p:cNvPr>
            <p:cNvSpPr/>
            <p:nvPr/>
          </p:nvSpPr>
          <p:spPr>
            <a:xfrm>
              <a:off x="490160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5A20B1C1-B6D8-5FBF-86A8-0CB5872B858A}"/>
                </a:ext>
              </a:extLst>
            </p:cNvPr>
            <p:cNvSpPr/>
            <p:nvPr/>
          </p:nvSpPr>
          <p:spPr>
            <a:xfrm>
              <a:off x="494732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3724802-4E82-2403-5886-CBD9BF941952}"/>
                </a:ext>
              </a:extLst>
            </p:cNvPr>
            <p:cNvSpPr/>
            <p:nvPr/>
          </p:nvSpPr>
          <p:spPr>
            <a:xfrm>
              <a:off x="499304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1D02DCA5-32CA-6162-6939-655E18A55E5B}"/>
                </a:ext>
              </a:extLst>
            </p:cNvPr>
            <p:cNvSpPr/>
            <p:nvPr/>
          </p:nvSpPr>
          <p:spPr>
            <a:xfrm>
              <a:off x="503876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06A0668-9C14-AFED-01F1-65E0B738A829}"/>
                </a:ext>
              </a:extLst>
            </p:cNvPr>
            <p:cNvSpPr/>
            <p:nvPr/>
          </p:nvSpPr>
          <p:spPr>
            <a:xfrm>
              <a:off x="5084485" y="2448489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C5D999A3-10BE-5D54-9786-E4239CC356AD}"/>
                </a:ext>
              </a:extLst>
            </p:cNvPr>
            <p:cNvSpPr/>
            <p:nvPr/>
          </p:nvSpPr>
          <p:spPr>
            <a:xfrm>
              <a:off x="51302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216E663-1DAD-606B-B4F1-D3D4F1E435E6}"/>
                </a:ext>
              </a:extLst>
            </p:cNvPr>
            <p:cNvSpPr/>
            <p:nvPr/>
          </p:nvSpPr>
          <p:spPr>
            <a:xfrm>
              <a:off x="51759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274B406-4DAF-B125-5D03-1EFEAFFEF9BE}"/>
                </a:ext>
              </a:extLst>
            </p:cNvPr>
            <p:cNvSpPr/>
            <p:nvPr/>
          </p:nvSpPr>
          <p:spPr>
            <a:xfrm>
              <a:off x="52216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15F2BA8A-A59F-80A1-D3A5-F9FE09387BED}"/>
                </a:ext>
              </a:extLst>
            </p:cNvPr>
            <p:cNvSpPr/>
            <p:nvPr/>
          </p:nvSpPr>
          <p:spPr>
            <a:xfrm>
              <a:off x="52673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D7D30B2-F963-2979-2C28-63890CAF6EB5}"/>
                </a:ext>
              </a:extLst>
            </p:cNvPr>
            <p:cNvSpPr/>
            <p:nvPr/>
          </p:nvSpPr>
          <p:spPr>
            <a:xfrm>
              <a:off x="53130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FBA3DA6-937A-AF88-7A19-5C204A6441BA}"/>
                </a:ext>
              </a:extLst>
            </p:cNvPr>
            <p:cNvSpPr/>
            <p:nvPr/>
          </p:nvSpPr>
          <p:spPr>
            <a:xfrm>
              <a:off x="53588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BDF1467-492B-EB43-8D0B-FE5288695FAF}"/>
                </a:ext>
              </a:extLst>
            </p:cNvPr>
            <p:cNvSpPr/>
            <p:nvPr/>
          </p:nvSpPr>
          <p:spPr>
            <a:xfrm>
              <a:off x="54045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027F8916-C00B-1D78-C9EE-AD97286D1860}"/>
                </a:ext>
              </a:extLst>
            </p:cNvPr>
            <p:cNvSpPr/>
            <p:nvPr/>
          </p:nvSpPr>
          <p:spPr>
            <a:xfrm>
              <a:off x="54502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8FD935E0-3032-12CA-3F7A-00DD8F26A44D}"/>
                </a:ext>
              </a:extLst>
            </p:cNvPr>
            <p:cNvSpPr/>
            <p:nvPr/>
          </p:nvSpPr>
          <p:spPr>
            <a:xfrm>
              <a:off x="54959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8BF18BB-66EA-26CD-6E64-85E22854BF3D}"/>
                </a:ext>
              </a:extLst>
            </p:cNvPr>
            <p:cNvSpPr/>
            <p:nvPr/>
          </p:nvSpPr>
          <p:spPr>
            <a:xfrm>
              <a:off x="55416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230F4E9F-D64F-516C-AFA9-7C6788EF00CB}"/>
                </a:ext>
              </a:extLst>
            </p:cNvPr>
            <p:cNvSpPr/>
            <p:nvPr/>
          </p:nvSpPr>
          <p:spPr>
            <a:xfrm>
              <a:off x="55874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E568E76D-E61D-F704-D6EE-E24FA59774C7}"/>
                </a:ext>
              </a:extLst>
            </p:cNvPr>
            <p:cNvSpPr/>
            <p:nvPr/>
          </p:nvSpPr>
          <p:spPr>
            <a:xfrm>
              <a:off x="56331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BE213EB-9CB9-D512-695B-BE2EABFFF5B6}"/>
                </a:ext>
              </a:extLst>
            </p:cNvPr>
            <p:cNvSpPr/>
            <p:nvPr/>
          </p:nvSpPr>
          <p:spPr>
            <a:xfrm>
              <a:off x="56788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A7D15FE-C688-F1A7-613E-6294C45ABB2A}"/>
                </a:ext>
              </a:extLst>
            </p:cNvPr>
            <p:cNvSpPr/>
            <p:nvPr/>
          </p:nvSpPr>
          <p:spPr>
            <a:xfrm>
              <a:off x="57245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E2F9BE4F-80CA-E510-0093-E372EED60A9A}"/>
                </a:ext>
              </a:extLst>
            </p:cNvPr>
            <p:cNvSpPr/>
            <p:nvPr/>
          </p:nvSpPr>
          <p:spPr>
            <a:xfrm>
              <a:off x="57702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80DA5491-4720-F82B-701E-91C4F7D22993}"/>
                </a:ext>
              </a:extLst>
            </p:cNvPr>
            <p:cNvSpPr/>
            <p:nvPr/>
          </p:nvSpPr>
          <p:spPr>
            <a:xfrm>
              <a:off x="58160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1FAD6BB-3C71-BED7-160D-12D84B059541}"/>
                </a:ext>
              </a:extLst>
            </p:cNvPr>
            <p:cNvSpPr/>
            <p:nvPr/>
          </p:nvSpPr>
          <p:spPr>
            <a:xfrm>
              <a:off x="58617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6C3659C-D5D3-A214-9446-BD89E98FE6F8}"/>
                </a:ext>
              </a:extLst>
            </p:cNvPr>
            <p:cNvSpPr/>
            <p:nvPr/>
          </p:nvSpPr>
          <p:spPr>
            <a:xfrm>
              <a:off x="59074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5441146-6436-46E3-8AC2-B35777AF7C38}"/>
                </a:ext>
              </a:extLst>
            </p:cNvPr>
            <p:cNvSpPr/>
            <p:nvPr/>
          </p:nvSpPr>
          <p:spPr>
            <a:xfrm>
              <a:off x="59531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6286C56-1CC9-65B3-DD53-1544784026E5}"/>
                </a:ext>
              </a:extLst>
            </p:cNvPr>
            <p:cNvSpPr/>
            <p:nvPr/>
          </p:nvSpPr>
          <p:spPr>
            <a:xfrm>
              <a:off x="59988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1B19084D-C774-F308-FC2D-97A4C3D42B59}"/>
                </a:ext>
              </a:extLst>
            </p:cNvPr>
            <p:cNvSpPr/>
            <p:nvPr/>
          </p:nvSpPr>
          <p:spPr>
            <a:xfrm>
              <a:off x="60446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7634CADC-63C4-875F-E614-7940A5E4A1AF}"/>
                </a:ext>
              </a:extLst>
            </p:cNvPr>
            <p:cNvSpPr/>
            <p:nvPr/>
          </p:nvSpPr>
          <p:spPr>
            <a:xfrm>
              <a:off x="60903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48EDFB5-9216-262A-A570-021303D3B668}"/>
                </a:ext>
              </a:extLst>
            </p:cNvPr>
            <p:cNvSpPr/>
            <p:nvPr/>
          </p:nvSpPr>
          <p:spPr>
            <a:xfrm>
              <a:off x="61360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FA2FACF-12FB-62D2-BC79-65BFA8F9AA14}"/>
                </a:ext>
              </a:extLst>
            </p:cNvPr>
            <p:cNvSpPr/>
            <p:nvPr/>
          </p:nvSpPr>
          <p:spPr>
            <a:xfrm>
              <a:off x="61817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B8CD0BB-D884-30C8-FB4E-EE28DBC21AEE}"/>
                </a:ext>
              </a:extLst>
            </p:cNvPr>
            <p:cNvSpPr/>
            <p:nvPr/>
          </p:nvSpPr>
          <p:spPr>
            <a:xfrm>
              <a:off x="62274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D65EBD1-ECD5-07C3-D09D-99A97D28E3C5}"/>
                </a:ext>
              </a:extLst>
            </p:cNvPr>
            <p:cNvSpPr/>
            <p:nvPr/>
          </p:nvSpPr>
          <p:spPr>
            <a:xfrm>
              <a:off x="62732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5A3475AC-C252-C91C-6FE5-8F4B62E26842}"/>
                </a:ext>
              </a:extLst>
            </p:cNvPr>
            <p:cNvSpPr/>
            <p:nvPr/>
          </p:nvSpPr>
          <p:spPr>
            <a:xfrm>
              <a:off x="63189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E49DA42A-CEED-92E3-20BE-03C35A966C85}"/>
                </a:ext>
              </a:extLst>
            </p:cNvPr>
            <p:cNvSpPr/>
            <p:nvPr/>
          </p:nvSpPr>
          <p:spPr>
            <a:xfrm>
              <a:off x="63646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1F6FFD7D-6E09-CD04-83CC-682DDEB0576B}"/>
                </a:ext>
              </a:extLst>
            </p:cNvPr>
            <p:cNvSpPr/>
            <p:nvPr/>
          </p:nvSpPr>
          <p:spPr>
            <a:xfrm>
              <a:off x="64103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C88E5898-FDA8-C318-E2B0-545683BB0436}"/>
                </a:ext>
              </a:extLst>
            </p:cNvPr>
            <p:cNvSpPr/>
            <p:nvPr/>
          </p:nvSpPr>
          <p:spPr>
            <a:xfrm>
              <a:off x="64560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7E99EEA-5A59-03AC-6EB3-D276BF7FFBC4}"/>
                </a:ext>
              </a:extLst>
            </p:cNvPr>
            <p:cNvSpPr/>
            <p:nvPr/>
          </p:nvSpPr>
          <p:spPr>
            <a:xfrm>
              <a:off x="65018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678A0A5D-2067-8B97-F26D-5E49D9E95BA7}"/>
                </a:ext>
              </a:extLst>
            </p:cNvPr>
            <p:cNvSpPr/>
            <p:nvPr/>
          </p:nvSpPr>
          <p:spPr>
            <a:xfrm>
              <a:off x="65475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A6A8B757-DF95-2F9E-E763-B309540DBC9B}"/>
                </a:ext>
              </a:extLst>
            </p:cNvPr>
            <p:cNvSpPr/>
            <p:nvPr/>
          </p:nvSpPr>
          <p:spPr>
            <a:xfrm>
              <a:off x="65932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A4718EB2-C1C1-90C1-1D40-8DB8294C9E92}"/>
                </a:ext>
              </a:extLst>
            </p:cNvPr>
            <p:cNvSpPr/>
            <p:nvPr/>
          </p:nvSpPr>
          <p:spPr>
            <a:xfrm>
              <a:off x="66389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B6954A34-1B69-2B55-A0EA-4F38AE1B019F}"/>
                </a:ext>
              </a:extLst>
            </p:cNvPr>
            <p:cNvSpPr/>
            <p:nvPr/>
          </p:nvSpPr>
          <p:spPr>
            <a:xfrm>
              <a:off x="66846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1C595315-A0C2-312E-D5F1-BC8B51B3F081}"/>
                </a:ext>
              </a:extLst>
            </p:cNvPr>
            <p:cNvSpPr/>
            <p:nvPr/>
          </p:nvSpPr>
          <p:spPr>
            <a:xfrm>
              <a:off x="67304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8F2F613-81DA-0749-5A79-FC3323A5A120}"/>
                </a:ext>
              </a:extLst>
            </p:cNvPr>
            <p:cNvSpPr/>
            <p:nvPr/>
          </p:nvSpPr>
          <p:spPr>
            <a:xfrm>
              <a:off x="67761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FB07EC8-FA9A-A0CD-F688-CA799513095C}"/>
                </a:ext>
              </a:extLst>
            </p:cNvPr>
            <p:cNvSpPr/>
            <p:nvPr/>
          </p:nvSpPr>
          <p:spPr>
            <a:xfrm>
              <a:off x="68218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D2EA048A-17AF-D95D-3C1C-9BDC88AB8812}"/>
                </a:ext>
              </a:extLst>
            </p:cNvPr>
            <p:cNvSpPr/>
            <p:nvPr/>
          </p:nvSpPr>
          <p:spPr>
            <a:xfrm>
              <a:off x="68675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1BE9CCEE-B4FF-392F-83D0-1E3C2AE3BF24}"/>
                </a:ext>
              </a:extLst>
            </p:cNvPr>
            <p:cNvSpPr/>
            <p:nvPr/>
          </p:nvSpPr>
          <p:spPr>
            <a:xfrm>
              <a:off x="69132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F6B456A-0284-E1F1-1885-38A994297368}"/>
                </a:ext>
              </a:extLst>
            </p:cNvPr>
            <p:cNvSpPr/>
            <p:nvPr/>
          </p:nvSpPr>
          <p:spPr>
            <a:xfrm>
              <a:off x="69590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E251F105-18F0-2686-418B-DFC1D96F4EC2}"/>
                </a:ext>
              </a:extLst>
            </p:cNvPr>
            <p:cNvSpPr/>
            <p:nvPr/>
          </p:nvSpPr>
          <p:spPr>
            <a:xfrm>
              <a:off x="70047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72B07A2-C9E7-00F2-0C33-B2FAD30074B9}"/>
                </a:ext>
              </a:extLst>
            </p:cNvPr>
            <p:cNvSpPr/>
            <p:nvPr/>
          </p:nvSpPr>
          <p:spPr>
            <a:xfrm>
              <a:off x="70504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67D2A70D-CE5E-7DD9-B997-8F4E6274620C}"/>
                </a:ext>
              </a:extLst>
            </p:cNvPr>
            <p:cNvSpPr/>
            <p:nvPr/>
          </p:nvSpPr>
          <p:spPr>
            <a:xfrm>
              <a:off x="70961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BE462FB0-AA66-6090-A7E2-2DCB079980DA}"/>
                </a:ext>
              </a:extLst>
            </p:cNvPr>
            <p:cNvSpPr/>
            <p:nvPr/>
          </p:nvSpPr>
          <p:spPr>
            <a:xfrm>
              <a:off x="71418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48225C92-37E6-224D-3A31-9C8FC210B794}"/>
                </a:ext>
              </a:extLst>
            </p:cNvPr>
            <p:cNvSpPr/>
            <p:nvPr/>
          </p:nvSpPr>
          <p:spPr>
            <a:xfrm>
              <a:off x="71876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A96C4FB6-6B44-D32E-9AA7-8BF22BC03057}"/>
                </a:ext>
              </a:extLst>
            </p:cNvPr>
            <p:cNvSpPr/>
            <p:nvPr/>
          </p:nvSpPr>
          <p:spPr>
            <a:xfrm>
              <a:off x="72333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B0FC276A-DA19-FAD6-A8B0-94608A0B7845}"/>
                </a:ext>
              </a:extLst>
            </p:cNvPr>
            <p:cNvSpPr/>
            <p:nvPr/>
          </p:nvSpPr>
          <p:spPr>
            <a:xfrm>
              <a:off x="72790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2B611A5-3E76-1746-1F1F-7DC3AC73CAD9}"/>
                </a:ext>
              </a:extLst>
            </p:cNvPr>
            <p:cNvSpPr/>
            <p:nvPr/>
          </p:nvSpPr>
          <p:spPr>
            <a:xfrm>
              <a:off x="73247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3F35B984-DABD-B869-CC19-BE1D71EC1A44}"/>
                </a:ext>
              </a:extLst>
            </p:cNvPr>
            <p:cNvSpPr/>
            <p:nvPr/>
          </p:nvSpPr>
          <p:spPr>
            <a:xfrm>
              <a:off x="73704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43A47F40-1F4B-CC1C-2B36-413F72C7BCC6}"/>
                </a:ext>
              </a:extLst>
            </p:cNvPr>
            <p:cNvSpPr/>
            <p:nvPr/>
          </p:nvSpPr>
          <p:spPr>
            <a:xfrm>
              <a:off x="74162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EE9CCD9-F755-231F-8DFD-8214955886A3}"/>
                </a:ext>
              </a:extLst>
            </p:cNvPr>
            <p:cNvSpPr/>
            <p:nvPr/>
          </p:nvSpPr>
          <p:spPr>
            <a:xfrm>
              <a:off x="74619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97CDE9A2-1968-539F-BD4B-65F2AF1BF113}"/>
                </a:ext>
              </a:extLst>
            </p:cNvPr>
            <p:cNvSpPr/>
            <p:nvPr/>
          </p:nvSpPr>
          <p:spPr>
            <a:xfrm>
              <a:off x="75076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BA66427-11C0-5B38-830E-6F9E944632B4}"/>
                </a:ext>
              </a:extLst>
            </p:cNvPr>
            <p:cNvSpPr/>
            <p:nvPr/>
          </p:nvSpPr>
          <p:spPr>
            <a:xfrm>
              <a:off x="75533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4F9D7433-11D5-8D57-FB57-F75538D0EF9D}"/>
                </a:ext>
              </a:extLst>
            </p:cNvPr>
            <p:cNvSpPr/>
            <p:nvPr/>
          </p:nvSpPr>
          <p:spPr>
            <a:xfrm>
              <a:off x="75990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1AAD62D-0C78-9DA7-D217-1A1CEA59E45A}"/>
                </a:ext>
              </a:extLst>
            </p:cNvPr>
            <p:cNvSpPr/>
            <p:nvPr/>
          </p:nvSpPr>
          <p:spPr>
            <a:xfrm>
              <a:off x="76448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0D8992A0-BFBA-5EC7-82AE-48B3E48E2B28}"/>
                </a:ext>
              </a:extLst>
            </p:cNvPr>
            <p:cNvSpPr/>
            <p:nvPr/>
          </p:nvSpPr>
          <p:spPr>
            <a:xfrm>
              <a:off x="76905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E4C5C325-FF61-3234-A4DB-4C73704E49EF}"/>
                </a:ext>
              </a:extLst>
            </p:cNvPr>
            <p:cNvSpPr/>
            <p:nvPr/>
          </p:nvSpPr>
          <p:spPr>
            <a:xfrm>
              <a:off x="77362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5C0BFB21-A388-44F4-DC44-072D4FEC94E4}"/>
                </a:ext>
              </a:extLst>
            </p:cNvPr>
            <p:cNvSpPr/>
            <p:nvPr/>
          </p:nvSpPr>
          <p:spPr>
            <a:xfrm>
              <a:off x="77819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F2157FA8-8EED-00C1-18FB-8EFD5C1BDEE4}"/>
                </a:ext>
              </a:extLst>
            </p:cNvPr>
            <p:cNvSpPr/>
            <p:nvPr/>
          </p:nvSpPr>
          <p:spPr>
            <a:xfrm>
              <a:off x="78276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8814C3F5-049F-797C-EBBE-79EFF39CF221}"/>
                </a:ext>
              </a:extLst>
            </p:cNvPr>
            <p:cNvSpPr/>
            <p:nvPr/>
          </p:nvSpPr>
          <p:spPr>
            <a:xfrm>
              <a:off x="78734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D2A60968-AC97-71FF-8286-923629D81FFC}"/>
                </a:ext>
              </a:extLst>
            </p:cNvPr>
            <p:cNvSpPr/>
            <p:nvPr/>
          </p:nvSpPr>
          <p:spPr>
            <a:xfrm>
              <a:off x="79191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FDC9EC4-2D11-1DD3-A02D-1657EAFA8CB0}"/>
                </a:ext>
              </a:extLst>
            </p:cNvPr>
            <p:cNvSpPr/>
            <p:nvPr/>
          </p:nvSpPr>
          <p:spPr>
            <a:xfrm>
              <a:off x="79648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D3216AE8-75D3-8F52-B7B4-D47E84FC6DF0}"/>
                </a:ext>
              </a:extLst>
            </p:cNvPr>
            <p:cNvSpPr/>
            <p:nvPr/>
          </p:nvSpPr>
          <p:spPr>
            <a:xfrm>
              <a:off x="80105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31FFFEC9-573E-23E5-DA2C-205CD648F714}"/>
                </a:ext>
              </a:extLst>
            </p:cNvPr>
            <p:cNvSpPr/>
            <p:nvPr/>
          </p:nvSpPr>
          <p:spPr>
            <a:xfrm>
              <a:off x="80562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0BA6E599-A712-7DEF-B60A-00C45D98DBFF}"/>
                </a:ext>
              </a:extLst>
            </p:cNvPr>
            <p:cNvSpPr/>
            <p:nvPr/>
          </p:nvSpPr>
          <p:spPr>
            <a:xfrm>
              <a:off x="81020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0A5C0763-28A1-F854-965E-4CE60B4F6F81}"/>
                </a:ext>
              </a:extLst>
            </p:cNvPr>
            <p:cNvSpPr/>
            <p:nvPr/>
          </p:nvSpPr>
          <p:spPr>
            <a:xfrm>
              <a:off x="81477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E1CF4C75-8968-62B8-580B-3203055B254A}"/>
                </a:ext>
              </a:extLst>
            </p:cNvPr>
            <p:cNvSpPr/>
            <p:nvPr/>
          </p:nvSpPr>
          <p:spPr>
            <a:xfrm>
              <a:off x="81934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B79E3907-D9BF-5127-BD9C-48724764358F}"/>
                </a:ext>
              </a:extLst>
            </p:cNvPr>
            <p:cNvSpPr/>
            <p:nvPr/>
          </p:nvSpPr>
          <p:spPr>
            <a:xfrm>
              <a:off x="82391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8F45DA6C-EB9E-C402-3A11-EDE1FCC24F24}"/>
                </a:ext>
              </a:extLst>
            </p:cNvPr>
            <p:cNvSpPr/>
            <p:nvPr/>
          </p:nvSpPr>
          <p:spPr>
            <a:xfrm>
              <a:off x="82848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A6E717F-BA33-705F-1D95-627C0E4EB72C}"/>
                </a:ext>
              </a:extLst>
            </p:cNvPr>
            <p:cNvSpPr/>
            <p:nvPr/>
          </p:nvSpPr>
          <p:spPr>
            <a:xfrm>
              <a:off x="83306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25259DED-15D1-66C1-B5DE-376F7EC40817}"/>
                </a:ext>
              </a:extLst>
            </p:cNvPr>
            <p:cNvSpPr/>
            <p:nvPr/>
          </p:nvSpPr>
          <p:spPr>
            <a:xfrm>
              <a:off x="83763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22F7CE2-EE11-F916-BB24-67B88A228FE6}"/>
                </a:ext>
              </a:extLst>
            </p:cNvPr>
            <p:cNvSpPr/>
            <p:nvPr/>
          </p:nvSpPr>
          <p:spPr>
            <a:xfrm>
              <a:off x="84220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36120FAD-2ECE-B432-9156-1A374671E1C1}"/>
                </a:ext>
              </a:extLst>
            </p:cNvPr>
            <p:cNvSpPr/>
            <p:nvPr/>
          </p:nvSpPr>
          <p:spPr>
            <a:xfrm>
              <a:off x="84677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19C95349-AF2A-25B0-5E7B-E2C3BA658FF8}"/>
                </a:ext>
              </a:extLst>
            </p:cNvPr>
            <p:cNvSpPr/>
            <p:nvPr/>
          </p:nvSpPr>
          <p:spPr>
            <a:xfrm>
              <a:off x="85134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70A886C4-A6FA-6961-D1BE-0C08469F501E}"/>
                </a:ext>
              </a:extLst>
            </p:cNvPr>
            <p:cNvSpPr/>
            <p:nvPr/>
          </p:nvSpPr>
          <p:spPr>
            <a:xfrm>
              <a:off x="85592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2166FCCE-BC10-D386-239A-B424ACAFDEC7}"/>
                </a:ext>
              </a:extLst>
            </p:cNvPr>
            <p:cNvSpPr/>
            <p:nvPr/>
          </p:nvSpPr>
          <p:spPr>
            <a:xfrm>
              <a:off x="86049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10B8DBAA-2C42-9C60-E04F-DECA20D6A840}"/>
                </a:ext>
              </a:extLst>
            </p:cNvPr>
            <p:cNvSpPr/>
            <p:nvPr/>
          </p:nvSpPr>
          <p:spPr>
            <a:xfrm>
              <a:off x="86506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2709DAC-EE57-CF8F-D601-0E02B04D8643}"/>
                </a:ext>
              </a:extLst>
            </p:cNvPr>
            <p:cNvSpPr/>
            <p:nvPr/>
          </p:nvSpPr>
          <p:spPr>
            <a:xfrm>
              <a:off x="86963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0853A8E-DD7F-5453-789C-9FA21B525B06}"/>
                </a:ext>
              </a:extLst>
            </p:cNvPr>
            <p:cNvSpPr/>
            <p:nvPr/>
          </p:nvSpPr>
          <p:spPr>
            <a:xfrm>
              <a:off x="87420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6062F24-F423-2655-5919-7B8FFCF6BD5B}"/>
                </a:ext>
              </a:extLst>
            </p:cNvPr>
            <p:cNvSpPr/>
            <p:nvPr/>
          </p:nvSpPr>
          <p:spPr>
            <a:xfrm>
              <a:off x="87878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4C33F5FF-4D3F-09DA-D2FF-3085B4F67AC1}"/>
                </a:ext>
              </a:extLst>
            </p:cNvPr>
            <p:cNvSpPr/>
            <p:nvPr/>
          </p:nvSpPr>
          <p:spPr>
            <a:xfrm>
              <a:off x="88335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14A6CEF-123E-2747-30D7-F1E03FE8BCCE}"/>
                </a:ext>
              </a:extLst>
            </p:cNvPr>
            <p:cNvSpPr/>
            <p:nvPr/>
          </p:nvSpPr>
          <p:spPr>
            <a:xfrm>
              <a:off x="88792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29D3C8E4-6849-F23F-46F8-B0E9ACBBD688}"/>
                </a:ext>
              </a:extLst>
            </p:cNvPr>
            <p:cNvSpPr/>
            <p:nvPr/>
          </p:nvSpPr>
          <p:spPr>
            <a:xfrm>
              <a:off x="89249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E2A9D854-A3B6-FBCF-D697-337F4C1C8DCD}"/>
                </a:ext>
              </a:extLst>
            </p:cNvPr>
            <p:cNvSpPr/>
            <p:nvPr/>
          </p:nvSpPr>
          <p:spPr>
            <a:xfrm>
              <a:off x="89706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1AFA5AD-A4FB-2972-4BEB-487FDDEBC703}"/>
                </a:ext>
              </a:extLst>
            </p:cNvPr>
            <p:cNvSpPr/>
            <p:nvPr/>
          </p:nvSpPr>
          <p:spPr>
            <a:xfrm>
              <a:off x="90164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2C82952-D255-9E82-2F1F-1CFFCA18E8C9}"/>
                </a:ext>
              </a:extLst>
            </p:cNvPr>
            <p:cNvSpPr/>
            <p:nvPr/>
          </p:nvSpPr>
          <p:spPr>
            <a:xfrm>
              <a:off x="90621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473D9D0-870E-70F7-79AE-41B9BB7CC423}"/>
                </a:ext>
              </a:extLst>
            </p:cNvPr>
            <p:cNvSpPr/>
            <p:nvPr/>
          </p:nvSpPr>
          <p:spPr>
            <a:xfrm>
              <a:off x="91078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B02C0A0-B9E9-B8E6-300B-5E110C71A898}"/>
                </a:ext>
              </a:extLst>
            </p:cNvPr>
            <p:cNvSpPr/>
            <p:nvPr/>
          </p:nvSpPr>
          <p:spPr>
            <a:xfrm>
              <a:off x="91535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37E2DCF-0DFA-DAEC-7012-A4BBEE51DCEC}"/>
                </a:ext>
              </a:extLst>
            </p:cNvPr>
            <p:cNvSpPr/>
            <p:nvPr/>
          </p:nvSpPr>
          <p:spPr>
            <a:xfrm>
              <a:off x="91992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EE44E68-EE6C-BC11-7B2C-7244AD227DE8}"/>
                </a:ext>
              </a:extLst>
            </p:cNvPr>
            <p:cNvSpPr/>
            <p:nvPr/>
          </p:nvSpPr>
          <p:spPr>
            <a:xfrm>
              <a:off x="92450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EC7F569-3D94-A998-606D-DE304D2A75DB}"/>
                </a:ext>
              </a:extLst>
            </p:cNvPr>
            <p:cNvSpPr/>
            <p:nvPr/>
          </p:nvSpPr>
          <p:spPr>
            <a:xfrm>
              <a:off x="929072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5743EB1-C67A-143B-AF49-09792E7D9E99}"/>
                </a:ext>
              </a:extLst>
            </p:cNvPr>
            <p:cNvSpPr/>
            <p:nvPr/>
          </p:nvSpPr>
          <p:spPr>
            <a:xfrm>
              <a:off x="933644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8999D7AE-DDAD-97A0-320E-A0D09EC1A51B}"/>
                </a:ext>
              </a:extLst>
            </p:cNvPr>
            <p:cNvSpPr/>
            <p:nvPr/>
          </p:nvSpPr>
          <p:spPr>
            <a:xfrm>
              <a:off x="938216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FC14FFF9-0352-B4C5-0F4E-1287191AC3E7}"/>
                </a:ext>
              </a:extLst>
            </p:cNvPr>
            <p:cNvSpPr/>
            <p:nvPr/>
          </p:nvSpPr>
          <p:spPr>
            <a:xfrm>
              <a:off x="942788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87041F1C-8529-4BBB-9548-B6EC4A45B195}"/>
                </a:ext>
              </a:extLst>
            </p:cNvPr>
            <p:cNvSpPr/>
            <p:nvPr/>
          </p:nvSpPr>
          <p:spPr>
            <a:xfrm>
              <a:off x="9473605" y="2448488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4612376E-AECB-743E-C808-EAADCFC65B1D}"/>
                </a:ext>
              </a:extLst>
            </p:cNvPr>
            <p:cNvSpPr/>
            <p:nvPr/>
          </p:nvSpPr>
          <p:spPr>
            <a:xfrm>
              <a:off x="95193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68E73707-143C-0E92-62DC-531BCB2879EE}"/>
                </a:ext>
              </a:extLst>
            </p:cNvPr>
            <p:cNvSpPr/>
            <p:nvPr/>
          </p:nvSpPr>
          <p:spPr>
            <a:xfrm>
              <a:off x="95650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13A98493-9181-B645-EEB5-8D1B75395EF4}"/>
                </a:ext>
              </a:extLst>
            </p:cNvPr>
            <p:cNvSpPr/>
            <p:nvPr/>
          </p:nvSpPr>
          <p:spPr>
            <a:xfrm>
              <a:off x="96107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FCFB541-2BA0-764B-F693-4D5DD877C271}"/>
                </a:ext>
              </a:extLst>
            </p:cNvPr>
            <p:cNvSpPr/>
            <p:nvPr/>
          </p:nvSpPr>
          <p:spPr>
            <a:xfrm>
              <a:off x="96564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07F04B5-AC97-F3BC-F203-3AD90233E588}"/>
                </a:ext>
              </a:extLst>
            </p:cNvPr>
            <p:cNvSpPr/>
            <p:nvPr/>
          </p:nvSpPr>
          <p:spPr>
            <a:xfrm>
              <a:off x="97022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C9358124-162A-03EE-AFE0-CE02BFD333F3}"/>
                </a:ext>
              </a:extLst>
            </p:cNvPr>
            <p:cNvSpPr/>
            <p:nvPr/>
          </p:nvSpPr>
          <p:spPr>
            <a:xfrm>
              <a:off x="97479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850B6060-8AB4-D265-9715-E81E9A1EBB0E}"/>
                </a:ext>
              </a:extLst>
            </p:cNvPr>
            <p:cNvSpPr/>
            <p:nvPr/>
          </p:nvSpPr>
          <p:spPr>
            <a:xfrm>
              <a:off x="97936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DFC656E9-1AE8-5236-A536-7C6CB97E6C96}"/>
                </a:ext>
              </a:extLst>
            </p:cNvPr>
            <p:cNvSpPr/>
            <p:nvPr/>
          </p:nvSpPr>
          <p:spPr>
            <a:xfrm>
              <a:off x="98393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22BF9F80-FF0F-E3F0-8D92-AEC426D9702E}"/>
                </a:ext>
              </a:extLst>
            </p:cNvPr>
            <p:cNvSpPr/>
            <p:nvPr/>
          </p:nvSpPr>
          <p:spPr>
            <a:xfrm>
              <a:off x="98850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B107F345-A3C2-96CF-1846-F371F7434E46}"/>
                </a:ext>
              </a:extLst>
            </p:cNvPr>
            <p:cNvSpPr/>
            <p:nvPr/>
          </p:nvSpPr>
          <p:spPr>
            <a:xfrm>
              <a:off x="99308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9EAB3193-66D6-C779-5081-A4BE6AEC6CC0}"/>
                </a:ext>
              </a:extLst>
            </p:cNvPr>
            <p:cNvSpPr/>
            <p:nvPr/>
          </p:nvSpPr>
          <p:spPr>
            <a:xfrm>
              <a:off x="99765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4C9B37FB-2091-4AF2-AC0B-84396FBBA785}"/>
                </a:ext>
              </a:extLst>
            </p:cNvPr>
            <p:cNvSpPr/>
            <p:nvPr/>
          </p:nvSpPr>
          <p:spPr>
            <a:xfrm>
              <a:off x="100222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B7AEA060-8563-37C6-A811-AE4806DD3BBC}"/>
                </a:ext>
              </a:extLst>
            </p:cNvPr>
            <p:cNvSpPr/>
            <p:nvPr/>
          </p:nvSpPr>
          <p:spPr>
            <a:xfrm>
              <a:off x="100679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F373DF3-1CF7-C802-B17B-4B836FC462FB}"/>
                </a:ext>
              </a:extLst>
            </p:cNvPr>
            <p:cNvSpPr/>
            <p:nvPr/>
          </p:nvSpPr>
          <p:spPr>
            <a:xfrm>
              <a:off x="101136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E5C84421-DEE8-7C45-CC48-A068908FD154}"/>
                </a:ext>
              </a:extLst>
            </p:cNvPr>
            <p:cNvSpPr/>
            <p:nvPr/>
          </p:nvSpPr>
          <p:spPr>
            <a:xfrm>
              <a:off x="101594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3FB4940E-57FE-A36C-9C8A-41EB0D578385}"/>
                </a:ext>
              </a:extLst>
            </p:cNvPr>
            <p:cNvSpPr/>
            <p:nvPr/>
          </p:nvSpPr>
          <p:spPr>
            <a:xfrm>
              <a:off x="102051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3089F285-0584-67CD-D654-CBB8B902D11D}"/>
                </a:ext>
              </a:extLst>
            </p:cNvPr>
            <p:cNvSpPr/>
            <p:nvPr/>
          </p:nvSpPr>
          <p:spPr>
            <a:xfrm>
              <a:off x="102508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0E8C6D3D-F431-AA5E-88ED-67AA5CDA3AA5}"/>
                </a:ext>
              </a:extLst>
            </p:cNvPr>
            <p:cNvSpPr/>
            <p:nvPr/>
          </p:nvSpPr>
          <p:spPr>
            <a:xfrm>
              <a:off x="102965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5C7614C5-1A40-A292-EA39-E29A09D92AEA}"/>
                </a:ext>
              </a:extLst>
            </p:cNvPr>
            <p:cNvSpPr/>
            <p:nvPr/>
          </p:nvSpPr>
          <p:spPr>
            <a:xfrm>
              <a:off x="103422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2904DF43-C6D4-AD4C-7ABC-3C770B377477}"/>
                </a:ext>
              </a:extLst>
            </p:cNvPr>
            <p:cNvSpPr/>
            <p:nvPr/>
          </p:nvSpPr>
          <p:spPr>
            <a:xfrm>
              <a:off x="103880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937FAEE3-6F25-4219-5204-42AE78FF744B}"/>
                </a:ext>
              </a:extLst>
            </p:cNvPr>
            <p:cNvSpPr/>
            <p:nvPr/>
          </p:nvSpPr>
          <p:spPr>
            <a:xfrm>
              <a:off x="104337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63C110AB-9B03-0F11-262A-232DF58BDA5D}"/>
                </a:ext>
              </a:extLst>
            </p:cNvPr>
            <p:cNvSpPr/>
            <p:nvPr/>
          </p:nvSpPr>
          <p:spPr>
            <a:xfrm>
              <a:off x="104794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1BF9850B-8E17-5EFA-EF8B-D99EFB567A7A}"/>
                </a:ext>
              </a:extLst>
            </p:cNvPr>
            <p:cNvSpPr/>
            <p:nvPr/>
          </p:nvSpPr>
          <p:spPr>
            <a:xfrm>
              <a:off x="105251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CE22A5-8DF1-6EFC-0F72-42C02ED12B84}"/>
                </a:ext>
              </a:extLst>
            </p:cNvPr>
            <p:cNvSpPr/>
            <p:nvPr/>
          </p:nvSpPr>
          <p:spPr>
            <a:xfrm>
              <a:off x="105708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A8DF84F2-E295-06E3-8D5E-C8397A261F40}"/>
                </a:ext>
              </a:extLst>
            </p:cNvPr>
            <p:cNvSpPr/>
            <p:nvPr/>
          </p:nvSpPr>
          <p:spPr>
            <a:xfrm>
              <a:off x="106166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1B241CC0-488A-ACF3-13A5-71DD89C041C9}"/>
                </a:ext>
              </a:extLst>
            </p:cNvPr>
            <p:cNvSpPr/>
            <p:nvPr/>
          </p:nvSpPr>
          <p:spPr>
            <a:xfrm>
              <a:off x="106623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DAAAB2EB-7A16-F3DD-0229-681105E85B92}"/>
                </a:ext>
              </a:extLst>
            </p:cNvPr>
            <p:cNvSpPr/>
            <p:nvPr/>
          </p:nvSpPr>
          <p:spPr>
            <a:xfrm>
              <a:off x="107080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2CD168F0-C82A-F204-5C42-AEA322B0F7B4}"/>
                </a:ext>
              </a:extLst>
            </p:cNvPr>
            <p:cNvSpPr/>
            <p:nvPr/>
          </p:nvSpPr>
          <p:spPr>
            <a:xfrm>
              <a:off x="1075376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95551499-54B8-2BA1-6D87-9EB44EE6793A}"/>
                </a:ext>
              </a:extLst>
            </p:cNvPr>
            <p:cNvSpPr/>
            <p:nvPr/>
          </p:nvSpPr>
          <p:spPr>
            <a:xfrm>
              <a:off x="1079948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A4D19FB4-04F3-02D3-1A25-F5E76D9F20C9}"/>
                </a:ext>
              </a:extLst>
            </p:cNvPr>
            <p:cNvSpPr/>
            <p:nvPr/>
          </p:nvSpPr>
          <p:spPr>
            <a:xfrm>
              <a:off x="1084520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1157E3E2-7284-B471-0243-70772D9179CB}"/>
                </a:ext>
              </a:extLst>
            </p:cNvPr>
            <p:cNvSpPr/>
            <p:nvPr/>
          </p:nvSpPr>
          <p:spPr>
            <a:xfrm>
              <a:off x="1089092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DBE4DAE-4D1B-C0EB-9D70-22AEF35E7860}"/>
                </a:ext>
              </a:extLst>
            </p:cNvPr>
            <p:cNvSpPr/>
            <p:nvPr/>
          </p:nvSpPr>
          <p:spPr>
            <a:xfrm>
              <a:off x="10936645" y="2448487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12F3D972-BC88-4073-FBBC-83127E5278F0}"/>
                </a:ext>
              </a:extLst>
            </p:cNvPr>
            <p:cNvSpPr/>
            <p:nvPr/>
          </p:nvSpPr>
          <p:spPr>
            <a:xfrm>
              <a:off x="109823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1DF61DB7-561F-CD5D-1B64-4649190C82CD}"/>
                </a:ext>
              </a:extLst>
            </p:cNvPr>
            <p:cNvSpPr/>
            <p:nvPr/>
          </p:nvSpPr>
          <p:spPr>
            <a:xfrm>
              <a:off x="110280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BCDAA81D-B408-88AA-AFA3-A430E1C9CAD6}"/>
                </a:ext>
              </a:extLst>
            </p:cNvPr>
            <p:cNvSpPr/>
            <p:nvPr/>
          </p:nvSpPr>
          <p:spPr>
            <a:xfrm>
              <a:off x="110738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0B3D7595-BB04-734E-61E5-21916D289ADC}"/>
                </a:ext>
              </a:extLst>
            </p:cNvPr>
            <p:cNvSpPr/>
            <p:nvPr/>
          </p:nvSpPr>
          <p:spPr>
            <a:xfrm>
              <a:off x="111195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5FD65A65-D9FB-E299-788A-3EAD41631AE6}"/>
                </a:ext>
              </a:extLst>
            </p:cNvPr>
            <p:cNvSpPr/>
            <p:nvPr/>
          </p:nvSpPr>
          <p:spPr>
            <a:xfrm>
              <a:off x="111652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029CE90-B0AB-2185-8267-45F7A374F25F}"/>
                </a:ext>
              </a:extLst>
            </p:cNvPr>
            <p:cNvSpPr/>
            <p:nvPr/>
          </p:nvSpPr>
          <p:spPr>
            <a:xfrm>
              <a:off x="112109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87A0EFEF-AD87-9343-1EA4-C833C7454513}"/>
                </a:ext>
              </a:extLst>
            </p:cNvPr>
            <p:cNvSpPr/>
            <p:nvPr/>
          </p:nvSpPr>
          <p:spPr>
            <a:xfrm>
              <a:off x="112566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9366819-D41E-F3FC-F841-DB5203681ABC}"/>
                </a:ext>
              </a:extLst>
            </p:cNvPr>
            <p:cNvSpPr/>
            <p:nvPr/>
          </p:nvSpPr>
          <p:spPr>
            <a:xfrm>
              <a:off x="113024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93C37486-B80E-6E12-1C51-6DF793419CB2}"/>
                </a:ext>
              </a:extLst>
            </p:cNvPr>
            <p:cNvSpPr/>
            <p:nvPr/>
          </p:nvSpPr>
          <p:spPr>
            <a:xfrm>
              <a:off x="113481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61677049-D23B-04AB-9D5E-70825CEE3456}"/>
                </a:ext>
              </a:extLst>
            </p:cNvPr>
            <p:cNvSpPr/>
            <p:nvPr/>
          </p:nvSpPr>
          <p:spPr>
            <a:xfrm>
              <a:off x="113938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277BA55E-34EF-37D4-C3DE-C59A3B3ED45E}"/>
                </a:ext>
              </a:extLst>
            </p:cNvPr>
            <p:cNvSpPr/>
            <p:nvPr/>
          </p:nvSpPr>
          <p:spPr>
            <a:xfrm>
              <a:off x="114395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58DC20B-86C8-FD24-33FD-1BD3CA61794A}"/>
                </a:ext>
              </a:extLst>
            </p:cNvPr>
            <p:cNvSpPr/>
            <p:nvPr/>
          </p:nvSpPr>
          <p:spPr>
            <a:xfrm>
              <a:off x="1148528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509BA26A-FDEF-C50F-65FE-9DBF4136ED39}"/>
                </a:ext>
              </a:extLst>
            </p:cNvPr>
            <p:cNvSpPr/>
            <p:nvPr/>
          </p:nvSpPr>
          <p:spPr>
            <a:xfrm>
              <a:off x="1153100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7194C7D6-D16C-5FEE-E37C-269DF1499FF4}"/>
                </a:ext>
              </a:extLst>
            </p:cNvPr>
            <p:cNvSpPr/>
            <p:nvPr/>
          </p:nvSpPr>
          <p:spPr>
            <a:xfrm>
              <a:off x="1157672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C24530DA-F4C9-8C22-8D86-795A65CB59C5}"/>
                </a:ext>
              </a:extLst>
            </p:cNvPr>
            <p:cNvSpPr/>
            <p:nvPr/>
          </p:nvSpPr>
          <p:spPr>
            <a:xfrm>
              <a:off x="1162244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3F87C216-D82D-2742-5C92-372D606A44B9}"/>
                </a:ext>
              </a:extLst>
            </p:cNvPr>
            <p:cNvSpPr/>
            <p:nvPr/>
          </p:nvSpPr>
          <p:spPr>
            <a:xfrm>
              <a:off x="11668165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2B1CFF6-67B3-A7A0-C280-1DB5776806A7}"/>
                </a:ext>
              </a:extLst>
            </p:cNvPr>
            <p:cNvSpPr/>
            <p:nvPr/>
          </p:nvSpPr>
          <p:spPr>
            <a:xfrm>
              <a:off x="1171388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92F5527D-4B77-4301-15EB-34BEE7CD2C2F}"/>
                </a:ext>
              </a:extLst>
            </p:cNvPr>
            <p:cNvSpPr/>
            <p:nvPr/>
          </p:nvSpPr>
          <p:spPr>
            <a:xfrm>
              <a:off x="1175960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770F15A5-E491-D52D-3CFC-4D2519D558C7}"/>
                </a:ext>
              </a:extLst>
            </p:cNvPr>
            <p:cNvSpPr/>
            <p:nvPr/>
          </p:nvSpPr>
          <p:spPr>
            <a:xfrm>
              <a:off x="1180532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430D05-4702-EEE9-76D6-0CE7BA743D1D}"/>
                </a:ext>
              </a:extLst>
            </p:cNvPr>
            <p:cNvSpPr/>
            <p:nvPr/>
          </p:nvSpPr>
          <p:spPr>
            <a:xfrm>
              <a:off x="1185104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4ECCDC15-58AB-B850-EBF6-C7C9EB96BA8E}"/>
                </a:ext>
              </a:extLst>
            </p:cNvPr>
            <p:cNvSpPr/>
            <p:nvPr/>
          </p:nvSpPr>
          <p:spPr>
            <a:xfrm>
              <a:off x="1189676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ACB25053-133B-9B40-249B-BFCD61DB30AC}"/>
                </a:ext>
              </a:extLst>
            </p:cNvPr>
            <p:cNvSpPr/>
            <p:nvPr/>
          </p:nvSpPr>
          <p:spPr>
            <a:xfrm>
              <a:off x="1194248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657301CD-D0ED-94A7-2DEE-46E8C2BB8903}"/>
                </a:ext>
              </a:extLst>
            </p:cNvPr>
            <p:cNvSpPr/>
            <p:nvPr/>
          </p:nvSpPr>
          <p:spPr>
            <a:xfrm>
              <a:off x="1198820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C2E413BF-4F76-3FA6-1692-72840DD78F4E}"/>
                </a:ext>
              </a:extLst>
            </p:cNvPr>
            <p:cNvSpPr/>
            <p:nvPr/>
          </p:nvSpPr>
          <p:spPr>
            <a:xfrm>
              <a:off x="1203392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D81CC19-1B1B-BBBE-9F9E-EF1DFF583D4F}"/>
                </a:ext>
              </a:extLst>
            </p:cNvPr>
            <p:cNvSpPr/>
            <p:nvPr/>
          </p:nvSpPr>
          <p:spPr>
            <a:xfrm>
              <a:off x="1207964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CE2D63B5-4F68-BB6F-D78C-21DFE4E0BC85}"/>
                </a:ext>
              </a:extLst>
            </p:cNvPr>
            <p:cNvSpPr/>
            <p:nvPr/>
          </p:nvSpPr>
          <p:spPr>
            <a:xfrm>
              <a:off x="1212536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020A3426-5D43-B33A-CB34-A28C2239815B}"/>
                </a:ext>
              </a:extLst>
            </p:cNvPr>
            <p:cNvSpPr/>
            <p:nvPr/>
          </p:nvSpPr>
          <p:spPr>
            <a:xfrm>
              <a:off x="1217108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8FE4881C-21D8-2FD2-557E-F49611338DFA}"/>
                </a:ext>
              </a:extLst>
            </p:cNvPr>
            <p:cNvSpPr/>
            <p:nvPr/>
          </p:nvSpPr>
          <p:spPr>
            <a:xfrm>
              <a:off x="1221680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1C41DCC4-7A5A-ADB2-EBDD-EB82E20C44A2}"/>
                </a:ext>
              </a:extLst>
            </p:cNvPr>
            <p:cNvSpPr/>
            <p:nvPr/>
          </p:nvSpPr>
          <p:spPr>
            <a:xfrm>
              <a:off x="1226252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73C6499B-AFAE-43E9-A048-813C40A66398}"/>
                </a:ext>
              </a:extLst>
            </p:cNvPr>
            <p:cNvSpPr/>
            <p:nvPr/>
          </p:nvSpPr>
          <p:spPr>
            <a:xfrm>
              <a:off x="1230824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270B6E9B-E129-4E08-E3ED-A6476EE32DAA}"/>
                </a:ext>
              </a:extLst>
            </p:cNvPr>
            <p:cNvSpPr/>
            <p:nvPr/>
          </p:nvSpPr>
          <p:spPr>
            <a:xfrm>
              <a:off x="1235396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6EEF9ED2-EC82-C37E-5895-DC052016DA14}"/>
                </a:ext>
              </a:extLst>
            </p:cNvPr>
            <p:cNvSpPr/>
            <p:nvPr/>
          </p:nvSpPr>
          <p:spPr>
            <a:xfrm>
              <a:off x="12399683" y="2448486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DA57C6A2-8330-8140-EBC7-63B79D315DEB}"/>
                </a:ext>
              </a:extLst>
            </p:cNvPr>
            <p:cNvSpPr/>
            <p:nvPr/>
          </p:nvSpPr>
          <p:spPr>
            <a:xfrm>
              <a:off x="124454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1A98ED56-21AF-A8F3-7071-01CAAA93AD9F}"/>
                </a:ext>
              </a:extLst>
            </p:cNvPr>
            <p:cNvSpPr/>
            <p:nvPr/>
          </p:nvSpPr>
          <p:spPr>
            <a:xfrm>
              <a:off x="124911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8E53158F-1AA8-B963-27C5-6F1363705CDB}"/>
                </a:ext>
              </a:extLst>
            </p:cNvPr>
            <p:cNvSpPr/>
            <p:nvPr/>
          </p:nvSpPr>
          <p:spPr>
            <a:xfrm>
              <a:off x="125368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0D4A3C0A-97D8-F12D-B6C5-A623E6BE6DEE}"/>
                </a:ext>
              </a:extLst>
            </p:cNvPr>
            <p:cNvSpPr/>
            <p:nvPr/>
          </p:nvSpPr>
          <p:spPr>
            <a:xfrm>
              <a:off x="1258256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84D5B451-A20A-1714-F73D-381908F7A0FE}"/>
                </a:ext>
              </a:extLst>
            </p:cNvPr>
            <p:cNvSpPr/>
            <p:nvPr/>
          </p:nvSpPr>
          <p:spPr>
            <a:xfrm>
              <a:off x="1262828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72188BEF-B3A0-AACD-EE9C-B187D54123C8}"/>
                </a:ext>
              </a:extLst>
            </p:cNvPr>
            <p:cNvSpPr/>
            <p:nvPr/>
          </p:nvSpPr>
          <p:spPr>
            <a:xfrm>
              <a:off x="126740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46AFE8F8-5D4D-8881-6CAF-FBD616C968F3}"/>
                </a:ext>
              </a:extLst>
            </p:cNvPr>
            <p:cNvSpPr/>
            <p:nvPr/>
          </p:nvSpPr>
          <p:spPr>
            <a:xfrm>
              <a:off x="127197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23A820A7-BA9A-CF23-A3C8-9A8D9573DB2D}"/>
                </a:ext>
              </a:extLst>
            </p:cNvPr>
            <p:cNvSpPr/>
            <p:nvPr/>
          </p:nvSpPr>
          <p:spPr>
            <a:xfrm>
              <a:off x="127654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8258DDF5-191C-B41F-77FB-F3F631A446F9}"/>
                </a:ext>
              </a:extLst>
            </p:cNvPr>
            <p:cNvSpPr/>
            <p:nvPr/>
          </p:nvSpPr>
          <p:spPr>
            <a:xfrm>
              <a:off x="1281116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6328212C-941B-A67B-ECCD-EFDCD0B5DDFD}"/>
                </a:ext>
              </a:extLst>
            </p:cNvPr>
            <p:cNvSpPr/>
            <p:nvPr/>
          </p:nvSpPr>
          <p:spPr>
            <a:xfrm>
              <a:off x="1285688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9C037112-A5EB-CDE1-3D28-385261A87B5C}"/>
                </a:ext>
              </a:extLst>
            </p:cNvPr>
            <p:cNvSpPr/>
            <p:nvPr/>
          </p:nvSpPr>
          <p:spPr>
            <a:xfrm>
              <a:off x="129026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31114064-3C43-5CA8-971E-EC1E0C9DEC3E}"/>
                </a:ext>
              </a:extLst>
            </p:cNvPr>
            <p:cNvSpPr/>
            <p:nvPr/>
          </p:nvSpPr>
          <p:spPr>
            <a:xfrm>
              <a:off x="129483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83267703-21CE-301B-07D3-CF48CC885B04}"/>
                </a:ext>
              </a:extLst>
            </p:cNvPr>
            <p:cNvSpPr/>
            <p:nvPr/>
          </p:nvSpPr>
          <p:spPr>
            <a:xfrm>
              <a:off x="129940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79CBCDBB-34C5-2D58-C77C-749C976CC704}"/>
                </a:ext>
              </a:extLst>
            </p:cNvPr>
            <p:cNvSpPr/>
            <p:nvPr/>
          </p:nvSpPr>
          <p:spPr>
            <a:xfrm>
              <a:off x="1303976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F25EE695-E1A8-F033-36A0-4C5B0FB05E07}"/>
                </a:ext>
              </a:extLst>
            </p:cNvPr>
            <p:cNvSpPr/>
            <p:nvPr/>
          </p:nvSpPr>
          <p:spPr>
            <a:xfrm>
              <a:off x="1308548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FC206129-74FE-60A4-929E-3B4FEB9ADCA2}"/>
                </a:ext>
              </a:extLst>
            </p:cNvPr>
            <p:cNvSpPr/>
            <p:nvPr/>
          </p:nvSpPr>
          <p:spPr>
            <a:xfrm>
              <a:off x="131312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B7CC4DE5-0424-C7B5-BAF5-6077D611E8B4}"/>
                </a:ext>
              </a:extLst>
            </p:cNvPr>
            <p:cNvSpPr/>
            <p:nvPr/>
          </p:nvSpPr>
          <p:spPr>
            <a:xfrm>
              <a:off x="131769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0E2131D-F68F-F300-6546-C0896BEFDBFE}"/>
                </a:ext>
              </a:extLst>
            </p:cNvPr>
            <p:cNvSpPr/>
            <p:nvPr/>
          </p:nvSpPr>
          <p:spPr>
            <a:xfrm>
              <a:off x="132226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7AC8B59-CC8E-A42B-B002-6B042EB390BC}"/>
                </a:ext>
              </a:extLst>
            </p:cNvPr>
            <p:cNvSpPr/>
            <p:nvPr/>
          </p:nvSpPr>
          <p:spPr>
            <a:xfrm>
              <a:off x="1326836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6091ECA9-BC1D-392D-CE95-C917E73F781C}"/>
                </a:ext>
              </a:extLst>
            </p:cNvPr>
            <p:cNvSpPr/>
            <p:nvPr/>
          </p:nvSpPr>
          <p:spPr>
            <a:xfrm>
              <a:off x="1331408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42359EB-46E6-346C-3F2F-7E48E90DAEC2}"/>
                </a:ext>
              </a:extLst>
            </p:cNvPr>
            <p:cNvSpPr/>
            <p:nvPr/>
          </p:nvSpPr>
          <p:spPr>
            <a:xfrm>
              <a:off x="133598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0ACAB22E-32F2-8D77-A881-2F93E2982198}"/>
                </a:ext>
              </a:extLst>
            </p:cNvPr>
            <p:cNvSpPr/>
            <p:nvPr/>
          </p:nvSpPr>
          <p:spPr>
            <a:xfrm>
              <a:off x="134055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1289820-AD8B-716C-9780-91F773DFFA4E}"/>
                </a:ext>
              </a:extLst>
            </p:cNvPr>
            <p:cNvSpPr/>
            <p:nvPr/>
          </p:nvSpPr>
          <p:spPr>
            <a:xfrm>
              <a:off x="134512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5E7FF589-3751-FDB7-4476-E69FA3DB0370}"/>
                </a:ext>
              </a:extLst>
            </p:cNvPr>
            <p:cNvSpPr/>
            <p:nvPr/>
          </p:nvSpPr>
          <p:spPr>
            <a:xfrm>
              <a:off x="1349696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C3C5DFC0-1B00-0D9B-8928-AD848A176721}"/>
                </a:ext>
              </a:extLst>
            </p:cNvPr>
            <p:cNvSpPr/>
            <p:nvPr/>
          </p:nvSpPr>
          <p:spPr>
            <a:xfrm>
              <a:off x="1354268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0E31423-096D-D471-4100-FD1BE7A480C7}"/>
                </a:ext>
              </a:extLst>
            </p:cNvPr>
            <p:cNvSpPr/>
            <p:nvPr/>
          </p:nvSpPr>
          <p:spPr>
            <a:xfrm>
              <a:off x="1358840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7EFE7AAB-1782-38C8-FB9A-21B35075BE40}"/>
                </a:ext>
              </a:extLst>
            </p:cNvPr>
            <p:cNvSpPr/>
            <p:nvPr/>
          </p:nvSpPr>
          <p:spPr>
            <a:xfrm>
              <a:off x="1363412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079CFF73-2545-3018-4104-AE0187250ADC}"/>
                </a:ext>
              </a:extLst>
            </p:cNvPr>
            <p:cNvSpPr/>
            <p:nvPr/>
          </p:nvSpPr>
          <p:spPr>
            <a:xfrm>
              <a:off x="13679843" y="2448485"/>
              <a:ext cx="45720" cy="546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E5BACA-E905-DC67-9084-5A5D47316C17}"/>
              </a:ext>
            </a:extLst>
          </p:cNvPr>
          <p:cNvSpPr/>
          <p:nvPr/>
        </p:nvSpPr>
        <p:spPr>
          <a:xfrm>
            <a:off x="0" y="1342114"/>
            <a:ext cx="4572000" cy="5462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8A4D4-3312-8B0C-87C7-121AC7263761}"/>
              </a:ext>
            </a:extLst>
          </p:cNvPr>
          <p:cNvSpPr/>
          <p:nvPr/>
        </p:nvSpPr>
        <p:spPr>
          <a:xfrm>
            <a:off x="4572000" y="1342114"/>
            <a:ext cx="4572000" cy="5462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699AC-6783-CBCA-6DBF-75DE6976B626}"/>
              </a:ext>
            </a:extLst>
          </p:cNvPr>
          <p:cNvSpPr/>
          <p:nvPr/>
        </p:nvSpPr>
        <p:spPr>
          <a:xfrm>
            <a:off x="9144000" y="1342114"/>
            <a:ext cx="4572000" cy="5462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34CA2-9E8C-EDAA-C822-BA257F268DDB}"/>
              </a:ext>
            </a:extLst>
          </p:cNvPr>
          <p:cNvSpPr/>
          <p:nvPr/>
        </p:nvSpPr>
        <p:spPr>
          <a:xfrm>
            <a:off x="0" y="188837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67AAD-EB98-1FE9-EA7E-78355A43A172}"/>
              </a:ext>
            </a:extLst>
          </p:cNvPr>
          <p:cNvSpPr/>
          <p:nvPr/>
        </p:nvSpPr>
        <p:spPr>
          <a:xfrm>
            <a:off x="685800" y="188837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43E0FF-C609-5279-9C64-B1225346B9A8}"/>
              </a:ext>
            </a:extLst>
          </p:cNvPr>
          <p:cNvSpPr/>
          <p:nvPr/>
        </p:nvSpPr>
        <p:spPr>
          <a:xfrm>
            <a:off x="914400" y="188837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8254B-91BD-7AEC-1E81-47E6A1B9F7E4}"/>
              </a:ext>
            </a:extLst>
          </p:cNvPr>
          <p:cNvSpPr/>
          <p:nvPr/>
        </p:nvSpPr>
        <p:spPr>
          <a:xfrm>
            <a:off x="1143000" y="188837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5057AB-271D-B5C9-E62A-910072D1CFD0}"/>
              </a:ext>
            </a:extLst>
          </p:cNvPr>
          <p:cNvSpPr/>
          <p:nvPr/>
        </p:nvSpPr>
        <p:spPr>
          <a:xfrm>
            <a:off x="1371600" y="188837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EC3F2E-F066-9BD4-E1BD-D4742996B7D7}"/>
              </a:ext>
            </a:extLst>
          </p:cNvPr>
          <p:cNvSpPr/>
          <p:nvPr/>
        </p:nvSpPr>
        <p:spPr>
          <a:xfrm>
            <a:off x="1600200" y="188837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375C9C-4743-1FA4-C5A2-1A55948EFCC0}"/>
              </a:ext>
            </a:extLst>
          </p:cNvPr>
          <p:cNvSpPr/>
          <p:nvPr/>
        </p:nvSpPr>
        <p:spPr>
          <a:xfrm>
            <a:off x="1828800" y="188837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2477-4E5B-EF59-D9B2-59C18B5D4379}"/>
              </a:ext>
            </a:extLst>
          </p:cNvPr>
          <p:cNvSpPr/>
          <p:nvPr/>
        </p:nvSpPr>
        <p:spPr>
          <a:xfrm>
            <a:off x="2057400" y="188837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18A46-7E45-0C7F-C643-2D0D29BE5B0F}"/>
              </a:ext>
            </a:extLst>
          </p:cNvPr>
          <p:cNvSpPr/>
          <p:nvPr/>
        </p:nvSpPr>
        <p:spPr>
          <a:xfrm>
            <a:off x="2286000" y="188837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6EDE14-F01F-519A-6D76-7983CAEF6577}"/>
              </a:ext>
            </a:extLst>
          </p:cNvPr>
          <p:cNvSpPr/>
          <p:nvPr/>
        </p:nvSpPr>
        <p:spPr>
          <a:xfrm>
            <a:off x="2514600" y="1888376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F9AE7-8EF4-04D7-CD74-5A9F07BB8AE7}"/>
              </a:ext>
            </a:extLst>
          </p:cNvPr>
          <p:cNvSpPr/>
          <p:nvPr/>
        </p:nvSpPr>
        <p:spPr>
          <a:xfrm>
            <a:off x="2743200" y="188837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DFDEEF-5F79-F8C8-E3BF-7E35F50169E6}"/>
              </a:ext>
            </a:extLst>
          </p:cNvPr>
          <p:cNvSpPr/>
          <p:nvPr/>
        </p:nvSpPr>
        <p:spPr>
          <a:xfrm>
            <a:off x="2971800" y="188837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2257B-313C-A643-E473-6523C252A083}"/>
              </a:ext>
            </a:extLst>
          </p:cNvPr>
          <p:cNvSpPr/>
          <p:nvPr/>
        </p:nvSpPr>
        <p:spPr>
          <a:xfrm>
            <a:off x="3200400" y="188837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206A7-2667-CBB0-F667-4F0ED279A5AB}"/>
              </a:ext>
            </a:extLst>
          </p:cNvPr>
          <p:cNvSpPr/>
          <p:nvPr/>
        </p:nvSpPr>
        <p:spPr>
          <a:xfrm>
            <a:off x="3429000" y="1888376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43EE0-2FF7-870B-B230-E95F1ED907C8}"/>
              </a:ext>
            </a:extLst>
          </p:cNvPr>
          <p:cNvSpPr/>
          <p:nvPr/>
        </p:nvSpPr>
        <p:spPr>
          <a:xfrm>
            <a:off x="3657600" y="1888374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7B70D-0D6D-53C2-5BC7-245E11CCCFFE}"/>
              </a:ext>
            </a:extLst>
          </p:cNvPr>
          <p:cNvSpPr/>
          <p:nvPr/>
        </p:nvSpPr>
        <p:spPr>
          <a:xfrm>
            <a:off x="3886200" y="188837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93E5B-49CE-F95B-EB35-36EEC1F867E0}"/>
              </a:ext>
            </a:extLst>
          </p:cNvPr>
          <p:cNvSpPr/>
          <p:nvPr/>
        </p:nvSpPr>
        <p:spPr>
          <a:xfrm>
            <a:off x="4114800" y="188837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D7731-74D5-7A59-1C6E-6F53BF73F022}"/>
              </a:ext>
            </a:extLst>
          </p:cNvPr>
          <p:cNvSpPr/>
          <p:nvPr/>
        </p:nvSpPr>
        <p:spPr>
          <a:xfrm>
            <a:off x="4343400" y="188837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8FF882-93CB-AFC4-D6D9-C35DFF963830}"/>
              </a:ext>
            </a:extLst>
          </p:cNvPr>
          <p:cNvSpPr/>
          <p:nvPr/>
        </p:nvSpPr>
        <p:spPr>
          <a:xfrm>
            <a:off x="4572000" y="188837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CB591-235C-E636-0A9F-93487F74F024}"/>
              </a:ext>
            </a:extLst>
          </p:cNvPr>
          <p:cNvSpPr/>
          <p:nvPr/>
        </p:nvSpPr>
        <p:spPr>
          <a:xfrm>
            <a:off x="4800600" y="188837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1C3CD5-FD48-0243-63C1-10976869656A}"/>
              </a:ext>
            </a:extLst>
          </p:cNvPr>
          <p:cNvSpPr/>
          <p:nvPr/>
        </p:nvSpPr>
        <p:spPr>
          <a:xfrm>
            <a:off x="50292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31F4-D7AE-F8DA-679A-74DFFB26D27B}"/>
              </a:ext>
            </a:extLst>
          </p:cNvPr>
          <p:cNvSpPr/>
          <p:nvPr/>
        </p:nvSpPr>
        <p:spPr>
          <a:xfrm>
            <a:off x="5257800" y="1888372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C50193-0A3B-87B3-FFFA-4427D2B81691}"/>
              </a:ext>
            </a:extLst>
          </p:cNvPr>
          <p:cNvSpPr/>
          <p:nvPr/>
        </p:nvSpPr>
        <p:spPr>
          <a:xfrm>
            <a:off x="5486400" y="188837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A6F75A-CC12-26BB-930F-287B41B16B43}"/>
              </a:ext>
            </a:extLst>
          </p:cNvPr>
          <p:cNvSpPr/>
          <p:nvPr/>
        </p:nvSpPr>
        <p:spPr>
          <a:xfrm>
            <a:off x="5715000" y="188837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A3B50-4574-D6DF-0EBA-D0DF538130B4}"/>
              </a:ext>
            </a:extLst>
          </p:cNvPr>
          <p:cNvSpPr/>
          <p:nvPr/>
        </p:nvSpPr>
        <p:spPr>
          <a:xfrm>
            <a:off x="59436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C340B3-DDC8-890C-960E-91CC73BD3CF6}"/>
              </a:ext>
            </a:extLst>
          </p:cNvPr>
          <p:cNvSpPr/>
          <p:nvPr/>
        </p:nvSpPr>
        <p:spPr>
          <a:xfrm>
            <a:off x="6172200" y="1888372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7E8AF4-F7D0-E866-2D4D-40D038BBA05E}"/>
              </a:ext>
            </a:extLst>
          </p:cNvPr>
          <p:cNvSpPr/>
          <p:nvPr/>
        </p:nvSpPr>
        <p:spPr>
          <a:xfrm>
            <a:off x="64008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7A4980-48F3-6E3B-59EA-CE848FF402A1}"/>
              </a:ext>
            </a:extLst>
          </p:cNvPr>
          <p:cNvSpPr/>
          <p:nvPr/>
        </p:nvSpPr>
        <p:spPr>
          <a:xfrm>
            <a:off x="66294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6F29E-46F7-EAE7-E672-198039557F4A}"/>
              </a:ext>
            </a:extLst>
          </p:cNvPr>
          <p:cNvSpPr/>
          <p:nvPr/>
        </p:nvSpPr>
        <p:spPr>
          <a:xfrm>
            <a:off x="68580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0AB4BB-D9C3-3C6F-B114-D34EF675BE25}"/>
              </a:ext>
            </a:extLst>
          </p:cNvPr>
          <p:cNvSpPr/>
          <p:nvPr/>
        </p:nvSpPr>
        <p:spPr>
          <a:xfrm>
            <a:off x="7086600" y="1888370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68654D-C22D-AD88-F026-46011F25993A}"/>
              </a:ext>
            </a:extLst>
          </p:cNvPr>
          <p:cNvSpPr/>
          <p:nvPr/>
        </p:nvSpPr>
        <p:spPr>
          <a:xfrm>
            <a:off x="73152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DF795C-CAD0-4CF3-E57D-DEC0354B61AC}"/>
              </a:ext>
            </a:extLst>
          </p:cNvPr>
          <p:cNvSpPr/>
          <p:nvPr/>
        </p:nvSpPr>
        <p:spPr>
          <a:xfrm>
            <a:off x="7543800" y="1888371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FF3A8A-1FB8-3339-E1D0-56D34CAA7FC8}"/>
              </a:ext>
            </a:extLst>
          </p:cNvPr>
          <p:cNvSpPr/>
          <p:nvPr/>
        </p:nvSpPr>
        <p:spPr>
          <a:xfrm>
            <a:off x="77724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E522B4-01B9-D23A-B586-14C1642F969A}"/>
              </a:ext>
            </a:extLst>
          </p:cNvPr>
          <p:cNvSpPr/>
          <p:nvPr/>
        </p:nvSpPr>
        <p:spPr>
          <a:xfrm>
            <a:off x="8001000" y="1888370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45D6DA-A2E8-BFD3-C279-6B106480CBF1}"/>
              </a:ext>
            </a:extLst>
          </p:cNvPr>
          <p:cNvSpPr/>
          <p:nvPr/>
        </p:nvSpPr>
        <p:spPr>
          <a:xfrm>
            <a:off x="8229600" y="188836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B054CB-9D28-F1AB-B68B-5C593CF15814}"/>
              </a:ext>
            </a:extLst>
          </p:cNvPr>
          <p:cNvSpPr/>
          <p:nvPr/>
        </p:nvSpPr>
        <p:spPr>
          <a:xfrm>
            <a:off x="84582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82868F-33C0-5968-C022-34159E2479B0}"/>
              </a:ext>
            </a:extLst>
          </p:cNvPr>
          <p:cNvSpPr/>
          <p:nvPr/>
        </p:nvSpPr>
        <p:spPr>
          <a:xfrm>
            <a:off x="86868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A7BC52-1704-D3D1-6164-7DA92F7DA6C8}"/>
              </a:ext>
            </a:extLst>
          </p:cNvPr>
          <p:cNvSpPr/>
          <p:nvPr/>
        </p:nvSpPr>
        <p:spPr>
          <a:xfrm>
            <a:off x="89154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A7E0C9-4471-4CA0-84B5-1BA1C369B54C}"/>
              </a:ext>
            </a:extLst>
          </p:cNvPr>
          <p:cNvSpPr/>
          <p:nvPr/>
        </p:nvSpPr>
        <p:spPr>
          <a:xfrm>
            <a:off x="91440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50662C-63CC-750C-30FC-A9546D1F5946}"/>
              </a:ext>
            </a:extLst>
          </p:cNvPr>
          <p:cNvSpPr/>
          <p:nvPr/>
        </p:nvSpPr>
        <p:spPr>
          <a:xfrm>
            <a:off x="93726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67ABC4-CAA4-187A-1CDA-86DC4C730533}"/>
              </a:ext>
            </a:extLst>
          </p:cNvPr>
          <p:cNvSpPr/>
          <p:nvPr/>
        </p:nvSpPr>
        <p:spPr>
          <a:xfrm>
            <a:off x="96012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9CCE89-AB71-675D-D699-6AC3BF71736E}"/>
              </a:ext>
            </a:extLst>
          </p:cNvPr>
          <p:cNvSpPr/>
          <p:nvPr/>
        </p:nvSpPr>
        <p:spPr>
          <a:xfrm>
            <a:off x="9829800" y="188836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5E46AE-D871-05B0-92FC-C514FC843B9F}"/>
              </a:ext>
            </a:extLst>
          </p:cNvPr>
          <p:cNvSpPr/>
          <p:nvPr/>
        </p:nvSpPr>
        <p:spPr>
          <a:xfrm>
            <a:off x="100584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A1BDCF-39F3-718D-1D40-2197E82D2F71}"/>
              </a:ext>
            </a:extLst>
          </p:cNvPr>
          <p:cNvSpPr/>
          <p:nvPr/>
        </p:nvSpPr>
        <p:spPr>
          <a:xfrm>
            <a:off x="10287000" y="1888369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022A8-281F-C35A-B03A-0F3BCA8B8894}"/>
              </a:ext>
            </a:extLst>
          </p:cNvPr>
          <p:cNvSpPr/>
          <p:nvPr/>
        </p:nvSpPr>
        <p:spPr>
          <a:xfrm>
            <a:off x="105156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87A78-708F-C350-E73B-45AA01A9E6E1}"/>
              </a:ext>
            </a:extLst>
          </p:cNvPr>
          <p:cNvSpPr/>
          <p:nvPr/>
        </p:nvSpPr>
        <p:spPr>
          <a:xfrm>
            <a:off x="10744200" y="188836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B27786-D5D7-6EE2-6AB9-15A67CB42665}"/>
              </a:ext>
            </a:extLst>
          </p:cNvPr>
          <p:cNvSpPr/>
          <p:nvPr/>
        </p:nvSpPr>
        <p:spPr>
          <a:xfrm>
            <a:off x="109728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E2BF20-31EE-2EDC-7255-FD1A884DD881}"/>
              </a:ext>
            </a:extLst>
          </p:cNvPr>
          <p:cNvSpPr/>
          <p:nvPr/>
        </p:nvSpPr>
        <p:spPr>
          <a:xfrm>
            <a:off x="112014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CC4BE1-E338-114D-37B7-21A1F610438C}"/>
              </a:ext>
            </a:extLst>
          </p:cNvPr>
          <p:cNvSpPr/>
          <p:nvPr/>
        </p:nvSpPr>
        <p:spPr>
          <a:xfrm>
            <a:off x="11430000" y="188836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5C8893-F263-7724-F707-5580CB71BE04}"/>
              </a:ext>
            </a:extLst>
          </p:cNvPr>
          <p:cNvSpPr/>
          <p:nvPr/>
        </p:nvSpPr>
        <p:spPr>
          <a:xfrm>
            <a:off x="11658600" y="1888366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FE7779-02B8-D100-5D78-AFE2A04CB7F4}"/>
              </a:ext>
            </a:extLst>
          </p:cNvPr>
          <p:cNvSpPr/>
          <p:nvPr/>
        </p:nvSpPr>
        <p:spPr>
          <a:xfrm>
            <a:off x="118872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B9CF97-3C6F-8530-F694-3CE40AE88F41}"/>
              </a:ext>
            </a:extLst>
          </p:cNvPr>
          <p:cNvSpPr/>
          <p:nvPr/>
        </p:nvSpPr>
        <p:spPr>
          <a:xfrm>
            <a:off x="12115800" y="1888367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185C08-1C7C-3003-4AC0-5C7AE4A8C02E}"/>
              </a:ext>
            </a:extLst>
          </p:cNvPr>
          <p:cNvSpPr/>
          <p:nvPr/>
        </p:nvSpPr>
        <p:spPr>
          <a:xfrm>
            <a:off x="12344400" y="188836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A4BA1F-A753-0FF5-BFD5-B33DF6CD5F79}"/>
              </a:ext>
            </a:extLst>
          </p:cNvPr>
          <p:cNvSpPr/>
          <p:nvPr/>
        </p:nvSpPr>
        <p:spPr>
          <a:xfrm>
            <a:off x="12573000" y="1888366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D6CB0A-4909-CCCF-C8CA-19C326FEE2AB}"/>
              </a:ext>
            </a:extLst>
          </p:cNvPr>
          <p:cNvSpPr/>
          <p:nvPr/>
        </p:nvSpPr>
        <p:spPr>
          <a:xfrm>
            <a:off x="12801600" y="1888364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244B20-42CC-3884-398C-9AE084A182CB}"/>
              </a:ext>
            </a:extLst>
          </p:cNvPr>
          <p:cNvSpPr/>
          <p:nvPr/>
        </p:nvSpPr>
        <p:spPr>
          <a:xfrm>
            <a:off x="13030200" y="188836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A7F63-3228-6881-3840-D483DFA9967A}"/>
              </a:ext>
            </a:extLst>
          </p:cNvPr>
          <p:cNvSpPr/>
          <p:nvPr/>
        </p:nvSpPr>
        <p:spPr>
          <a:xfrm>
            <a:off x="13258800" y="1888365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641DA5-088E-788A-9E9B-17551E1FE7E1}"/>
              </a:ext>
            </a:extLst>
          </p:cNvPr>
          <p:cNvSpPr/>
          <p:nvPr/>
        </p:nvSpPr>
        <p:spPr>
          <a:xfrm>
            <a:off x="13487400" y="188836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406A3AA0-D732-36C6-42A8-22D17B98243A}"/>
              </a:ext>
            </a:extLst>
          </p:cNvPr>
          <p:cNvGrpSpPr/>
          <p:nvPr/>
        </p:nvGrpSpPr>
        <p:grpSpPr>
          <a:xfrm>
            <a:off x="-2478" y="2430586"/>
            <a:ext cx="4575154" cy="144178"/>
            <a:chOff x="-3154" y="2429907"/>
            <a:chExt cx="4575154" cy="144178"/>
          </a:xfrm>
        </p:grpSpPr>
        <p:sp>
          <p:nvSpPr>
            <p:cNvPr id="802" name="Right Bracket 801">
              <a:extLst>
                <a:ext uri="{FF2B5EF4-FFF2-40B4-BE49-F238E27FC236}">
                  <a16:creationId xmlns:a16="http://schemas.microsoft.com/office/drawing/2014/main" id="{FF3B0B04-0286-671A-655D-DA930FD89D1E}"/>
                </a:ext>
              </a:extLst>
            </p:cNvPr>
            <p:cNvSpPr/>
            <p:nvPr/>
          </p:nvSpPr>
          <p:spPr>
            <a:xfrm rot="5400000">
              <a:off x="615643" y="1811110"/>
              <a:ext cx="137160" cy="1374753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Right Bracket 802">
              <a:extLst>
                <a:ext uri="{FF2B5EF4-FFF2-40B4-BE49-F238E27FC236}">
                  <a16:creationId xmlns:a16="http://schemas.microsoft.com/office/drawing/2014/main" id="{4E346873-1A9D-9131-3DA8-EED286517471}"/>
                </a:ext>
              </a:extLst>
            </p:cNvPr>
            <p:cNvSpPr/>
            <p:nvPr/>
          </p:nvSpPr>
          <p:spPr>
            <a:xfrm rot="5400000">
              <a:off x="1987366" y="1818252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Right Bracket 803">
              <a:extLst>
                <a:ext uri="{FF2B5EF4-FFF2-40B4-BE49-F238E27FC236}">
                  <a16:creationId xmlns:a16="http://schemas.microsoft.com/office/drawing/2014/main" id="{1DEC216D-0718-CD06-BA36-8381B3A9EC7A}"/>
                </a:ext>
              </a:extLst>
            </p:cNvPr>
            <p:cNvSpPr/>
            <p:nvPr/>
          </p:nvSpPr>
          <p:spPr>
            <a:xfrm rot="5400000">
              <a:off x="3359087" y="1816071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Right Bracket 804">
              <a:extLst>
                <a:ext uri="{FF2B5EF4-FFF2-40B4-BE49-F238E27FC236}">
                  <a16:creationId xmlns:a16="http://schemas.microsoft.com/office/drawing/2014/main" id="{C17475A7-A1FF-B731-C86E-2B8EE49356F1}"/>
                </a:ext>
              </a:extLst>
            </p:cNvPr>
            <p:cNvSpPr/>
            <p:nvPr/>
          </p:nvSpPr>
          <p:spPr>
            <a:xfrm rot="5400000">
              <a:off x="4277805" y="2277709"/>
              <a:ext cx="137160" cy="451230"/>
            </a:xfrm>
            <a:prstGeom prst="rightBracket">
              <a:avLst>
                <a:gd name="adj" fmla="val 107765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6FCFC144-7674-E943-427A-08203EDB1359}"/>
              </a:ext>
            </a:extLst>
          </p:cNvPr>
          <p:cNvGrpSpPr/>
          <p:nvPr/>
        </p:nvGrpSpPr>
        <p:grpSpPr>
          <a:xfrm>
            <a:off x="4574008" y="2442787"/>
            <a:ext cx="4575154" cy="144178"/>
            <a:chOff x="-3154" y="2429907"/>
            <a:chExt cx="4575154" cy="144178"/>
          </a:xfrm>
        </p:grpSpPr>
        <p:sp>
          <p:nvSpPr>
            <p:cNvPr id="808" name="Right Bracket 807">
              <a:extLst>
                <a:ext uri="{FF2B5EF4-FFF2-40B4-BE49-F238E27FC236}">
                  <a16:creationId xmlns:a16="http://schemas.microsoft.com/office/drawing/2014/main" id="{C14E5CEB-B707-3E74-8D4D-5FE8F8C44438}"/>
                </a:ext>
              </a:extLst>
            </p:cNvPr>
            <p:cNvSpPr/>
            <p:nvPr/>
          </p:nvSpPr>
          <p:spPr>
            <a:xfrm rot="5400000">
              <a:off x="615643" y="1811110"/>
              <a:ext cx="137160" cy="1374753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Right Bracket 808">
              <a:extLst>
                <a:ext uri="{FF2B5EF4-FFF2-40B4-BE49-F238E27FC236}">
                  <a16:creationId xmlns:a16="http://schemas.microsoft.com/office/drawing/2014/main" id="{FC9CF25E-932A-B26F-F346-E7BF95EAA9EA}"/>
                </a:ext>
              </a:extLst>
            </p:cNvPr>
            <p:cNvSpPr/>
            <p:nvPr/>
          </p:nvSpPr>
          <p:spPr>
            <a:xfrm rot="5400000">
              <a:off x="1987366" y="1818252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ight Bracket 809">
              <a:extLst>
                <a:ext uri="{FF2B5EF4-FFF2-40B4-BE49-F238E27FC236}">
                  <a16:creationId xmlns:a16="http://schemas.microsoft.com/office/drawing/2014/main" id="{9621CE94-FB6D-FA22-6102-AD5157003ACB}"/>
                </a:ext>
              </a:extLst>
            </p:cNvPr>
            <p:cNvSpPr/>
            <p:nvPr/>
          </p:nvSpPr>
          <p:spPr>
            <a:xfrm rot="5400000">
              <a:off x="3359087" y="1816071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ight Bracket 810">
              <a:extLst>
                <a:ext uri="{FF2B5EF4-FFF2-40B4-BE49-F238E27FC236}">
                  <a16:creationId xmlns:a16="http://schemas.microsoft.com/office/drawing/2014/main" id="{D972F38E-F88B-343B-D3CB-283F25189761}"/>
                </a:ext>
              </a:extLst>
            </p:cNvPr>
            <p:cNvSpPr/>
            <p:nvPr/>
          </p:nvSpPr>
          <p:spPr>
            <a:xfrm rot="5400000">
              <a:off x="4277805" y="2277709"/>
              <a:ext cx="137160" cy="451230"/>
            </a:xfrm>
            <a:prstGeom prst="rightBracket">
              <a:avLst>
                <a:gd name="adj" fmla="val 107765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BFD1CABA-3377-07C7-2F0A-30D2DDB0CB0B}"/>
              </a:ext>
            </a:extLst>
          </p:cNvPr>
          <p:cNvGrpSpPr/>
          <p:nvPr/>
        </p:nvGrpSpPr>
        <p:grpSpPr>
          <a:xfrm>
            <a:off x="9153633" y="2441452"/>
            <a:ext cx="4575154" cy="144178"/>
            <a:chOff x="-3154" y="2429907"/>
            <a:chExt cx="4575154" cy="144178"/>
          </a:xfrm>
        </p:grpSpPr>
        <p:sp>
          <p:nvSpPr>
            <p:cNvPr id="813" name="Right Bracket 812">
              <a:extLst>
                <a:ext uri="{FF2B5EF4-FFF2-40B4-BE49-F238E27FC236}">
                  <a16:creationId xmlns:a16="http://schemas.microsoft.com/office/drawing/2014/main" id="{C6B75DA1-B0D2-6772-9CE9-E2D47B0081E3}"/>
                </a:ext>
              </a:extLst>
            </p:cNvPr>
            <p:cNvSpPr/>
            <p:nvPr/>
          </p:nvSpPr>
          <p:spPr>
            <a:xfrm rot="5400000">
              <a:off x="615643" y="1811110"/>
              <a:ext cx="137160" cy="1374753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ight Bracket 813">
              <a:extLst>
                <a:ext uri="{FF2B5EF4-FFF2-40B4-BE49-F238E27FC236}">
                  <a16:creationId xmlns:a16="http://schemas.microsoft.com/office/drawing/2014/main" id="{EE0A3DAB-E122-9BE4-59AB-A8020C8DD8BE}"/>
                </a:ext>
              </a:extLst>
            </p:cNvPr>
            <p:cNvSpPr/>
            <p:nvPr/>
          </p:nvSpPr>
          <p:spPr>
            <a:xfrm rot="5400000">
              <a:off x="1987366" y="1818252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Right Bracket 814">
              <a:extLst>
                <a:ext uri="{FF2B5EF4-FFF2-40B4-BE49-F238E27FC236}">
                  <a16:creationId xmlns:a16="http://schemas.microsoft.com/office/drawing/2014/main" id="{28B54A28-B00D-AE1A-7940-5185B9984A0F}"/>
                </a:ext>
              </a:extLst>
            </p:cNvPr>
            <p:cNvSpPr/>
            <p:nvPr/>
          </p:nvSpPr>
          <p:spPr>
            <a:xfrm rot="5400000">
              <a:off x="3359087" y="1816071"/>
              <a:ext cx="137160" cy="1374505"/>
            </a:xfrm>
            <a:prstGeom prst="rightBracket">
              <a:avLst>
                <a:gd name="adj" fmla="val 174788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ight Bracket 815">
              <a:extLst>
                <a:ext uri="{FF2B5EF4-FFF2-40B4-BE49-F238E27FC236}">
                  <a16:creationId xmlns:a16="http://schemas.microsoft.com/office/drawing/2014/main" id="{73F8BE1D-14D0-8280-A411-7F16941718F5}"/>
                </a:ext>
              </a:extLst>
            </p:cNvPr>
            <p:cNvSpPr/>
            <p:nvPr/>
          </p:nvSpPr>
          <p:spPr>
            <a:xfrm rot="5400000">
              <a:off x="4277805" y="2277709"/>
              <a:ext cx="137160" cy="451230"/>
            </a:xfrm>
            <a:prstGeom prst="rightBracket">
              <a:avLst>
                <a:gd name="adj" fmla="val 107765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7" name="Rectangle 816">
            <a:extLst>
              <a:ext uri="{FF2B5EF4-FFF2-40B4-BE49-F238E27FC236}">
                <a16:creationId xmlns:a16="http://schemas.microsoft.com/office/drawing/2014/main" id="{FD847DC3-D19B-D257-4D20-C24D058F0AF4}"/>
              </a:ext>
            </a:extLst>
          </p:cNvPr>
          <p:cNvSpPr/>
          <p:nvPr/>
        </p:nvSpPr>
        <p:spPr>
          <a:xfrm>
            <a:off x="234568" y="1888348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AD2A9779-543D-0726-974E-0162BA4E3A6F}"/>
              </a:ext>
            </a:extLst>
          </p:cNvPr>
          <p:cNvSpPr/>
          <p:nvPr/>
        </p:nvSpPr>
        <p:spPr>
          <a:xfrm>
            <a:off x="463168" y="1888363"/>
            <a:ext cx="228600" cy="546265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F6E1A4B8-24F0-ADBC-A280-2D841DE49D92}"/>
              </a:ext>
            </a:extLst>
          </p:cNvPr>
          <p:cNvCxnSpPr>
            <a:cxnSpLocks/>
            <a:stCxn id="285" idx="2"/>
            <a:endCxn id="831" idx="0"/>
          </p:cNvCxnSpPr>
          <p:nvPr/>
        </p:nvCxnSpPr>
        <p:spPr>
          <a:xfrm>
            <a:off x="22862" y="2983464"/>
            <a:ext cx="623309" cy="8852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43523F09-0FB3-8EE7-2C25-10AD4030C0B2}"/>
              </a:ext>
            </a:extLst>
          </p:cNvPr>
          <p:cNvCxnSpPr>
            <a:cxnSpLocks/>
            <a:stCxn id="286" idx="2"/>
            <a:endCxn id="831" idx="0"/>
          </p:cNvCxnSpPr>
          <p:nvPr/>
        </p:nvCxnSpPr>
        <p:spPr>
          <a:xfrm>
            <a:off x="68582" y="2983464"/>
            <a:ext cx="577589" cy="8852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FB7B6910-1F99-D210-2E31-B060F46F000E}"/>
              </a:ext>
            </a:extLst>
          </p:cNvPr>
          <p:cNvCxnSpPr>
            <a:cxnSpLocks/>
            <a:stCxn id="287" idx="2"/>
            <a:endCxn id="831" idx="0"/>
          </p:cNvCxnSpPr>
          <p:nvPr/>
        </p:nvCxnSpPr>
        <p:spPr>
          <a:xfrm>
            <a:off x="114302" y="2983464"/>
            <a:ext cx="531869" cy="8852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TextBox 830">
            <a:extLst>
              <a:ext uri="{FF2B5EF4-FFF2-40B4-BE49-F238E27FC236}">
                <a16:creationId xmlns:a16="http://schemas.microsoft.com/office/drawing/2014/main" id="{66447CE1-47C7-A286-3ED4-BD625A8EC695}"/>
              </a:ext>
            </a:extLst>
          </p:cNvPr>
          <p:cNvSpPr txBox="1"/>
          <p:nvPr/>
        </p:nvSpPr>
        <p:spPr>
          <a:xfrm>
            <a:off x="0" y="3868748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Individual Inputs</a:t>
            </a:r>
          </a:p>
        </p:txBody>
      </p: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D90E95A5-896F-3347-2F5C-F2B444BA954E}"/>
              </a:ext>
            </a:extLst>
          </p:cNvPr>
          <p:cNvCxnSpPr>
            <a:cxnSpLocks/>
            <a:stCxn id="802" idx="2"/>
            <a:endCxn id="849" idx="0"/>
          </p:cNvCxnSpPr>
          <p:nvPr/>
        </p:nvCxnSpPr>
        <p:spPr>
          <a:xfrm>
            <a:off x="684899" y="2567746"/>
            <a:ext cx="1369410" cy="7227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1C60F2B0-CE18-B3FA-F0DB-CCB2EC39974A}"/>
              </a:ext>
            </a:extLst>
          </p:cNvPr>
          <p:cNvCxnSpPr>
            <a:cxnSpLocks/>
            <a:stCxn id="803" idx="2"/>
            <a:endCxn id="849" idx="0"/>
          </p:cNvCxnSpPr>
          <p:nvPr/>
        </p:nvCxnSpPr>
        <p:spPr>
          <a:xfrm flipH="1">
            <a:off x="2054309" y="2574764"/>
            <a:ext cx="2313" cy="7157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C2F8433F-93B7-1AFA-6939-F6E923D0C351}"/>
              </a:ext>
            </a:extLst>
          </p:cNvPr>
          <p:cNvCxnSpPr>
            <a:cxnSpLocks/>
            <a:stCxn id="804" idx="2"/>
            <a:endCxn id="849" idx="0"/>
          </p:cNvCxnSpPr>
          <p:nvPr/>
        </p:nvCxnSpPr>
        <p:spPr>
          <a:xfrm flipH="1">
            <a:off x="2054309" y="2572583"/>
            <a:ext cx="1374034" cy="7179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B779783D-8943-B5DE-0727-616B08CBED02}"/>
              </a:ext>
            </a:extLst>
          </p:cNvPr>
          <p:cNvCxnSpPr>
            <a:cxnSpLocks/>
            <a:stCxn id="805" idx="2"/>
            <a:endCxn id="849" idx="0"/>
          </p:cNvCxnSpPr>
          <p:nvPr/>
        </p:nvCxnSpPr>
        <p:spPr>
          <a:xfrm flipH="1">
            <a:off x="2054309" y="2572583"/>
            <a:ext cx="2292752" cy="7179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BB5C59B0-E102-31BB-C153-39320B621D7E}"/>
              </a:ext>
            </a:extLst>
          </p:cNvPr>
          <p:cNvSpPr txBox="1"/>
          <p:nvPr/>
        </p:nvSpPr>
        <p:spPr>
          <a:xfrm>
            <a:off x="1219785" y="329050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Memory Limit Chunks</a:t>
            </a:r>
          </a:p>
        </p:txBody>
      </p:sp>
    </p:spTree>
    <p:extLst>
      <p:ext uri="{BB962C8B-B14F-4D97-AF65-F5344CB8AC3E}">
        <p14:creationId xmlns:p14="http://schemas.microsoft.com/office/powerpoint/2010/main" val="28841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352</TotalTime>
  <Words>11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Drucker, Bennett</dc:creator>
  <cp:lastModifiedBy>Drucker, Bennett</cp:lastModifiedBy>
  <cp:revision>1</cp:revision>
  <dcterms:created xsi:type="dcterms:W3CDTF">2023-05-18T17:33:16Z</dcterms:created>
  <dcterms:modified xsi:type="dcterms:W3CDTF">2023-05-18T23:26:13Z</dcterms:modified>
</cp:coreProperties>
</file>