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585" r:id="rId2"/>
  </p:sldIdLst>
  <p:sldSz cx="12161838" cy="6858000"/>
  <p:notesSz cx="7010400" cy="9296400"/>
  <p:defaultTextStyle>
    <a:defPPr>
      <a:defRPr lang="en-US"/>
    </a:defPPr>
    <a:lvl1pPr marL="0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00"/>
    <a:srgbClr val="3366FF"/>
    <a:srgbClr val="7295C4"/>
    <a:srgbClr val="92D050"/>
    <a:srgbClr val="3333FF"/>
    <a:srgbClr val="5A83BA"/>
    <a:srgbClr val="4789F3"/>
    <a:srgbClr val="6BA1F5"/>
    <a:srgbClr val="3F659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 autoAdjust="0"/>
    <p:restoredTop sz="96405" autoAdjust="0"/>
  </p:normalViewPr>
  <p:slideViewPr>
    <p:cSldViewPr>
      <p:cViewPr varScale="1">
        <p:scale>
          <a:sx n="83" d="100"/>
          <a:sy n="83" d="100"/>
        </p:scale>
        <p:origin x="706" y="58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2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fld id="{646F7ACF-0502-4986-9913-781F01F39E7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4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4"/>
            <a:ext cx="3037627" cy="464980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422E411-91E6-426E-A137-5782794F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0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407F1345-E2AA-4FCA-A3B2-21903FCC9C0E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4338" y="696913"/>
            <a:ext cx="6181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32980D93-FA4B-4ED8-AECB-45BF3EF9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625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24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5874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499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3123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1748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372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8997" algn="l" defTabSz="121724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126" y="6356351"/>
            <a:ext cx="273641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28609" y="6356351"/>
            <a:ext cx="41046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9298" y="6356351"/>
            <a:ext cx="2736414" cy="365125"/>
          </a:xfrm>
          <a:prstGeom prst="rect">
            <a:avLst/>
          </a:prstGeom>
        </p:spPr>
        <p:txBody>
          <a:bodyPr/>
          <a:lstStyle/>
          <a:p>
            <a:fld id="{67685D22-3021-4659-AF95-184BC616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89" y="6578600"/>
            <a:ext cx="3141808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046" y="1676400"/>
            <a:ext cx="1094565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725" tIns="60862" rIns="121725" bIns="60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722" y="129573"/>
            <a:ext cx="9652445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725" tIns="60862" rIns="121725" bIns="60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86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61" r:id="rId3"/>
    <p:sldLayoutId id="214748366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5pPr>
      <a:lvl6pPr marL="608625" algn="l" rtl="0" fontAlgn="base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6pPr>
      <a:lvl7pPr marL="1217249" algn="l" rtl="0" fontAlgn="base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7pPr>
      <a:lvl8pPr marL="1825874" algn="l" rtl="0" fontAlgn="base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8pPr>
      <a:lvl9pPr marL="2434499" algn="l" rtl="0" fontAlgn="base">
        <a:spcBef>
          <a:spcPct val="0"/>
        </a:spcBef>
        <a:spcAft>
          <a:spcPct val="0"/>
        </a:spcAft>
        <a:defRPr sz="43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56468" indent="-456468" algn="l" rtl="0" eaLnBrk="0" fontAlgn="base" hangingPunct="0">
        <a:spcBef>
          <a:spcPct val="20000"/>
        </a:spcBef>
        <a:spcAft>
          <a:spcPct val="0"/>
        </a:spcAft>
        <a:buClr>
          <a:srgbClr val="34537C"/>
        </a:buClr>
        <a:buFont typeface="Wingdings" pitchFamily="2" charset="2"/>
        <a:buChar char="§"/>
        <a:defRPr sz="3700">
          <a:solidFill>
            <a:schemeClr val="accent6"/>
          </a:solidFill>
          <a:latin typeface="Calibri" panose="020F0502020204030204" pitchFamily="34" charset="0"/>
          <a:ea typeface="+mn-ea"/>
          <a:cs typeface="+mn-cs"/>
        </a:defRPr>
      </a:lvl1pPr>
      <a:lvl2pPr marL="989015" indent="-380390" algn="l" rtl="0" eaLnBrk="0" fontAlgn="base" hangingPunct="0">
        <a:spcBef>
          <a:spcPct val="20000"/>
        </a:spcBef>
        <a:spcAft>
          <a:spcPct val="0"/>
        </a:spcAft>
        <a:buClr>
          <a:srgbClr val="34537C"/>
        </a:buClr>
        <a:buFont typeface="Courier New" pitchFamily="49" charset="0"/>
        <a:buChar char="o"/>
        <a:defRPr sz="3200">
          <a:solidFill>
            <a:schemeClr val="accent6"/>
          </a:solidFill>
          <a:latin typeface="Calibri" panose="020F0502020204030204" pitchFamily="34" charset="0"/>
          <a:cs typeface="+mn-cs"/>
        </a:defRPr>
      </a:lvl2pPr>
      <a:lvl3pPr marL="1521562" indent="-304312" algn="l" rtl="0" eaLnBrk="0" fontAlgn="base" hangingPunct="0">
        <a:spcBef>
          <a:spcPct val="20000"/>
        </a:spcBef>
        <a:spcAft>
          <a:spcPct val="0"/>
        </a:spcAft>
        <a:buClr>
          <a:srgbClr val="34537C"/>
        </a:buClr>
        <a:buFont typeface="Arial" pitchFamily="34" charset="0"/>
        <a:buChar char="•"/>
        <a:defRPr sz="3200">
          <a:solidFill>
            <a:schemeClr val="accent6"/>
          </a:solidFill>
          <a:latin typeface="Calibri" panose="020F0502020204030204" pitchFamily="34" charset="0"/>
          <a:cs typeface="+mn-cs"/>
        </a:defRPr>
      </a:lvl3pPr>
      <a:lvl4pPr marL="2130186" indent="-304312" algn="l" rtl="0" eaLnBrk="0" fontAlgn="base" hangingPunct="0">
        <a:spcBef>
          <a:spcPct val="20000"/>
        </a:spcBef>
        <a:spcAft>
          <a:spcPct val="0"/>
        </a:spcAft>
        <a:buClr>
          <a:srgbClr val="34537C"/>
        </a:buClr>
        <a:buFont typeface="Arial" pitchFamily="34" charset="0"/>
        <a:buChar char="•"/>
        <a:defRPr sz="2700">
          <a:solidFill>
            <a:schemeClr val="accent6"/>
          </a:solidFill>
          <a:latin typeface="Calibri" panose="020F0502020204030204" pitchFamily="34" charset="0"/>
          <a:cs typeface="+mn-cs"/>
        </a:defRPr>
      </a:lvl4pPr>
      <a:lvl5pPr marL="2738811" indent="-304312" algn="l" rtl="0" eaLnBrk="0" fontAlgn="base" hangingPunct="0">
        <a:spcBef>
          <a:spcPct val="20000"/>
        </a:spcBef>
        <a:spcAft>
          <a:spcPct val="0"/>
        </a:spcAft>
        <a:buClr>
          <a:srgbClr val="34537C"/>
        </a:buClr>
        <a:buFont typeface="Arial" pitchFamily="34" charset="0"/>
        <a:buChar char="•"/>
        <a:defRPr sz="2700">
          <a:solidFill>
            <a:schemeClr val="accent6"/>
          </a:solidFill>
          <a:latin typeface="Calibri" panose="020F0502020204030204" pitchFamily="34" charset="0"/>
          <a:cs typeface="+mn-cs"/>
        </a:defRPr>
      </a:lvl5pPr>
      <a:lvl6pPr marL="3347436" indent="-304312" algn="l" rtl="0" fontAlgn="base">
        <a:spcBef>
          <a:spcPct val="20000"/>
        </a:spcBef>
        <a:spcAft>
          <a:spcPct val="0"/>
        </a:spcAft>
        <a:buClr>
          <a:srgbClr val="34537C"/>
        </a:buClr>
        <a:buFont typeface="Arial" charset="0"/>
        <a:buChar char="»"/>
        <a:defRPr sz="2700">
          <a:solidFill>
            <a:schemeClr val="tx1"/>
          </a:solidFill>
          <a:latin typeface="+mn-lt"/>
          <a:cs typeface="+mn-cs"/>
        </a:defRPr>
      </a:lvl6pPr>
      <a:lvl7pPr marL="3956060" indent="-304312" algn="l" rtl="0" fontAlgn="base">
        <a:spcBef>
          <a:spcPct val="20000"/>
        </a:spcBef>
        <a:spcAft>
          <a:spcPct val="0"/>
        </a:spcAft>
        <a:buClr>
          <a:srgbClr val="34537C"/>
        </a:buClr>
        <a:buFont typeface="Arial" charset="0"/>
        <a:buChar char="»"/>
        <a:defRPr sz="2700">
          <a:solidFill>
            <a:schemeClr val="tx1"/>
          </a:solidFill>
          <a:latin typeface="+mn-lt"/>
          <a:cs typeface="+mn-cs"/>
        </a:defRPr>
      </a:lvl7pPr>
      <a:lvl8pPr marL="4564685" indent="-304312" algn="l" rtl="0" fontAlgn="base">
        <a:spcBef>
          <a:spcPct val="20000"/>
        </a:spcBef>
        <a:spcAft>
          <a:spcPct val="0"/>
        </a:spcAft>
        <a:buClr>
          <a:srgbClr val="34537C"/>
        </a:buClr>
        <a:buFont typeface="Arial" charset="0"/>
        <a:buChar char="»"/>
        <a:defRPr sz="2700">
          <a:solidFill>
            <a:schemeClr val="tx1"/>
          </a:solidFill>
          <a:latin typeface="+mn-lt"/>
          <a:cs typeface="+mn-cs"/>
        </a:defRPr>
      </a:lvl8pPr>
      <a:lvl9pPr marL="5173309" indent="-304312" algn="l" rtl="0" fontAlgn="base">
        <a:spcBef>
          <a:spcPct val="20000"/>
        </a:spcBef>
        <a:spcAft>
          <a:spcPct val="0"/>
        </a:spcAft>
        <a:buClr>
          <a:srgbClr val="34537C"/>
        </a:buClr>
        <a:buFont typeface="Arial" charset="0"/>
        <a:buChar char="»"/>
        <a:defRPr sz="2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25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24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874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499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123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1748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372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8997" algn="l" defTabSz="121724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TMT-11 Isobaric Labeling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959" y="2222356"/>
            <a:ext cx="23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Generic TMT structure</a:t>
            </a:r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19" y="1723426"/>
            <a:ext cx="5741945" cy="44196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655702" y="2871516"/>
            <a:ext cx="3001092" cy="2123420"/>
            <a:chOff x="689255" y="2590800"/>
            <a:chExt cx="3001092" cy="2123420"/>
          </a:xfrm>
        </p:grpSpPr>
        <p:sp>
          <p:nvSpPr>
            <p:cNvPr id="17" name="TextBox 16"/>
            <p:cNvSpPr txBox="1"/>
            <p:nvPr/>
          </p:nvSpPr>
          <p:spPr>
            <a:xfrm>
              <a:off x="689255" y="4191000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Mass</a:t>
              </a:r>
            </a:p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Reporter</a:t>
              </a: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4729" y="4191000"/>
              <a:ext cx="988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Mass</a:t>
              </a:r>
            </a:p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Normalizer</a:t>
              </a: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8370" y="4191000"/>
              <a:ext cx="1131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NH</a:t>
              </a:r>
              <a:r>
                <a:rPr lang="en-US" sz="1400" baseline="-250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2</a:t>
              </a:r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 Reactive</a:t>
              </a:r>
            </a:p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Calibri" panose="020F0502020204030204" pitchFamily="34" charset="0"/>
                </a:rPr>
                <a:t>Group</a:t>
              </a:r>
              <a:endParaRPr lang="en-US" sz="1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3119" y="2590800"/>
              <a:ext cx="2671998" cy="1342426"/>
              <a:chOff x="823119" y="2590800"/>
              <a:chExt cx="2671998" cy="134242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119" y="2895600"/>
                <a:ext cx="2671998" cy="1037626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 bwMode="auto">
              <a:xfrm>
                <a:off x="1432719" y="3200400"/>
                <a:ext cx="0" cy="38100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1583871" y="2743200"/>
                <a:ext cx="1248" cy="73152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585119" y="2743200"/>
                <a:ext cx="274320" cy="0"/>
              </a:xfrm>
              <a:prstGeom prst="line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176879" y="3505200"/>
                <a:ext cx="511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ETD</a:t>
                </a:r>
                <a:endParaRPr lang="en-US" sz="1600" i="1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00174" y="2590800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smtClean="0">
                    <a:solidFill>
                      <a:schemeClr val="tx2"/>
                    </a:solidFill>
                    <a:latin typeface="Calibri" panose="020F0502020204030204" pitchFamily="34" charset="0"/>
                  </a:rPr>
                  <a:t>HCD</a:t>
                </a:r>
                <a:endParaRPr lang="en-US" sz="1600" i="1" dirty="0">
                  <a:solidFill>
                    <a:schemeClr val="tx2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7" name="Right Brace 26"/>
            <p:cNvSpPr/>
            <p:nvPr/>
          </p:nvSpPr>
          <p:spPr bwMode="auto">
            <a:xfrm rot="5400000">
              <a:off x="1021239" y="3733800"/>
              <a:ext cx="182880" cy="731520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ight Brace 27"/>
            <p:cNvSpPr/>
            <p:nvPr/>
          </p:nvSpPr>
          <p:spPr bwMode="auto">
            <a:xfrm rot="5400000">
              <a:off x="2057559" y="3596640"/>
              <a:ext cx="182880" cy="1005840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Right Brace 28"/>
            <p:cNvSpPr/>
            <p:nvPr/>
          </p:nvSpPr>
          <p:spPr bwMode="auto">
            <a:xfrm rot="5400000">
              <a:off x="3032919" y="3733800"/>
              <a:ext cx="182880" cy="731520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19885" y="1179189"/>
            <a:ext cx="231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TMT-11</a:t>
            </a:r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348119" y="2594517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127C-127N = 0.0063199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48118" y="327660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128C-128N = 0.0063199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38577" y="3962400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129C-129N = 0.0063199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48116" y="4676001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130C-130N = 0.0063199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38576" y="5361801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131C-131N =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0.0068188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8576" y="1905000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127N-126 = 0.9970349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52720" y="2095398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 (0C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04519" y="278772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(0C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52719" y="2787723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(1C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52719" y="3498290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(2C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2719" y="4210225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(3C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52719" y="4899834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052719" y="558442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Calibri" panose="020F0502020204030204" pitchFamily="34" charset="0"/>
              </a:rPr>
              <a:t>5C</a:t>
            </a:r>
            <a:r>
              <a:rPr lang="en-US" sz="1050" baseline="30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13</a:t>
            </a:r>
            <a:r>
              <a:rPr lang="en-US" sz="1050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rgbClr val="FF0000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(5C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0N</a:t>
            </a:r>
            <a:r>
              <a:rPr lang="en-US" sz="1050" baseline="30000" dirty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04519" y="3532000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(1C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04519" y="4213942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(2C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4519" y="4910319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(3C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04519" y="5584421"/>
            <a:ext cx="12891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(4C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13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1N</a:t>
            </a:r>
            <a:r>
              <a:rPr lang="en-US" sz="1050" baseline="30000" dirty="0" smtClean="0">
                <a:solidFill>
                  <a:schemeClr val="tx2"/>
                </a:solidFill>
                <a:latin typeface="Calibri" panose="020F0502020204030204" pitchFamily="34" charset="0"/>
              </a:rPr>
              <a:t>15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sz="1050" baseline="30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9_Default Design">
  <a:themeElements>
    <a:clrScheme name="CSSI">
      <a:dk1>
        <a:srgbClr val="34537C"/>
      </a:dk1>
      <a:lt1>
        <a:srgbClr val="FFFFFF"/>
      </a:lt1>
      <a:dk2>
        <a:srgbClr val="000000"/>
      </a:dk2>
      <a:lt2>
        <a:srgbClr val="34537C"/>
      </a:lt2>
      <a:accent1>
        <a:srgbClr val="D12E21"/>
      </a:accent1>
      <a:accent2>
        <a:srgbClr val="00843C"/>
      </a:accent2>
      <a:accent3>
        <a:srgbClr val="FFC000"/>
      </a:accent3>
      <a:accent4>
        <a:srgbClr val="3386D8"/>
      </a:accent4>
      <a:accent5>
        <a:srgbClr val="BFBFBF"/>
      </a:accent5>
      <a:accent6>
        <a:srgbClr val="3F3F3F"/>
      </a:accent6>
      <a:hlink>
        <a:srgbClr val="203AFC"/>
      </a:hlink>
      <a:folHlink>
        <a:srgbClr val="203AFC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29_Default Design</vt:lpstr>
      <vt:lpstr>TMT-11 Isobaric Labeling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2017-05-04T02:17:26Z</dcterms:created>
  <dcterms:modified xsi:type="dcterms:W3CDTF">2017-05-04T02:20:29Z</dcterms:modified>
</cp:coreProperties>
</file>